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945" r:id="rId1"/>
  </p:sldMasterIdLst>
  <p:notesMasterIdLst>
    <p:notesMasterId r:id="rId11"/>
  </p:notesMasterIdLst>
  <p:handoutMasterIdLst>
    <p:handoutMasterId r:id="rId12"/>
  </p:handoutMasterIdLst>
  <p:sldIdLst>
    <p:sldId id="265" r:id="rId2"/>
    <p:sldId id="270" r:id="rId3"/>
    <p:sldId id="321" r:id="rId4"/>
    <p:sldId id="325" r:id="rId5"/>
    <p:sldId id="271" r:id="rId6"/>
    <p:sldId id="324" r:id="rId7"/>
    <p:sldId id="272" r:id="rId8"/>
    <p:sldId id="306" r:id="rId9"/>
    <p:sldId id="31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1962"/>
    <a:srgbClr val="0074B7"/>
    <a:srgbClr val="15152B"/>
    <a:srgbClr val="E00716"/>
    <a:srgbClr val="002A5E"/>
    <a:srgbClr val="002A00"/>
    <a:srgbClr val="F8A908"/>
    <a:srgbClr val="4F3398"/>
    <a:srgbClr val="EA5204"/>
    <a:srgbClr val="75D1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5" autoAdjust="0"/>
    <p:restoredTop sz="95324" autoAdjust="0"/>
  </p:normalViewPr>
  <p:slideViewPr>
    <p:cSldViewPr>
      <p:cViewPr varScale="1">
        <p:scale>
          <a:sx n="86" d="100"/>
          <a:sy n="86" d="100"/>
        </p:scale>
        <p:origin x="374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2394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4D4-418A-B0C9-4A3C5ADAE196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4D4-418A-B0C9-4A3C5ADAE196}"/>
              </c:ext>
            </c:extLst>
          </c:dPt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21</c:v>
                </c:pt>
                <c:pt idx="1">
                  <c:v>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4D4-418A-B0C9-4A3C5ADAE1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807881072"/>
        <c:axId val="807878896"/>
      </c:barChart>
      <c:catAx>
        <c:axId val="8078810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7878896"/>
        <c:crosses val="autoZero"/>
        <c:auto val="1"/>
        <c:lblAlgn val="ctr"/>
        <c:lblOffset val="100"/>
        <c:noMultiLvlLbl val="0"/>
      </c:catAx>
      <c:valAx>
        <c:axId val="807878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881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 baseline="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569B-488F-B9FD-9005123810EC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69B-488F-B9FD-9005123810EC}"/>
              </c:ext>
            </c:extLst>
          </c:dPt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21</c:v>
                </c:pt>
                <c:pt idx="1">
                  <c:v>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69B-488F-B9FD-9005123810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807881616"/>
        <c:axId val="807889776"/>
      </c:barChart>
      <c:catAx>
        <c:axId val="8078816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7889776"/>
        <c:crosses val="autoZero"/>
        <c:auto val="1"/>
        <c:lblAlgn val="ctr"/>
        <c:lblOffset val="100"/>
        <c:noMultiLvlLbl val="0"/>
      </c:catAx>
      <c:valAx>
        <c:axId val="807889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881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 baseline="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9890-444B-A7CF-511C6DF4EDF2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890-444B-A7CF-511C6DF4EDF2}"/>
              </c:ext>
            </c:extLst>
          </c:dPt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21</c:v>
                </c:pt>
                <c:pt idx="1">
                  <c:v>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890-444B-A7CF-511C6DF4ED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807893584"/>
        <c:axId val="807880528"/>
      </c:barChart>
      <c:catAx>
        <c:axId val="8078935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7880528"/>
        <c:crosses val="autoZero"/>
        <c:auto val="1"/>
        <c:lblAlgn val="ctr"/>
        <c:lblOffset val="100"/>
        <c:noMultiLvlLbl val="0"/>
      </c:catAx>
      <c:valAx>
        <c:axId val="807880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893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 baseline="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A0DBD37-437C-4EF8-8A83-A97451E238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EADA43-80FC-416A-96A9-76B98599CB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EDBCD3-F9B9-4D39-B47B-057D3977D975}" type="datetimeFigureOut">
              <a:rPr lang="en-GB" smtClean="0"/>
              <a:t>12/09/2019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01D449-82F0-41C0-9CFF-9BEE262ED2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BFDDAC-3A0F-495B-81C8-9817DAFB0B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C8189-7479-4F4A-B0FE-9E4C0ABD0F0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14772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Noto Sans" panose="020B0502040504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oto Sans" panose="020B0502040504020204" pitchFamily="34" charset="0"/>
              </a:defRPr>
            </a:lvl1pPr>
          </a:lstStyle>
          <a:p>
            <a:fld id="{A30B4057-FD22-48C5-A681-63CDC2A392F2}" type="datetimeFigureOut">
              <a:rPr lang="de-DE" smtClean="0"/>
              <a:pPr/>
              <a:t>12.09.2019</a:t>
            </a:fld>
            <a:endParaRPr lang="de-D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oto Sans" panose="020B0502040504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Noto Sans" panose="020B0502040504020204" pitchFamily="34" charset="0"/>
              </a:defRPr>
            </a:lvl1pPr>
          </a:lstStyle>
          <a:p>
            <a:fld id="{1E3826F5-38D7-4C4C-86B4-5685A10C80F9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42793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Noto Sans" panose="020B0502040504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Noto Sans" panose="020B0502040504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Noto Sans" panose="020B0502040504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Noto Sans" panose="020B0502040504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Noto Sans" panose="020B0502040504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Relationship Id="rId4" Type="http://schemas.openxmlformats.org/officeDocument/2006/relationships/chart" Target="../charts/chart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7815" y="141834"/>
            <a:ext cx="7040185" cy="536400"/>
          </a:xfrm>
        </p:spPr>
        <p:txBody>
          <a:bodyPr vert="horz" lIns="0" tIns="0" rIns="0" bIns="0" rtlCol="0" anchor="b">
            <a:noAutofit/>
          </a:bodyPr>
          <a:lstStyle>
            <a:lvl1pPr algn="r">
              <a:defRPr lang="en-US">
                <a:solidFill>
                  <a:srgbClr val="75D1E0"/>
                </a:solidFill>
                <a:latin typeface="Schroders Circular TT Normal" panose="020B0504020101020102" pitchFamily="34" charset="0"/>
              </a:defRPr>
            </a:lvl1pPr>
          </a:lstStyle>
          <a:p>
            <a:pPr marL="0" lvl="0" algn="r"/>
            <a:r>
              <a:rPr lang="en-US" dirty="0"/>
              <a:t>Click to edit master title style (32pt)</a:t>
            </a:r>
          </a:p>
        </p:txBody>
      </p:sp>
      <p:sp>
        <p:nvSpPr>
          <p:cNvPr id="4" name="Freeform 6"/>
          <p:cNvSpPr>
            <a:spLocks noChangeAspect="1" noEditPoints="1"/>
          </p:cNvSpPr>
          <p:nvPr userDrawn="1"/>
        </p:nvSpPr>
        <p:spPr bwMode="auto">
          <a:xfrm>
            <a:off x="198591" y="280988"/>
            <a:ext cx="1698420" cy="304004"/>
          </a:xfrm>
          <a:custGeom>
            <a:avLst/>
            <a:gdLst>
              <a:gd name="T0" fmla="*/ 504 w 1138"/>
              <a:gd name="T1" fmla="*/ 99 h 203"/>
              <a:gd name="T2" fmla="*/ 458 w 1138"/>
              <a:gd name="T3" fmla="*/ 112 h 203"/>
              <a:gd name="T4" fmla="*/ 427 w 1138"/>
              <a:gd name="T5" fmla="*/ 200 h 203"/>
              <a:gd name="T6" fmla="*/ 449 w 1138"/>
              <a:gd name="T7" fmla="*/ 71 h 203"/>
              <a:gd name="T8" fmla="*/ 491 w 1138"/>
              <a:gd name="T9" fmla="*/ 67 h 203"/>
              <a:gd name="T10" fmla="*/ 981 w 1138"/>
              <a:gd name="T11" fmla="*/ 85 h 203"/>
              <a:gd name="T12" fmla="*/ 952 w 1138"/>
              <a:gd name="T13" fmla="*/ 71 h 203"/>
              <a:gd name="T14" fmla="*/ 983 w 1138"/>
              <a:gd name="T15" fmla="*/ 200 h 203"/>
              <a:gd name="T16" fmla="*/ 1013 w 1138"/>
              <a:gd name="T17" fmla="*/ 96 h 203"/>
              <a:gd name="T18" fmla="*/ 1032 w 1138"/>
              <a:gd name="T19" fmla="*/ 70 h 203"/>
              <a:gd name="T20" fmla="*/ 981 w 1138"/>
              <a:gd name="T21" fmla="*/ 85 h 203"/>
              <a:gd name="T22" fmla="*/ 315 w 1138"/>
              <a:gd name="T23" fmla="*/ 83 h 203"/>
              <a:gd name="T24" fmla="*/ 284 w 1138"/>
              <a:gd name="T25" fmla="*/ 7 h 203"/>
              <a:gd name="T26" fmla="*/ 315 w 1138"/>
              <a:gd name="T27" fmla="*/ 200 h 203"/>
              <a:gd name="T28" fmla="*/ 346 w 1138"/>
              <a:gd name="T29" fmla="*/ 97 h 203"/>
              <a:gd name="T30" fmla="*/ 376 w 1138"/>
              <a:gd name="T31" fmla="*/ 200 h 203"/>
              <a:gd name="T32" fmla="*/ 407 w 1138"/>
              <a:gd name="T33" fmla="*/ 136 h 203"/>
              <a:gd name="T34" fmla="*/ 218 w 1138"/>
              <a:gd name="T35" fmla="*/ 174 h 203"/>
              <a:gd name="T36" fmla="*/ 217 w 1138"/>
              <a:gd name="T37" fmla="*/ 97 h 203"/>
              <a:gd name="T38" fmla="*/ 271 w 1138"/>
              <a:gd name="T39" fmla="*/ 94 h 203"/>
              <a:gd name="T40" fmla="*/ 150 w 1138"/>
              <a:gd name="T41" fmla="*/ 135 h 203"/>
              <a:gd name="T42" fmla="*/ 272 w 1138"/>
              <a:gd name="T43" fmla="*/ 178 h 203"/>
              <a:gd name="T44" fmla="*/ 218 w 1138"/>
              <a:gd name="T45" fmla="*/ 174 h 203"/>
              <a:gd name="T46" fmla="*/ 68 w 1138"/>
              <a:gd name="T47" fmla="*/ 84 h 203"/>
              <a:gd name="T48" fmla="*/ 68 w 1138"/>
              <a:gd name="T49" fmla="*/ 38 h 203"/>
              <a:gd name="T50" fmla="*/ 130 w 1138"/>
              <a:gd name="T51" fmla="*/ 39 h 203"/>
              <a:gd name="T52" fmla="*/ 4 w 1138"/>
              <a:gd name="T53" fmla="*/ 64 h 203"/>
              <a:gd name="T54" fmla="*/ 71 w 1138"/>
              <a:gd name="T55" fmla="*/ 119 h 203"/>
              <a:gd name="T56" fmla="*/ 70 w 1138"/>
              <a:gd name="T57" fmla="*/ 172 h 203"/>
              <a:gd name="T58" fmla="*/ 0 w 1138"/>
              <a:gd name="T59" fmla="*/ 161 h 203"/>
              <a:gd name="T60" fmla="*/ 136 w 1138"/>
              <a:gd name="T61" fmla="*/ 146 h 203"/>
              <a:gd name="T62" fmla="*/ 1097 w 1138"/>
              <a:gd name="T63" fmla="*/ 122 h 203"/>
              <a:gd name="T64" fmla="*/ 1088 w 1138"/>
              <a:gd name="T65" fmla="*/ 93 h 203"/>
              <a:gd name="T66" fmla="*/ 1135 w 1138"/>
              <a:gd name="T67" fmla="*/ 91 h 203"/>
              <a:gd name="T68" fmla="*/ 1039 w 1138"/>
              <a:gd name="T69" fmla="*/ 107 h 203"/>
              <a:gd name="T70" fmla="*/ 1109 w 1138"/>
              <a:gd name="T71" fmla="*/ 163 h 203"/>
              <a:gd name="T72" fmla="*/ 1054 w 1138"/>
              <a:gd name="T73" fmla="*/ 158 h 203"/>
              <a:gd name="T74" fmla="*/ 1091 w 1138"/>
              <a:gd name="T75" fmla="*/ 203 h 203"/>
              <a:gd name="T76" fmla="*/ 1097 w 1138"/>
              <a:gd name="T77" fmla="*/ 122 h 203"/>
              <a:gd name="T78" fmla="*/ 570 w 1138"/>
              <a:gd name="T79" fmla="*/ 203 h 203"/>
              <a:gd name="T80" fmla="*/ 538 w 1138"/>
              <a:gd name="T81" fmla="*/ 135 h 203"/>
              <a:gd name="T82" fmla="*/ 570 w 1138"/>
              <a:gd name="T83" fmla="*/ 67 h 203"/>
              <a:gd name="T84" fmla="*/ 583 w 1138"/>
              <a:gd name="T85" fmla="*/ 67 h 203"/>
              <a:gd name="T86" fmla="*/ 615 w 1138"/>
              <a:gd name="T87" fmla="*/ 135 h 203"/>
              <a:gd name="T88" fmla="*/ 583 w 1138"/>
              <a:gd name="T89" fmla="*/ 203 h 203"/>
              <a:gd name="T90" fmla="*/ 583 w 1138"/>
              <a:gd name="T91" fmla="*/ 67 h 203"/>
              <a:gd name="T92" fmla="*/ 799 w 1138"/>
              <a:gd name="T93" fmla="*/ 200 h 203"/>
              <a:gd name="T94" fmla="*/ 764 w 1138"/>
              <a:gd name="T95" fmla="*/ 188 h 203"/>
              <a:gd name="T96" fmla="*/ 660 w 1138"/>
              <a:gd name="T97" fmla="*/ 135 h 203"/>
              <a:gd name="T98" fmla="*/ 760 w 1138"/>
              <a:gd name="T99" fmla="*/ 79 h 203"/>
              <a:gd name="T100" fmla="*/ 791 w 1138"/>
              <a:gd name="T101" fmla="*/ 0 h 203"/>
              <a:gd name="T102" fmla="*/ 760 w 1138"/>
              <a:gd name="T103" fmla="*/ 107 h 203"/>
              <a:gd name="T104" fmla="*/ 691 w 1138"/>
              <a:gd name="T105" fmla="*/ 135 h 203"/>
              <a:gd name="T106" fmla="*/ 760 w 1138"/>
              <a:gd name="T107" fmla="*/ 161 h 203"/>
              <a:gd name="T108" fmla="*/ 936 w 1138"/>
              <a:gd name="T109" fmla="*/ 135 h 203"/>
              <a:gd name="T110" fmla="*/ 839 w 1138"/>
              <a:gd name="T111" fmla="*/ 144 h 203"/>
              <a:gd name="T112" fmla="*/ 910 w 1138"/>
              <a:gd name="T113" fmla="*/ 160 h 203"/>
              <a:gd name="T114" fmla="*/ 876 w 1138"/>
              <a:gd name="T115" fmla="*/ 203 h 203"/>
              <a:gd name="T116" fmla="*/ 874 w 1138"/>
              <a:gd name="T117" fmla="*/ 67 h 203"/>
              <a:gd name="T118" fmla="*/ 904 w 1138"/>
              <a:gd name="T119" fmla="*/ 121 h 203"/>
              <a:gd name="T120" fmla="*/ 840 w 1138"/>
              <a:gd name="T121" fmla="*/ 121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8" h="203">
                <a:moveTo>
                  <a:pt x="507" y="70"/>
                </a:moveTo>
                <a:cubicBezTo>
                  <a:pt x="504" y="99"/>
                  <a:pt x="504" y="99"/>
                  <a:pt x="504" y="99"/>
                </a:cubicBezTo>
                <a:cubicBezTo>
                  <a:pt x="498" y="97"/>
                  <a:pt x="493" y="96"/>
                  <a:pt x="488" y="96"/>
                </a:cubicBezTo>
                <a:cubicBezTo>
                  <a:pt x="476" y="96"/>
                  <a:pt x="466" y="102"/>
                  <a:pt x="458" y="112"/>
                </a:cubicBezTo>
                <a:cubicBezTo>
                  <a:pt x="458" y="200"/>
                  <a:pt x="458" y="200"/>
                  <a:pt x="458" y="200"/>
                </a:cubicBezTo>
                <a:cubicBezTo>
                  <a:pt x="427" y="200"/>
                  <a:pt x="427" y="200"/>
                  <a:pt x="427" y="200"/>
                </a:cubicBezTo>
                <a:cubicBezTo>
                  <a:pt x="427" y="71"/>
                  <a:pt x="427" y="71"/>
                  <a:pt x="427" y="71"/>
                </a:cubicBezTo>
                <a:cubicBezTo>
                  <a:pt x="449" y="71"/>
                  <a:pt x="449" y="71"/>
                  <a:pt x="449" y="71"/>
                </a:cubicBezTo>
                <a:cubicBezTo>
                  <a:pt x="456" y="85"/>
                  <a:pt x="456" y="85"/>
                  <a:pt x="456" y="85"/>
                </a:cubicBezTo>
                <a:cubicBezTo>
                  <a:pt x="464" y="75"/>
                  <a:pt x="475" y="67"/>
                  <a:pt x="491" y="67"/>
                </a:cubicBezTo>
                <a:cubicBezTo>
                  <a:pt x="496" y="67"/>
                  <a:pt x="502" y="68"/>
                  <a:pt x="507" y="70"/>
                </a:cubicBezTo>
                <a:close/>
                <a:moveTo>
                  <a:pt x="981" y="85"/>
                </a:moveTo>
                <a:cubicBezTo>
                  <a:pt x="973" y="71"/>
                  <a:pt x="973" y="71"/>
                  <a:pt x="973" y="71"/>
                </a:cubicBezTo>
                <a:cubicBezTo>
                  <a:pt x="952" y="71"/>
                  <a:pt x="952" y="71"/>
                  <a:pt x="952" y="71"/>
                </a:cubicBezTo>
                <a:cubicBezTo>
                  <a:pt x="952" y="200"/>
                  <a:pt x="952" y="200"/>
                  <a:pt x="952" y="200"/>
                </a:cubicBezTo>
                <a:cubicBezTo>
                  <a:pt x="983" y="200"/>
                  <a:pt x="983" y="200"/>
                  <a:pt x="983" y="200"/>
                </a:cubicBezTo>
                <a:cubicBezTo>
                  <a:pt x="983" y="112"/>
                  <a:pt x="983" y="112"/>
                  <a:pt x="983" y="112"/>
                </a:cubicBezTo>
                <a:cubicBezTo>
                  <a:pt x="991" y="102"/>
                  <a:pt x="1001" y="96"/>
                  <a:pt x="1013" y="96"/>
                </a:cubicBezTo>
                <a:cubicBezTo>
                  <a:pt x="1018" y="96"/>
                  <a:pt x="1023" y="97"/>
                  <a:pt x="1029" y="99"/>
                </a:cubicBezTo>
                <a:cubicBezTo>
                  <a:pt x="1032" y="70"/>
                  <a:pt x="1032" y="70"/>
                  <a:pt x="1032" y="70"/>
                </a:cubicBezTo>
                <a:cubicBezTo>
                  <a:pt x="1027" y="68"/>
                  <a:pt x="1021" y="67"/>
                  <a:pt x="1016" y="67"/>
                </a:cubicBezTo>
                <a:cubicBezTo>
                  <a:pt x="1000" y="67"/>
                  <a:pt x="989" y="75"/>
                  <a:pt x="981" y="85"/>
                </a:cubicBezTo>
                <a:close/>
                <a:moveTo>
                  <a:pt x="354" y="67"/>
                </a:moveTo>
                <a:cubicBezTo>
                  <a:pt x="340" y="67"/>
                  <a:pt x="326" y="73"/>
                  <a:pt x="315" y="83"/>
                </a:cubicBezTo>
                <a:cubicBezTo>
                  <a:pt x="315" y="0"/>
                  <a:pt x="315" y="0"/>
                  <a:pt x="315" y="0"/>
                </a:cubicBezTo>
                <a:cubicBezTo>
                  <a:pt x="284" y="7"/>
                  <a:pt x="284" y="7"/>
                  <a:pt x="284" y="7"/>
                </a:cubicBezTo>
                <a:cubicBezTo>
                  <a:pt x="284" y="200"/>
                  <a:pt x="284" y="200"/>
                  <a:pt x="284" y="200"/>
                </a:cubicBezTo>
                <a:cubicBezTo>
                  <a:pt x="315" y="200"/>
                  <a:pt x="315" y="200"/>
                  <a:pt x="315" y="200"/>
                </a:cubicBezTo>
                <a:cubicBezTo>
                  <a:pt x="315" y="114"/>
                  <a:pt x="315" y="114"/>
                  <a:pt x="315" y="114"/>
                </a:cubicBezTo>
                <a:cubicBezTo>
                  <a:pt x="323" y="104"/>
                  <a:pt x="334" y="97"/>
                  <a:pt x="346" y="97"/>
                </a:cubicBezTo>
                <a:cubicBezTo>
                  <a:pt x="365" y="97"/>
                  <a:pt x="376" y="108"/>
                  <a:pt x="376" y="137"/>
                </a:cubicBezTo>
                <a:cubicBezTo>
                  <a:pt x="376" y="162"/>
                  <a:pt x="376" y="200"/>
                  <a:pt x="376" y="200"/>
                </a:cubicBezTo>
                <a:cubicBezTo>
                  <a:pt x="407" y="200"/>
                  <a:pt x="407" y="200"/>
                  <a:pt x="407" y="200"/>
                </a:cubicBezTo>
                <a:cubicBezTo>
                  <a:pt x="407" y="136"/>
                  <a:pt x="407" y="136"/>
                  <a:pt x="407" y="136"/>
                </a:cubicBezTo>
                <a:cubicBezTo>
                  <a:pt x="407" y="97"/>
                  <a:pt x="390" y="67"/>
                  <a:pt x="354" y="67"/>
                </a:cubicBezTo>
                <a:close/>
                <a:moveTo>
                  <a:pt x="218" y="174"/>
                </a:moveTo>
                <a:cubicBezTo>
                  <a:pt x="198" y="174"/>
                  <a:pt x="181" y="158"/>
                  <a:pt x="181" y="135"/>
                </a:cubicBezTo>
                <a:cubicBezTo>
                  <a:pt x="181" y="113"/>
                  <a:pt x="197" y="97"/>
                  <a:pt x="217" y="97"/>
                </a:cubicBezTo>
                <a:cubicBezTo>
                  <a:pt x="228" y="97"/>
                  <a:pt x="240" y="103"/>
                  <a:pt x="248" y="114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59" y="78"/>
                  <a:pt x="241" y="67"/>
                  <a:pt x="218" y="67"/>
                </a:cubicBezTo>
                <a:cubicBezTo>
                  <a:pt x="178" y="67"/>
                  <a:pt x="150" y="98"/>
                  <a:pt x="150" y="135"/>
                </a:cubicBezTo>
                <a:cubicBezTo>
                  <a:pt x="150" y="175"/>
                  <a:pt x="180" y="203"/>
                  <a:pt x="218" y="203"/>
                </a:cubicBezTo>
                <a:cubicBezTo>
                  <a:pt x="240" y="203"/>
                  <a:pt x="259" y="193"/>
                  <a:pt x="272" y="178"/>
                </a:cubicBezTo>
                <a:cubicBezTo>
                  <a:pt x="250" y="158"/>
                  <a:pt x="250" y="158"/>
                  <a:pt x="250" y="158"/>
                </a:cubicBezTo>
                <a:cubicBezTo>
                  <a:pt x="240" y="169"/>
                  <a:pt x="231" y="174"/>
                  <a:pt x="218" y="174"/>
                </a:cubicBezTo>
                <a:close/>
                <a:moveTo>
                  <a:pt x="85" y="88"/>
                </a:moveTo>
                <a:cubicBezTo>
                  <a:pt x="82" y="88"/>
                  <a:pt x="73" y="85"/>
                  <a:pt x="68" y="84"/>
                </a:cubicBezTo>
                <a:cubicBezTo>
                  <a:pt x="49" y="80"/>
                  <a:pt x="38" y="74"/>
                  <a:pt x="38" y="61"/>
                </a:cubicBezTo>
                <a:cubicBezTo>
                  <a:pt x="38" y="49"/>
                  <a:pt x="50" y="38"/>
                  <a:pt x="68" y="38"/>
                </a:cubicBezTo>
                <a:cubicBezTo>
                  <a:pt x="84" y="38"/>
                  <a:pt x="96" y="46"/>
                  <a:pt x="107" y="61"/>
                </a:cubicBezTo>
                <a:cubicBezTo>
                  <a:pt x="130" y="39"/>
                  <a:pt x="130" y="39"/>
                  <a:pt x="130" y="39"/>
                </a:cubicBezTo>
                <a:cubicBezTo>
                  <a:pt x="118" y="24"/>
                  <a:pt x="100" y="7"/>
                  <a:pt x="68" y="7"/>
                </a:cubicBezTo>
                <a:cubicBezTo>
                  <a:pt x="33" y="7"/>
                  <a:pt x="4" y="31"/>
                  <a:pt x="4" y="64"/>
                </a:cubicBezTo>
                <a:cubicBezTo>
                  <a:pt x="4" y="89"/>
                  <a:pt x="20" y="107"/>
                  <a:pt x="54" y="115"/>
                </a:cubicBezTo>
                <a:cubicBezTo>
                  <a:pt x="59" y="116"/>
                  <a:pt x="66" y="118"/>
                  <a:pt x="71" y="119"/>
                </a:cubicBezTo>
                <a:cubicBezTo>
                  <a:pt x="92" y="125"/>
                  <a:pt x="101" y="134"/>
                  <a:pt x="101" y="146"/>
                </a:cubicBezTo>
                <a:cubicBezTo>
                  <a:pt x="101" y="161"/>
                  <a:pt x="86" y="172"/>
                  <a:pt x="70" y="172"/>
                </a:cubicBezTo>
                <a:cubicBezTo>
                  <a:pt x="56" y="172"/>
                  <a:pt x="39" y="167"/>
                  <a:pt x="28" y="144"/>
                </a:cubicBezTo>
                <a:cubicBezTo>
                  <a:pt x="0" y="161"/>
                  <a:pt x="0" y="161"/>
                  <a:pt x="0" y="161"/>
                </a:cubicBezTo>
                <a:cubicBezTo>
                  <a:pt x="10" y="182"/>
                  <a:pt x="35" y="203"/>
                  <a:pt x="69" y="203"/>
                </a:cubicBezTo>
                <a:cubicBezTo>
                  <a:pt x="108" y="203"/>
                  <a:pt x="136" y="177"/>
                  <a:pt x="136" y="146"/>
                </a:cubicBezTo>
                <a:cubicBezTo>
                  <a:pt x="136" y="117"/>
                  <a:pt x="118" y="97"/>
                  <a:pt x="85" y="88"/>
                </a:cubicBezTo>
                <a:close/>
                <a:moveTo>
                  <a:pt x="1097" y="122"/>
                </a:moveTo>
                <a:cubicBezTo>
                  <a:pt x="1079" y="118"/>
                  <a:pt x="1068" y="114"/>
                  <a:pt x="1068" y="105"/>
                </a:cubicBezTo>
                <a:cubicBezTo>
                  <a:pt x="1068" y="98"/>
                  <a:pt x="1076" y="93"/>
                  <a:pt x="1088" y="93"/>
                </a:cubicBezTo>
                <a:cubicBezTo>
                  <a:pt x="1098" y="93"/>
                  <a:pt x="1110" y="100"/>
                  <a:pt x="1115" y="109"/>
                </a:cubicBezTo>
                <a:cubicBezTo>
                  <a:pt x="1135" y="91"/>
                  <a:pt x="1135" y="91"/>
                  <a:pt x="1135" y="91"/>
                </a:cubicBezTo>
                <a:cubicBezTo>
                  <a:pt x="1128" y="79"/>
                  <a:pt x="1111" y="67"/>
                  <a:pt x="1088" y="67"/>
                </a:cubicBezTo>
                <a:cubicBezTo>
                  <a:pt x="1064" y="67"/>
                  <a:pt x="1039" y="83"/>
                  <a:pt x="1039" y="107"/>
                </a:cubicBezTo>
                <a:cubicBezTo>
                  <a:pt x="1039" y="129"/>
                  <a:pt x="1057" y="140"/>
                  <a:pt x="1088" y="148"/>
                </a:cubicBezTo>
                <a:cubicBezTo>
                  <a:pt x="1100" y="150"/>
                  <a:pt x="1109" y="155"/>
                  <a:pt x="1109" y="163"/>
                </a:cubicBezTo>
                <a:cubicBezTo>
                  <a:pt x="1109" y="171"/>
                  <a:pt x="1103" y="177"/>
                  <a:pt x="1090" y="177"/>
                </a:cubicBezTo>
                <a:cubicBezTo>
                  <a:pt x="1075" y="177"/>
                  <a:pt x="1063" y="171"/>
                  <a:pt x="1054" y="158"/>
                </a:cubicBezTo>
                <a:cubicBezTo>
                  <a:pt x="1034" y="176"/>
                  <a:pt x="1034" y="176"/>
                  <a:pt x="1034" y="176"/>
                </a:cubicBezTo>
                <a:cubicBezTo>
                  <a:pt x="1045" y="193"/>
                  <a:pt x="1067" y="203"/>
                  <a:pt x="1091" y="203"/>
                </a:cubicBezTo>
                <a:cubicBezTo>
                  <a:pt x="1118" y="203"/>
                  <a:pt x="1138" y="185"/>
                  <a:pt x="1138" y="162"/>
                </a:cubicBezTo>
                <a:cubicBezTo>
                  <a:pt x="1138" y="139"/>
                  <a:pt x="1119" y="127"/>
                  <a:pt x="1097" y="122"/>
                </a:cubicBezTo>
                <a:close/>
                <a:moveTo>
                  <a:pt x="507" y="135"/>
                </a:moveTo>
                <a:cubicBezTo>
                  <a:pt x="507" y="171"/>
                  <a:pt x="533" y="200"/>
                  <a:pt x="570" y="203"/>
                </a:cubicBezTo>
                <a:cubicBezTo>
                  <a:pt x="570" y="174"/>
                  <a:pt x="570" y="174"/>
                  <a:pt x="570" y="174"/>
                </a:cubicBezTo>
                <a:cubicBezTo>
                  <a:pt x="551" y="171"/>
                  <a:pt x="538" y="155"/>
                  <a:pt x="538" y="135"/>
                </a:cubicBezTo>
                <a:cubicBezTo>
                  <a:pt x="538" y="115"/>
                  <a:pt x="552" y="99"/>
                  <a:pt x="570" y="96"/>
                </a:cubicBezTo>
                <a:cubicBezTo>
                  <a:pt x="570" y="67"/>
                  <a:pt x="570" y="67"/>
                  <a:pt x="570" y="67"/>
                </a:cubicBezTo>
                <a:cubicBezTo>
                  <a:pt x="533" y="70"/>
                  <a:pt x="507" y="100"/>
                  <a:pt x="507" y="135"/>
                </a:cubicBezTo>
                <a:close/>
                <a:moveTo>
                  <a:pt x="583" y="67"/>
                </a:moveTo>
                <a:cubicBezTo>
                  <a:pt x="583" y="96"/>
                  <a:pt x="583" y="96"/>
                  <a:pt x="583" y="96"/>
                </a:cubicBezTo>
                <a:cubicBezTo>
                  <a:pt x="601" y="99"/>
                  <a:pt x="615" y="115"/>
                  <a:pt x="615" y="135"/>
                </a:cubicBezTo>
                <a:cubicBezTo>
                  <a:pt x="615" y="155"/>
                  <a:pt x="602" y="171"/>
                  <a:pt x="583" y="174"/>
                </a:cubicBezTo>
                <a:cubicBezTo>
                  <a:pt x="583" y="203"/>
                  <a:pt x="583" y="203"/>
                  <a:pt x="583" y="203"/>
                </a:cubicBezTo>
                <a:cubicBezTo>
                  <a:pt x="620" y="200"/>
                  <a:pt x="646" y="171"/>
                  <a:pt x="646" y="135"/>
                </a:cubicBezTo>
                <a:cubicBezTo>
                  <a:pt x="646" y="100"/>
                  <a:pt x="620" y="70"/>
                  <a:pt x="583" y="67"/>
                </a:cubicBezTo>
                <a:close/>
                <a:moveTo>
                  <a:pt x="791" y="167"/>
                </a:moveTo>
                <a:cubicBezTo>
                  <a:pt x="799" y="200"/>
                  <a:pt x="799" y="200"/>
                  <a:pt x="799" y="200"/>
                </a:cubicBezTo>
                <a:cubicBezTo>
                  <a:pt x="770" y="200"/>
                  <a:pt x="770" y="200"/>
                  <a:pt x="770" y="200"/>
                </a:cubicBezTo>
                <a:cubicBezTo>
                  <a:pt x="764" y="188"/>
                  <a:pt x="764" y="188"/>
                  <a:pt x="764" y="188"/>
                </a:cubicBezTo>
                <a:cubicBezTo>
                  <a:pt x="754" y="196"/>
                  <a:pt x="740" y="203"/>
                  <a:pt x="724" y="203"/>
                </a:cubicBezTo>
                <a:cubicBezTo>
                  <a:pt x="687" y="203"/>
                  <a:pt x="660" y="173"/>
                  <a:pt x="660" y="135"/>
                </a:cubicBezTo>
                <a:cubicBezTo>
                  <a:pt x="660" y="96"/>
                  <a:pt x="690" y="67"/>
                  <a:pt x="726" y="67"/>
                </a:cubicBezTo>
                <a:cubicBezTo>
                  <a:pt x="739" y="67"/>
                  <a:pt x="751" y="72"/>
                  <a:pt x="760" y="79"/>
                </a:cubicBezTo>
                <a:cubicBezTo>
                  <a:pt x="760" y="7"/>
                  <a:pt x="760" y="7"/>
                  <a:pt x="760" y="7"/>
                </a:cubicBezTo>
                <a:cubicBezTo>
                  <a:pt x="791" y="0"/>
                  <a:pt x="791" y="0"/>
                  <a:pt x="791" y="0"/>
                </a:cubicBezTo>
                <a:lnTo>
                  <a:pt x="791" y="167"/>
                </a:lnTo>
                <a:close/>
                <a:moveTo>
                  <a:pt x="760" y="107"/>
                </a:moveTo>
                <a:cubicBezTo>
                  <a:pt x="752" y="100"/>
                  <a:pt x="742" y="96"/>
                  <a:pt x="729" y="96"/>
                </a:cubicBezTo>
                <a:cubicBezTo>
                  <a:pt x="708" y="96"/>
                  <a:pt x="691" y="113"/>
                  <a:pt x="691" y="135"/>
                </a:cubicBezTo>
                <a:cubicBezTo>
                  <a:pt x="691" y="160"/>
                  <a:pt x="709" y="175"/>
                  <a:pt x="728" y="175"/>
                </a:cubicBezTo>
                <a:cubicBezTo>
                  <a:pt x="741" y="175"/>
                  <a:pt x="752" y="169"/>
                  <a:pt x="760" y="161"/>
                </a:cubicBezTo>
                <a:lnTo>
                  <a:pt x="760" y="107"/>
                </a:lnTo>
                <a:close/>
                <a:moveTo>
                  <a:pt x="936" y="135"/>
                </a:moveTo>
                <a:cubicBezTo>
                  <a:pt x="936" y="139"/>
                  <a:pt x="936" y="144"/>
                  <a:pt x="936" y="144"/>
                </a:cubicBezTo>
                <a:cubicBezTo>
                  <a:pt x="839" y="144"/>
                  <a:pt x="839" y="144"/>
                  <a:pt x="839" y="144"/>
                </a:cubicBezTo>
                <a:cubicBezTo>
                  <a:pt x="841" y="163"/>
                  <a:pt x="856" y="176"/>
                  <a:pt x="875" y="176"/>
                </a:cubicBezTo>
                <a:cubicBezTo>
                  <a:pt x="889" y="176"/>
                  <a:pt x="901" y="170"/>
                  <a:pt x="910" y="160"/>
                </a:cubicBezTo>
                <a:cubicBezTo>
                  <a:pt x="930" y="178"/>
                  <a:pt x="930" y="178"/>
                  <a:pt x="930" y="178"/>
                </a:cubicBezTo>
                <a:cubicBezTo>
                  <a:pt x="918" y="193"/>
                  <a:pt x="899" y="203"/>
                  <a:pt x="876" y="203"/>
                </a:cubicBezTo>
                <a:cubicBezTo>
                  <a:pt x="838" y="203"/>
                  <a:pt x="808" y="175"/>
                  <a:pt x="808" y="135"/>
                </a:cubicBezTo>
                <a:cubicBezTo>
                  <a:pt x="808" y="97"/>
                  <a:pt x="836" y="67"/>
                  <a:pt x="874" y="67"/>
                </a:cubicBezTo>
                <a:cubicBezTo>
                  <a:pt x="910" y="67"/>
                  <a:pt x="936" y="98"/>
                  <a:pt x="936" y="135"/>
                </a:cubicBezTo>
                <a:close/>
                <a:moveTo>
                  <a:pt x="904" y="121"/>
                </a:moveTo>
                <a:cubicBezTo>
                  <a:pt x="902" y="108"/>
                  <a:pt x="890" y="95"/>
                  <a:pt x="872" y="95"/>
                </a:cubicBezTo>
                <a:cubicBezTo>
                  <a:pt x="856" y="95"/>
                  <a:pt x="844" y="106"/>
                  <a:pt x="840" y="121"/>
                </a:cubicBezTo>
                <a:lnTo>
                  <a:pt x="904" y="1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6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8840421" y="5851593"/>
            <a:ext cx="3097578" cy="3531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None/>
              <a:defRPr sz="1600" baseline="0">
                <a:solidFill>
                  <a:schemeClr val="bg1"/>
                </a:solidFill>
                <a:latin typeface="Schroders Circular TT Normal" panose="020B0504020101020102" pitchFamily="34" charset="0"/>
              </a:defRPr>
            </a:lvl1pPr>
          </a:lstStyle>
          <a:p>
            <a:pPr lvl="0"/>
            <a:r>
              <a:rPr lang="en-IN" dirty="0"/>
              <a:t>Name Surname, Job title (16pt)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840421" y="6282466"/>
            <a:ext cx="3097578" cy="2936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None/>
              <a:defRPr sz="1600" b="0" baseline="0">
                <a:solidFill>
                  <a:schemeClr val="bg1"/>
                </a:solidFill>
                <a:latin typeface="Schroders Circular TT Normal" panose="020B0504020101020102" pitchFamily="34" charset="0"/>
              </a:defRPr>
            </a:lvl1pPr>
          </a:lstStyle>
          <a:p>
            <a:pPr lvl="0"/>
            <a:r>
              <a:rPr lang="en-IN" dirty="0"/>
              <a:t>MM/YYY</a:t>
            </a:r>
            <a:endParaRPr lang="en-GB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97814" y="678234"/>
            <a:ext cx="7040185" cy="45720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r">
              <a:buNone/>
              <a:defRPr sz="2300" b="1" baseline="0">
                <a:solidFill>
                  <a:schemeClr val="bg1"/>
                </a:solidFill>
                <a:latin typeface="Schroders Circular TT Normal" panose="020B0504020101020102" pitchFamily="34" charset="0"/>
                <a:cs typeface="Schroders Circular TT Normal" panose="020B0504020101020102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 (23pt)</a:t>
            </a:r>
            <a:endParaRPr lang="en-GB" dirty="0"/>
          </a:p>
        </p:txBody>
      </p:sp>
      <p:sp>
        <p:nvSpPr>
          <p:cNvPr id="9" name="Rectangle 8"/>
          <p:cNvSpPr/>
          <p:nvPr userDrawn="1"/>
        </p:nvSpPr>
        <p:spPr>
          <a:xfrm>
            <a:off x="9051001" y="6626613"/>
            <a:ext cx="2898430" cy="15388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Schroders Circular TT Normal" panose="020B0504020101020102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 professional investors only. Not for retail clients</a:t>
            </a:r>
            <a:endParaRPr lang="de-DE" sz="1000" dirty="0">
              <a:solidFill>
                <a:schemeClr val="bg1"/>
              </a:solidFill>
              <a:latin typeface="Schroders Circular TT Normal" panose="020B0504020101020102" pitchFamily="34" charset="0"/>
            </a:endParaRP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007768" y="1866554"/>
            <a:ext cx="4222801" cy="4183200"/>
          </a:xfrm>
          <a:custGeom>
            <a:avLst/>
            <a:gdLst>
              <a:gd name="connsiteX0" fmla="*/ 2237406 w 4260236"/>
              <a:gd name="connsiteY0" fmla="*/ 0 h 4219914"/>
              <a:gd name="connsiteX1" fmla="*/ 2342459 w 4260236"/>
              <a:gd name="connsiteY1" fmla="*/ 8842 h 4219914"/>
              <a:gd name="connsiteX2" fmla="*/ 2445277 w 4260236"/>
              <a:gd name="connsiteY2" fmla="*/ 22105 h 4219914"/>
              <a:gd name="connsiteX3" fmla="*/ 2548095 w 4260236"/>
              <a:gd name="connsiteY3" fmla="*/ 39790 h 4219914"/>
              <a:gd name="connsiteX4" fmla="*/ 2648678 w 4260236"/>
              <a:gd name="connsiteY4" fmla="*/ 61895 h 4219914"/>
              <a:gd name="connsiteX5" fmla="*/ 2747025 w 4260236"/>
              <a:gd name="connsiteY5" fmla="*/ 88422 h 4219914"/>
              <a:gd name="connsiteX6" fmla="*/ 2843138 w 4260236"/>
              <a:gd name="connsiteY6" fmla="*/ 119369 h 4219914"/>
              <a:gd name="connsiteX7" fmla="*/ 2937015 w 4260236"/>
              <a:gd name="connsiteY7" fmla="*/ 156948 h 4219914"/>
              <a:gd name="connsiteX8" fmla="*/ 3028657 w 4260236"/>
              <a:gd name="connsiteY8" fmla="*/ 196738 h 4219914"/>
              <a:gd name="connsiteX9" fmla="*/ 3118064 w 4260236"/>
              <a:gd name="connsiteY9" fmla="*/ 240949 h 4219914"/>
              <a:gd name="connsiteX10" fmla="*/ 3205235 w 4260236"/>
              <a:gd name="connsiteY10" fmla="*/ 287370 h 4219914"/>
              <a:gd name="connsiteX11" fmla="*/ 3290172 w 4260236"/>
              <a:gd name="connsiteY11" fmla="*/ 340423 h 4219914"/>
              <a:gd name="connsiteX12" fmla="*/ 3372873 w 4260236"/>
              <a:gd name="connsiteY12" fmla="*/ 395686 h 4219914"/>
              <a:gd name="connsiteX13" fmla="*/ 3451104 w 4260236"/>
              <a:gd name="connsiteY13" fmla="*/ 455371 h 4219914"/>
              <a:gd name="connsiteX14" fmla="*/ 3527100 w 4260236"/>
              <a:gd name="connsiteY14" fmla="*/ 517266 h 4219914"/>
              <a:gd name="connsiteX15" fmla="*/ 3600861 w 4260236"/>
              <a:gd name="connsiteY15" fmla="*/ 583582 h 4219914"/>
              <a:gd name="connsiteX16" fmla="*/ 3670151 w 4260236"/>
              <a:gd name="connsiteY16" fmla="*/ 654319 h 4219914"/>
              <a:gd name="connsiteX17" fmla="*/ 3737206 w 4260236"/>
              <a:gd name="connsiteY17" fmla="*/ 725056 h 4219914"/>
              <a:gd name="connsiteX18" fmla="*/ 3802026 w 4260236"/>
              <a:gd name="connsiteY18" fmla="*/ 802425 h 4219914"/>
              <a:gd name="connsiteX19" fmla="*/ 3860141 w 4260236"/>
              <a:gd name="connsiteY19" fmla="*/ 879794 h 4219914"/>
              <a:gd name="connsiteX20" fmla="*/ 3918255 w 4260236"/>
              <a:gd name="connsiteY20" fmla="*/ 961583 h 4219914"/>
              <a:gd name="connsiteX21" fmla="*/ 3969664 w 4260236"/>
              <a:gd name="connsiteY21" fmla="*/ 1045584 h 4219914"/>
              <a:gd name="connsiteX22" fmla="*/ 4018838 w 4260236"/>
              <a:gd name="connsiteY22" fmla="*/ 1131795 h 4219914"/>
              <a:gd name="connsiteX23" fmla="*/ 4061306 w 4260236"/>
              <a:gd name="connsiteY23" fmla="*/ 1220216 h 4219914"/>
              <a:gd name="connsiteX24" fmla="*/ 4101539 w 4260236"/>
              <a:gd name="connsiteY24" fmla="*/ 1313059 h 4219914"/>
              <a:gd name="connsiteX25" fmla="*/ 4139537 w 4260236"/>
              <a:gd name="connsiteY25" fmla="*/ 1405901 h 4219914"/>
              <a:gd name="connsiteX26" fmla="*/ 4170829 w 4260236"/>
              <a:gd name="connsiteY26" fmla="*/ 1500954 h 4219914"/>
              <a:gd name="connsiteX27" fmla="*/ 4197651 w 4260236"/>
              <a:gd name="connsiteY27" fmla="*/ 1598218 h 4219914"/>
              <a:gd name="connsiteX28" fmla="*/ 4220003 w 4260236"/>
              <a:gd name="connsiteY28" fmla="*/ 1697692 h 4219914"/>
              <a:gd name="connsiteX29" fmla="*/ 4237884 w 4260236"/>
              <a:gd name="connsiteY29" fmla="*/ 1799377 h 4219914"/>
              <a:gd name="connsiteX30" fmla="*/ 4249060 w 4260236"/>
              <a:gd name="connsiteY30" fmla="*/ 1901061 h 4219914"/>
              <a:gd name="connsiteX31" fmla="*/ 4258001 w 4260236"/>
              <a:gd name="connsiteY31" fmla="*/ 2004957 h 4219914"/>
              <a:gd name="connsiteX32" fmla="*/ 4260236 w 4260236"/>
              <a:gd name="connsiteY32" fmla="*/ 2111062 h 4219914"/>
              <a:gd name="connsiteX33" fmla="*/ 4258001 w 4260236"/>
              <a:gd name="connsiteY33" fmla="*/ 2214958 h 4219914"/>
              <a:gd name="connsiteX34" fmla="*/ 4249060 w 4260236"/>
              <a:gd name="connsiteY34" fmla="*/ 2318853 h 4219914"/>
              <a:gd name="connsiteX35" fmla="*/ 4237884 w 4260236"/>
              <a:gd name="connsiteY35" fmla="*/ 2422748 h 4219914"/>
              <a:gd name="connsiteX36" fmla="*/ 4220003 w 4260236"/>
              <a:gd name="connsiteY36" fmla="*/ 2524433 h 4219914"/>
              <a:gd name="connsiteX37" fmla="*/ 4197651 w 4260236"/>
              <a:gd name="connsiteY37" fmla="*/ 2621696 h 4219914"/>
              <a:gd name="connsiteX38" fmla="*/ 4170829 w 4260236"/>
              <a:gd name="connsiteY38" fmla="*/ 2721170 h 4219914"/>
              <a:gd name="connsiteX39" fmla="*/ 4139537 w 4260236"/>
              <a:gd name="connsiteY39" fmla="*/ 2816224 h 4219914"/>
              <a:gd name="connsiteX40" fmla="*/ 4101539 w 4260236"/>
              <a:gd name="connsiteY40" fmla="*/ 2909066 h 4219914"/>
              <a:gd name="connsiteX41" fmla="*/ 4061306 w 4260236"/>
              <a:gd name="connsiteY41" fmla="*/ 2999698 h 4219914"/>
              <a:gd name="connsiteX42" fmla="*/ 4018838 w 4260236"/>
              <a:gd name="connsiteY42" fmla="*/ 3088119 h 4219914"/>
              <a:gd name="connsiteX43" fmla="*/ 3969664 w 4260236"/>
              <a:gd name="connsiteY43" fmla="*/ 3176541 h 4219914"/>
              <a:gd name="connsiteX44" fmla="*/ 3918255 w 4260236"/>
              <a:gd name="connsiteY44" fmla="*/ 3260541 h 4219914"/>
              <a:gd name="connsiteX45" fmla="*/ 3860141 w 4260236"/>
              <a:gd name="connsiteY45" fmla="*/ 3340121 h 4219914"/>
              <a:gd name="connsiteX46" fmla="*/ 3802026 w 4260236"/>
              <a:gd name="connsiteY46" fmla="*/ 3419700 h 4219914"/>
              <a:gd name="connsiteX47" fmla="*/ 3737206 w 4260236"/>
              <a:gd name="connsiteY47" fmla="*/ 3494858 h 4219914"/>
              <a:gd name="connsiteX48" fmla="*/ 3670151 w 4260236"/>
              <a:gd name="connsiteY48" fmla="*/ 3567806 h 4219914"/>
              <a:gd name="connsiteX49" fmla="*/ 3600861 w 4260236"/>
              <a:gd name="connsiteY49" fmla="*/ 3636333 h 4219914"/>
              <a:gd name="connsiteX50" fmla="*/ 3527100 w 4260236"/>
              <a:gd name="connsiteY50" fmla="*/ 3702649 h 4219914"/>
              <a:gd name="connsiteX51" fmla="*/ 3451104 w 4260236"/>
              <a:gd name="connsiteY51" fmla="*/ 3766754 h 4219914"/>
              <a:gd name="connsiteX52" fmla="*/ 3372873 w 4260236"/>
              <a:gd name="connsiteY52" fmla="*/ 3824228 h 4219914"/>
              <a:gd name="connsiteX53" fmla="*/ 3290172 w 4260236"/>
              <a:gd name="connsiteY53" fmla="*/ 3881702 h 4219914"/>
              <a:gd name="connsiteX54" fmla="*/ 3205235 w 4260236"/>
              <a:gd name="connsiteY54" fmla="*/ 3932544 h 4219914"/>
              <a:gd name="connsiteX55" fmla="*/ 3118064 w 4260236"/>
              <a:gd name="connsiteY55" fmla="*/ 3981176 h 4219914"/>
              <a:gd name="connsiteX56" fmla="*/ 3028657 w 4260236"/>
              <a:gd name="connsiteY56" fmla="*/ 4025387 h 4219914"/>
              <a:gd name="connsiteX57" fmla="*/ 2937015 w 4260236"/>
              <a:gd name="connsiteY57" fmla="*/ 4065177 h 4219914"/>
              <a:gd name="connsiteX58" fmla="*/ 2843138 w 4260236"/>
              <a:gd name="connsiteY58" fmla="*/ 4100545 h 4219914"/>
              <a:gd name="connsiteX59" fmla="*/ 2747025 w 4260236"/>
              <a:gd name="connsiteY59" fmla="*/ 4131493 h 4219914"/>
              <a:gd name="connsiteX60" fmla="*/ 2648678 w 4260236"/>
              <a:gd name="connsiteY60" fmla="*/ 4160230 h 4219914"/>
              <a:gd name="connsiteX61" fmla="*/ 2548095 w 4260236"/>
              <a:gd name="connsiteY61" fmla="*/ 4182335 h 4219914"/>
              <a:gd name="connsiteX62" fmla="*/ 2445277 w 4260236"/>
              <a:gd name="connsiteY62" fmla="*/ 4200019 h 4219914"/>
              <a:gd name="connsiteX63" fmla="*/ 2342459 w 4260236"/>
              <a:gd name="connsiteY63" fmla="*/ 4213283 h 4219914"/>
              <a:gd name="connsiteX64" fmla="*/ 2237406 w 4260236"/>
              <a:gd name="connsiteY64" fmla="*/ 4219914 h 4219914"/>
              <a:gd name="connsiteX65" fmla="*/ 2237406 w 4260236"/>
              <a:gd name="connsiteY65" fmla="*/ 3101383 h 4219914"/>
              <a:gd name="connsiteX66" fmla="*/ 2284345 w 4260236"/>
              <a:gd name="connsiteY66" fmla="*/ 3094751 h 4219914"/>
              <a:gd name="connsiteX67" fmla="*/ 2329048 w 4260236"/>
              <a:gd name="connsiteY67" fmla="*/ 3085909 h 4219914"/>
              <a:gd name="connsiteX68" fmla="*/ 2375987 w 4260236"/>
              <a:gd name="connsiteY68" fmla="*/ 3077067 h 4219914"/>
              <a:gd name="connsiteX69" fmla="*/ 2420690 w 4260236"/>
              <a:gd name="connsiteY69" fmla="*/ 3063804 h 4219914"/>
              <a:gd name="connsiteX70" fmla="*/ 2463158 w 4260236"/>
              <a:gd name="connsiteY70" fmla="*/ 3050540 h 4219914"/>
              <a:gd name="connsiteX71" fmla="*/ 2505627 w 4260236"/>
              <a:gd name="connsiteY71" fmla="*/ 3032856 h 4219914"/>
              <a:gd name="connsiteX72" fmla="*/ 2548095 w 4260236"/>
              <a:gd name="connsiteY72" fmla="*/ 3015172 h 4219914"/>
              <a:gd name="connsiteX73" fmla="*/ 2588328 w 4260236"/>
              <a:gd name="connsiteY73" fmla="*/ 2995277 h 4219914"/>
              <a:gd name="connsiteX74" fmla="*/ 2628561 w 4260236"/>
              <a:gd name="connsiteY74" fmla="*/ 2973172 h 4219914"/>
              <a:gd name="connsiteX75" fmla="*/ 2668794 w 4260236"/>
              <a:gd name="connsiteY75" fmla="*/ 2951066 h 4219914"/>
              <a:gd name="connsiteX76" fmla="*/ 2704557 w 4260236"/>
              <a:gd name="connsiteY76" fmla="*/ 2924540 h 4219914"/>
              <a:gd name="connsiteX77" fmla="*/ 2742555 w 4260236"/>
              <a:gd name="connsiteY77" fmla="*/ 2898013 h 4219914"/>
              <a:gd name="connsiteX78" fmla="*/ 2776082 w 4260236"/>
              <a:gd name="connsiteY78" fmla="*/ 2871487 h 4219914"/>
              <a:gd name="connsiteX79" fmla="*/ 2811845 w 4260236"/>
              <a:gd name="connsiteY79" fmla="*/ 2840539 h 4219914"/>
              <a:gd name="connsiteX80" fmla="*/ 2843138 w 4260236"/>
              <a:gd name="connsiteY80" fmla="*/ 2809592 h 4219914"/>
              <a:gd name="connsiteX81" fmla="*/ 2874430 w 4260236"/>
              <a:gd name="connsiteY81" fmla="*/ 2778644 h 4219914"/>
              <a:gd name="connsiteX82" fmla="*/ 2903487 w 4260236"/>
              <a:gd name="connsiteY82" fmla="*/ 2745486 h 4219914"/>
              <a:gd name="connsiteX83" fmla="*/ 2932544 w 4260236"/>
              <a:gd name="connsiteY83" fmla="*/ 2710118 h 4219914"/>
              <a:gd name="connsiteX84" fmla="*/ 2959366 w 4260236"/>
              <a:gd name="connsiteY84" fmla="*/ 2672539 h 4219914"/>
              <a:gd name="connsiteX85" fmla="*/ 2983953 w 4260236"/>
              <a:gd name="connsiteY85" fmla="*/ 2634960 h 4219914"/>
              <a:gd name="connsiteX86" fmla="*/ 3006305 w 4260236"/>
              <a:gd name="connsiteY86" fmla="*/ 2597380 h 4219914"/>
              <a:gd name="connsiteX87" fmla="*/ 3028657 w 4260236"/>
              <a:gd name="connsiteY87" fmla="*/ 2557591 h 4219914"/>
              <a:gd name="connsiteX88" fmla="*/ 3048773 w 4260236"/>
              <a:gd name="connsiteY88" fmla="*/ 2515591 h 4219914"/>
              <a:gd name="connsiteX89" fmla="*/ 3066655 w 4260236"/>
              <a:gd name="connsiteY89" fmla="*/ 2475801 h 4219914"/>
              <a:gd name="connsiteX90" fmla="*/ 3082301 w 4260236"/>
              <a:gd name="connsiteY90" fmla="*/ 2431590 h 4219914"/>
              <a:gd name="connsiteX91" fmla="*/ 3095712 w 4260236"/>
              <a:gd name="connsiteY91" fmla="*/ 2389590 h 4219914"/>
              <a:gd name="connsiteX92" fmla="*/ 3109123 w 4260236"/>
              <a:gd name="connsiteY92" fmla="*/ 2343169 h 4219914"/>
              <a:gd name="connsiteX93" fmla="*/ 3118064 w 4260236"/>
              <a:gd name="connsiteY93" fmla="*/ 2298958 h 4219914"/>
              <a:gd name="connsiteX94" fmla="*/ 3127004 w 4260236"/>
              <a:gd name="connsiteY94" fmla="*/ 2252537 h 4219914"/>
              <a:gd name="connsiteX95" fmla="*/ 3131475 w 4260236"/>
              <a:gd name="connsiteY95" fmla="*/ 2206115 h 4219914"/>
              <a:gd name="connsiteX96" fmla="*/ 3135945 w 4260236"/>
              <a:gd name="connsiteY96" fmla="*/ 2157484 h 4219914"/>
              <a:gd name="connsiteX97" fmla="*/ 3135945 w 4260236"/>
              <a:gd name="connsiteY97" fmla="*/ 2111062 h 4219914"/>
              <a:gd name="connsiteX98" fmla="*/ 3135945 w 4260236"/>
              <a:gd name="connsiteY98" fmla="*/ 2062431 h 4219914"/>
              <a:gd name="connsiteX99" fmla="*/ 3131475 w 4260236"/>
              <a:gd name="connsiteY99" fmla="*/ 2016009 h 4219914"/>
              <a:gd name="connsiteX100" fmla="*/ 3127004 w 4260236"/>
              <a:gd name="connsiteY100" fmla="*/ 1967378 h 4219914"/>
              <a:gd name="connsiteX101" fmla="*/ 3118064 w 4260236"/>
              <a:gd name="connsiteY101" fmla="*/ 1923167 h 4219914"/>
              <a:gd name="connsiteX102" fmla="*/ 3109123 w 4260236"/>
              <a:gd name="connsiteY102" fmla="*/ 1876746 h 4219914"/>
              <a:gd name="connsiteX103" fmla="*/ 3095712 w 4260236"/>
              <a:gd name="connsiteY103" fmla="*/ 1832535 h 4219914"/>
              <a:gd name="connsiteX104" fmla="*/ 3082301 w 4260236"/>
              <a:gd name="connsiteY104" fmla="*/ 1788324 h 4219914"/>
              <a:gd name="connsiteX105" fmla="*/ 3066655 w 4260236"/>
              <a:gd name="connsiteY105" fmla="*/ 1746324 h 4219914"/>
              <a:gd name="connsiteX106" fmla="*/ 3048773 w 4260236"/>
              <a:gd name="connsiteY106" fmla="*/ 1704324 h 4219914"/>
              <a:gd name="connsiteX107" fmla="*/ 3028657 w 4260236"/>
              <a:gd name="connsiteY107" fmla="*/ 1664534 h 4219914"/>
              <a:gd name="connsiteX108" fmla="*/ 3006305 w 4260236"/>
              <a:gd name="connsiteY108" fmla="*/ 1624744 h 4219914"/>
              <a:gd name="connsiteX109" fmla="*/ 2983953 w 4260236"/>
              <a:gd name="connsiteY109" fmla="*/ 1584955 h 4219914"/>
              <a:gd name="connsiteX110" fmla="*/ 2959366 w 4260236"/>
              <a:gd name="connsiteY110" fmla="*/ 1547376 h 4219914"/>
              <a:gd name="connsiteX111" fmla="*/ 2932544 w 4260236"/>
              <a:gd name="connsiteY111" fmla="*/ 1512007 h 4219914"/>
              <a:gd name="connsiteX112" fmla="*/ 2903487 w 4260236"/>
              <a:gd name="connsiteY112" fmla="*/ 1476639 h 4219914"/>
              <a:gd name="connsiteX113" fmla="*/ 2874430 w 4260236"/>
              <a:gd name="connsiteY113" fmla="*/ 1443480 h 4219914"/>
              <a:gd name="connsiteX114" fmla="*/ 2843138 w 4260236"/>
              <a:gd name="connsiteY114" fmla="*/ 1410322 h 4219914"/>
              <a:gd name="connsiteX115" fmla="*/ 2811845 w 4260236"/>
              <a:gd name="connsiteY115" fmla="*/ 1379375 h 4219914"/>
              <a:gd name="connsiteX116" fmla="*/ 2776082 w 4260236"/>
              <a:gd name="connsiteY116" fmla="*/ 1350638 h 4219914"/>
              <a:gd name="connsiteX117" fmla="*/ 2742555 w 4260236"/>
              <a:gd name="connsiteY117" fmla="*/ 1321901 h 4219914"/>
              <a:gd name="connsiteX118" fmla="*/ 2704557 w 4260236"/>
              <a:gd name="connsiteY118" fmla="*/ 1295375 h 4219914"/>
              <a:gd name="connsiteX119" fmla="*/ 2668794 w 4260236"/>
              <a:gd name="connsiteY119" fmla="*/ 1271059 h 4219914"/>
              <a:gd name="connsiteX120" fmla="*/ 2628561 w 4260236"/>
              <a:gd name="connsiteY120" fmla="*/ 1246743 h 4219914"/>
              <a:gd name="connsiteX121" fmla="*/ 2588328 w 4260236"/>
              <a:gd name="connsiteY121" fmla="*/ 1226848 h 4219914"/>
              <a:gd name="connsiteX122" fmla="*/ 2548095 w 4260236"/>
              <a:gd name="connsiteY122" fmla="*/ 1206953 h 4219914"/>
              <a:gd name="connsiteX123" fmla="*/ 2505627 w 4260236"/>
              <a:gd name="connsiteY123" fmla="*/ 1187058 h 4219914"/>
              <a:gd name="connsiteX124" fmla="*/ 2463158 w 4260236"/>
              <a:gd name="connsiteY124" fmla="*/ 1171584 h 4219914"/>
              <a:gd name="connsiteX125" fmla="*/ 2420690 w 4260236"/>
              <a:gd name="connsiteY125" fmla="*/ 1158321 h 4219914"/>
              <a:gd name="connsiteX126" fmla="*/ 2375987 w 4260236"/>
              <a:gd name="connsiteY126" fmla="*/ 1145058 h 4219914"/>
              <a:gd name="connsiteX127" fmla="*/ 2329048 w 4260236"/>
              <a:gd name="connsiteY127" fmla="*/ 1134005 h 4219914"/>
              <a:gd name="connsiteX128" fmla="*/ 2284345 w 4260236"/>
              <a:gd name="connsiteY128" fmla="*/ 1125163 h 4219914"/>
              <a:gd name="connsiteX129" fmla="*/ 2237406 w 4260236"/>
              <a:gd name="connsiteY129" fmla="*/ 1120742 h 4219914"/>
              <a:gd name="connsiteX130" fmla="*/ 2022830 w 4260236"/>
              <a:gd name="connsiteY130" fmla="*/ 0 h 4219914"/>
              <a:gd name="connsiteX131" fmla="*/ 2022830 w 4260236"/>
              <a:gd name="connsiteY131" fmla="*/ 1120742 h 4219914"/>
              <a:gd name="connsiteX132" fmla="*/ 1975891 w 4260236"/>
              <a:gd name="connsiteY132" fmla="*/ 1125163 h 4219914"/>
              <a:gd name="connsiteX133" fmla="*/ 1931188 w 4260236"/>
              <a:gd name="connsiteY133" fmla="*/ 1134005 h 4219914"/>
              <a:gd name="connsiteX134" fmla="*/ 1884249 w 4260236"/>
              <a:gd name="connsiteY134" fmla="*/ 1145058 h 4219914"/>
              <a:gd name="connsiteX135" fmla="*/ 1839546 w 4260236"/>
              <a:gd name="connsiteY135" fmla="*/ 1158321 h 4219914"/>
              <a:gd name="connsiteX136" fmla="*/ 1797078 w 4260236"/>
              <a:gd name="connsiteY136" fmla="*/ 1171584 h 4219914"/>
              <a:gd name="connsiteX137" fmla="*/ 1754609 w 4260236"/>
              <a:gd name="connsiteY137" fmla="*/ 1187058 h 4219914"/>
              <a:gd name="connsiteX138" fmla="*/ 1712141 w 4260236"/>
              <a:gd name="connsiteY138" fmla="*/ 1206953 h 4219914"/>
              <a:gd name="connsiteX139" fmla="*/ 1671908 w 4260236"/>
              <a:gd name="connsiteY139" fmla="*/ 1226848 h 4219914"/>
              <a:gd name="connsiteX140" fmla="*/ 1631675 w 4260236"/>
              <a:gd name="connsiteY140" fmla="*/ 1246743 h 4219914"/>
              <a:gd name="connsiteX141" fmla="*/ 1591442 w 4260236"/>
              <a:gd name="connsiteY141" fmla="*/ 1271059 h 4219914"/>
              <a:gd name="connsiteX142" fmla="*/ 1555679 w 4260236"/>
              <a:gd name="connsiteY142" fmla="*/ 1295375 h 4219914"/>
              <a:gd name="connsiteX143" fmla="*/ 1517681 w 4260236"/>
              <a:gd name="connsiteY143" fmla="*/ 1321901 h 4219914"/>
              <a:gd name="connsiteX144" fmla="*/ 1484154 w 4260236"/>
              <a:gd name="connsiteY144" fmla="*/ 1350638 h 4219914"/>
              <a:gd name="connsiteX145" fmla="*/ 1448391 w 4260236"/>
              <a:gd name="connsiteY145" fmla="*/ 1379375 h 4219914"/>
              <a:gd name="connsiteX146" fmla="*/ 1417099 w 4260236"/>
              <a:gd name="connsiteY146" fmla="*/ 1410322 h 4219914"/>
              <a:gd name="connsiteX147" fmla="*/ 1385806 w 4260236"/>
              <a:gd name="connsiteY147" fmla="*/ 1443480 h 4219914"/>
              <a:gd name="connsiteX148" fmla="*/ 1356749 w 4260236"/>
              <a:gd name="connsiteY148" fmla="*/ 1476639 h 4219914"/>
              <a:gd name="connsiteX149" fmla="*/ 1327692 w 4260236"/>
              <a:gd name="connsiteY149" fmla="*/ 1512007 h 4219914"/>
              <a:gd name="connsiteX150" fmla="*/ 1300870 w 4260236"/>
              <a:gd name="connsiteY150" fmla="*/ 1547376 h 4219914"/>
              <a:gd name="connsiteX151" fmla="*/ 1276283 w 4260236"/>
              <a:gd name="connsiteY151" fmla="*/ 1584955 h 4219914"/>
              <a:gd name="connsiteX152" fmla="*/ 1253931 w 4260236"/>
              <a:gd name="connsiteY152" fmla="*/ 1624744 h 4219914"/>
              <a:gd name="connsiteX153" fmla="*/ 1231579 w 4260236"/>
              <a:gd name="connsiteY153" fmla="*/ 1664534 h 4219914"/>
              <a:gd name="connsiteX154" fmla="*/ 1211463 w 4260236"/>
              <a:gd name="connsiteY154" fmla="*/ 1704324 h 4219914"/>
              <a:gd name="connsiteX155" fmla="*/ 1193582 w 4260236"/>
              <a:gd name="connsiteY155" fmla="*/ 1746324 h 4219914"/>
              <a:gd name="connsiteX156" fmla="*/ 1177935 w 4260236"/>
              <a:gd name="connsiteY156" fmla="*/ 1788324 h 4219914"/>
              <a:gd name="connsiteX157" fmla="*/ 1164524 w 4260236"/>
              <a:gd name="connsiteY157" fmla="*/ 1832535 h 4219914"/>
              <a:gd name="connsiteX158" fmla="*/ 1151113 w 4260236"/>
              <a:gd name="connsiteY158" fmla="*/ 1876746 h 4219914"/>
              <a:gd name="connsiteX159" fmla="*/ 1142173 w 4260236"/>
              <a:gd name="connsiteY159" fmla="*/ 1923167 h 4219914"/>
              <a:gd name="connsiteX160" fmla="*/ 1133232 w 4260236"/>
              <a:gd name="connsiteY160" fmla="*/ 1967378 h 4219914"/>
              <a:gd name="connsiteX161" fmla="*/ 1128761 w 4260236"/>
              <a:gd name="connsiteY161" fmla="*/ 2016009 h 4219914"/>
              <a:gd name="connsiteX162" fmla="*/ 1124291 w 4260236"/>
              <a:gd name="connsiteY162" fmla="*/ 2062431 h 4219914"/>
              <a:gd name="connsiteX163" fmla="*/ 1124291 w 4260236"/>
              <a:gd name="connsiteY163" fmla="*/ 2111062 h 4219914"/>
              <a:gd name="connsiteX164" fmla="*/ 1124291 w 4260236"/>
              <a:gd name="connsiteY164" fmla="*/ 2157484 h 4219914"/>
              <a:gd name="connsiteX165" fmla="*/ 1128761 w 4260236"/>
              <a:gd name="connsiteY165" fmla="*/ 2206115 h 4219914"/>
              <a:gd name="connsiteX166" fmla="*/ 1133232 w 4260236"/>
              <a:gd name="connsiteY166" fmla="*/ 2252537 h 4219914"/>
              <a:gd name="connsiteX167" fmla="*/ 1142173 w 4260236"/>
              <a:gd name="connsiteY167" fmla="*/ 2298958 h 4219914"/>
              <a:gd name="connsiteX168" fmla="*/ 1151113 w 4260236"/>
              <a:gd name="connsiteY168" fmla="*/ 2343169 h 4219914"/>
              <a:gd name="connsiteX169" fmla="*/ 1164524 w 4260236"/>
              <a:gd name="connsiteY169" fmla="*/ 2389590 h 4219914"/>
              <a:gd name="connsiteX170" fmla="*/ 1177935 w 4260236"/>
              <a:gd name="connsiteY170" fmla="*/ 2431590 h 4219914"/>
              <a:gd name="connsiteX171" fmla="*/ 1193582 w 4260236"/>
              <a:gd name="connsiteY171" fmla="*/ 2475801 h 4219914"/>
              <a:gd name="connsiteX172" fmla="*/ 1211463 w 4260236"/>
              <a:gd name="connsiteY172" fmla="*/ 2515591 h 4219914"/>
              <a:gd name="connsiteX173" fmla="*/ 1231579 w 4260236"/>
              <a:gd name="connsiteY173" fmla="*/ 2557591 h 4219914"/>
              <a:gd name="connsiteX174" fmla="*/ 1253931 w 4260236"/>
              <a:gd name="connsiteY174" fmla="*/ 2597380 h 4219914"/>
              <a:gd name="connsiteX175" fmla="*/ 1276283 w 4260236"/>
              <a:gd name="connsiteY175" fmla="*/ 2634960 h 4219914"/>
              <a:gd name="connsiteX176" fmla="*/ 1300870 w 4260236"/>
              <a:gd name="connsiteY176" fmla="*/ 2672539 h 4219914"/>
              <a:gd name="connsiteX177" fmla="*/ 1327692 w 4260236"/>
              <a:gd name="connsiteY177" fmla="*/ 2710118 h 4219914"/>
              <a:gd name="connsiteX178" fmla="*/ 1356749 w 4260236"/>
              <a:gd name="connsiteY178" fmla="*/ 2745486 h 4219914"/>
              <a:gd name="connsiteX179" fmla="*/ 1385806 w 4260236"/>
              <a:gd name="connsiteY179" fmla="*/ 2778644 h 4219914"/>
              <a:gd name="connsiteX180" fmla="*/ 1417099 w 4260236"/>
              <a:gd name="connsiteY180" fmla="*/ 2809592 h 4219914"/>
              <a:gd name="connsiteX181" fmla="*/ 1448391 w 4260236"/>
              <a:gd name="connsiteY181" fmla="*/ 2840539 h 4219914"/>
              <a:gd name="connsiteX182" fmla="*/ 1484154 w 4260236"/>
              <a:gd name="connsiteY182" fmla="*/ 2871487 h 4219914"/>
              <a:gd name="connsiteX183" fmla="*/ 1517681 w 4260236"/>
              <a:gd name="connsiteY183" fmla="*/ 2898013 h 4219914"/>
              <a:gd name="connsiteX184" fmla="*/ 1555679 w 4260236"/>
              <a:gd name="connsiteY184" fmla="*/ 2924540 h 4219914"/>
              <a:gd name="connsiteX185" fmla="*/ 1591442 w 4260236"/>
              <a:gd name="connsiteY185" fmla="*/ 2951066 h 4219914"/>
              <a:gd name="connsiteX186" fmla="*/ 1631675 w 4260236"/>
              <a:gd name="connsiteY186" fmla="*/ 2973172 h 4219914"/>
              <a:gd name="connsiteX187" fmla="*/ 1671908 w 4260236"/>
              <a:gd name="connsiteY187" fmla="*/ 2995277 h 4219914"/>
              <a:gd name="connsiteX188" fmla="*/ 1712141 w 4260236"/>
              <a:gd name="connsiteY188" fmla="*/ 3015172 h 4219914"/>
              <a:gd name="connsiteX189" fmla="*/ 1754609 w 4260236"/>
              <a:gd name="connsiteY189" fmla="*/ 3032856 h 4219914"/>
              <a:gd name="connsiteX190" fmla="*/ 1797078 w 4260236"/>
              <a:gd name="connsiteY190" fmla="*/ 3050540 h 4219914"/>
              <a:gd name="connsiteX191" fmla="*/ 1839546 w 4260236"/>
              <a:gd name="connsiteY191" fmla="*/ 3063804 h 4219914"/>
              <a:gd name="connsiteX192" fmla="*/ 1884249 w 4260236"/>
              <a:gd name="connsiteY192" fmla="*/ 3077067 h 4219914"/>
              <a:gd name="connsiteX193" fmla="*/ 1931188 w 4260236"/>
              <a:gd name="connsiteY193" fmla="*/ 3085909 h 4219914"/>
              <a:gd name="connsiteX194" fmla="*/ 1975891 w 4260236"/>
              <a:gd name="connsiteY194" fmla="*/ 3094751 h 4219914"/>
              <a:gd name="connsiteX195" fmla="*/ 2022830 w 4260236"/>
              <a:gd name="connsiteY195" fmla="*/ 3101383 h 4219914"/>
              <a:gd name="connsiteX196" fmla="*/ 2022830 w 4260236"/>
              <a:gd name="connsiteY196" fmla="*/ 4219914 h 4219914"/>
              <a:gd name="connsiteX197" fmla="*/ 1917777 w 4260236"/>
              <a:gd name="connsiteY197" fmla="*/ 4213283 h 4219914"/>
              <a:gd name="connsiteX198" fmla="*/ 1814959 w 4260236"/>
              <a:gd name="connsiteY198" fmla="*/ 4200019 h 4219914"/>
              <a:gd name="connsiteX199" fmla="*/ 1712141 w 4260236"/>
              <a:gd name="connsiteY199" fmla="*/ 4182335 h 4219914"/>
              <a:gd name="connsiteX200" fmla="*/ 1611558 w 4260236"/>
              <a:gd name="connsiteY200" fmla="*/ 4160230 h 4219914"/>
              <a:gd name="connsiteX201" fmla="*/ 1513211 w 4260236"/>
              <a:gd name="connsiteY201" fmla="*/ 4131493 h 4219914"/>
              <a:gd name="connsiteX202" fmla="*/ 1417099 w 4260236"/>
              <a:gd name="connsiteY202" fmla="*/ 4100545 h 4219914"/>
              <a:gd name="connsiteX203" fmla="*/ 1323221 w 4260236"/>
              <a:gd name="connsiteY203" fmla="*/ 4065177 h 4219914"/>
              <a:gd name="connsiteX204" fmla="*/ 1231579 w 4260236"/>
              <a:gd name="connsiteY204" fmla="*/ 4025387 h 4219914"/>
              <a:gd name="connsiteX205" fmla="*/ 1142173 w 4260236"/>
              <a:gd name="connsiteY205" fmla="*/ 3981176 h 4219914"/>
              <a:gd name="connsiteX206" fmla="*/ 1055001 w 4260236"/>
              <a:gd name="connsiteY206" fmla="*/ 3932544 h 4219914"/>
              <a:gd name="connsiteX207" fmla="*/ 970064 w 4260236"/>
              <a:gd name="connsiteY207" fmla="*/ 3881702 h 4219914"/>
              <a:gd name="connsiteX208" fmla="*/ 887363 w 4260236"/>
              <a:gd name="connsiteY208" fmla="*/ 3824228 h 4219914"/>
              <a:gd name="connsiteX209" fmla="*/ 809132 w 4260236"/>
              <a:gd name="connsiteY209" fmla="*/ 3766754 h 4219914"/>
              <a:gd name="connsiteX210" fmla="*/ 733136 w 4260236"/>
              <a:gd name="connsiteY210" fmla="*/ 3702649 h 4219914"/>
              <a:gd name="connsiteX211" fmla="*/ 659376 w 4260236"/>
              <a:gd name="connsiteY211" fmla="*/ 3636333 h 4219914"/>
              <a:gd name="connsiteX212" fmla="*/ 590085 w 4260236"/>
              <a:gd name="connsiteY212" fmla="*/ 3567806 h 4219914"/>
              <a:gd name="connsiteX213" fmla="*/ 523030 w 4260236"/>
              <a:gd name="connsiteY213" fmla="*/ 3494858 h 4219914"/>
              <a:gd name="connsiteX214" fmla="*/ 458210 w 4260236"/>
              <a:gd name="connsiteY214" fmla="*/ 3419700 h 4219914"/>
              <a:gd name="connsiteX215" fmla="*/ 400096 w 4260236"/>
              <a:gd name="connsiteY215" fmla="*/ 3340121 h 4219914"/>
              <a:gd name="connsiteX216" fmla="*/ 341981 w 4260236"/>
              <a:gd name="connsiteY216" fmla="*/ 3260541 h 4219914"/>
              <a:gd name="connsiteX217" fmla="*/ 290572 w 4260236"/>
              <a:gd name="connsiteY217" fmla="*/ 3176541 h 4219914"/>
              <a:gd name="connsiteX218" fmla="*/ 241398 w 4260236"/>
              <a:gd name="connsiteY218" fmla="*/ 3088119 h 4219914"/>
              <a:gd name="connsiteX219" fmla="*/ 198930 w 4260236"/>
              <a:gd name="connsiteY219" fmla="*/ 2999698 h 4219914"/>
              <a:gd name="connsiteX220" fmla="*/ 158697 w 4260236"/>
              <a:gd name="connsiteY220" fmla="*/ 2909066 h 4219914"/>
              <a:gd name="connsiteX221" fmla="*/ 120699 w 4260236"/>
              <a:gd name="connsiteY221" fmla="*/ 2816224 h 4219914"/>
              <a:gd name="connsiteX222" fmla="*/ 89407 w 4260236"/>
              <a:gd name="connsiteY222" fmla="*/ 2721170 h 4219914"/>
              <a:gd name="connsiteX223" fmla="*/ 62585 w 4260236"/>
              <a:gd name="connsiteY223" fmla="*/ 2621696 h 4219914"/>
              <a:gd name="connsiteX224" fmla="*/ 40233 w 4260236"/>
              <a:gd name="connsiteY224" fmla="*/ 2524433 h 4219914"/>
              <a:gd name="connsiteX225" fmla="*/ 22352 w 4260236"/>
              <a:gd name="connsiteY225" fmla="*/ 2422748 h 4219914"/>
              <a:gd name="connsiteX226" fmla="*/ 11176 w 4260236"/>
              <a:gd name="connsiteY226" fmla="*/ 2318853 h 4219914"/>
              <a:gd name="connsiteX227" fmla="*/ 2235 w 4260236"/>
              <a:gd name="connsiteY227" fmla="*/ 2214958 h 4219914"/>
              <a:gd name="connsiteX228" fmla="*/ 0 w 4260236"/>
              <a:gd name="connsiteY228" fmla="*/ 2111062 h 4219914"/>
              <a:gd name="connsiteX229" fmla="*/ 2235 w 4260236"/>
              <a:gd name="connsiteY229" fmla="*/ 2004957 h 4219914"/>
              <a:gd name="connsiteX230" fmla="*/ 11176 w 4260236"/>
              <a:gd name="connsiteY230" fmla="*/ 1901061 h 4219914"/>
              <a:gd name="connsiteX231" fmla="*/ 22352 w 4260236"/>
              <a:gd name="connsiteY231" fmla="*/ 1799377 h 4219914"/>
              <a:gd name="connsiteX232" fmla="*/ 40233 w 4260236"/>
              <a:gd name="connsiteY232" fmla="*/ 1697692 h 4219914"/>
              <a:gd name="connsiteX233" fmla="*/ 62585 w 4260236"/>
              <a:gd name="connsiteY233" fmla="*/ 1598218 h 4219914"/>
              <a:gd name="connsiteX234" fmla="*/ 89407 w 4260236"/>
              <a:gd name="connsiteY234" fmla="*/ 1500954 h 4219914"/>
              <a:gd name="connsiteX235" fmla="*/ 120699 w 4260236"/>
              <a:gd name="connsiteY235" fmla="*/ 1405901 h 4219914"/>
              <a:gd name="connsiteX236" fmla="*/ 158697 w 4260236"/>
              <a:gd name="connsiteY236" fmla="*/ 1313059 h 4219914"/>
              <a:gd name="connsiteX237" fmla="*/ 198930 w 4260236"/>
              <a:gd name="connsiteY237" fmla="*/ 1220216 h 4219914"/>
              <a:gd name="connsiteX238" fmla="*/ 241398 w 4260236"/>
              <a:gd name="connsiteY238" fmla="*/ 1131795 h 4219914"/>
              <a:gd name="connsiteX239" fmla="*/ 290572 w 4260236"/>
              <a:gd name="connsiteY239" fmla="*/ 1045584 h 4219914"/>
              <a:gd name="connsiteX240" fmla="*/ 341981 w 4260236"/>
              <a:gd name="connsiteY240" fmla="*/ 961583 h 4219914"/>
              <a:gd name="connsiteX241" fmla="*/ 400096 w 4260236"/>
              <a:gd name="connsiteY241" fmla="*/ 879794 h 4219914"/>
              <a:gd name="connsiteX242" fmla="*/ 458210 w 4260236"/>
              <a:gd name="connsiteY242" fmla="*/ 802425 h 4219914"/>
              <a:gd name="connsiteX243" fmla="*/ 523030 w 4260236"/>
              <a:gd name="connsiteY243" fmla="*/ 725056 h 4219914"/>
              <a:gd name="connsiteX244" fmla="*/ 590085 w 4260236"/>
              <a:gd name="connsiteY244" fmla="*/ 654319 h 4219914"/>
              <a:gd name="connsiteX245" fmla="*/ 659376 w 4260236"/>
              <a:gd name="connsiteY245" fmla="*/ 583582 h 4219914"/>
              <a:gd name="connsiteX246" fmla="*/ 733136 w 4260236"/>
              <a:gd name="connsiteY246" fmla="*/ 517266 h 4219914"/>
              <a:gd name="connsiteX247" fmla="*/ 809132 w 4260236"/>
              <a:gd name="connsiteY247" fmla="*/ 455371 h 4219914"/>
              <a:gd name="connsiteX248" fmla="*/ 887363 w 4260236"/>
              <a:gd name="connsiteY248" fmla="*/ 395686 h 4219914"/>
              <a:gd name="connsiteX249" fmla="*/ 970064 w 4260236"/>
              <a:gd name="connsiteY249" fmla="*/ 340423 h 4219914"/>
              <a:gd name="connsiteX250" fmla="*/ 1055001 w 4260236"/>
              <a:gd name="connsiteY250" fmla="*/ 287370 h 4219914"/>
              <a:gd name="connsiteX251" fmla="*/ 1142173 w 4260236"/>
              <a:gd name="connsiteY251" fmla="*/ 240949 h 4219914"/>
              <a:gd name="connsiteX252" fmla="*/ 1231579 w 4260236"/>
              <a:gd name="connsiteY252" fmla="*/ 196738 h 4219914"/>
              <a:gd name="connsiteX253" fmla="*/ 1323221 w 4260236"/>
              <a:gd name="connsiteY253" fmla="*/ 156948 h 4219914"/>
              <a:gd name="connsiteX254" fmla="*/ 1417099 w 4260236"/>
              <a:gd name="connsiteY254" fmla="*/ 119369 h 4219914"/>
              <a:gd name="connsiteX255" fmla="*/ 1513211 w 4260236"/>
              <a:gd name="connsiteY255" fmla="*/ 88422 h 4219914"/>
              <a:gd name="connsiteX256" fmla="*/ 1611558 w 4260236"/>
              <a:gd name="connsiteY256" fmla="*/ 61895 h 4219914"/>
              <a:gd name="connsiteX257" fmla="*/ 1712141 w 4260236"/>
              <a:gd name="connsiteY257" fmla="*/ 39790 h 4219914"/>
              <a:gd name="connsiteX258" fmla="*/ 1814959 w 4260236"/>
              <a:gd name="connsiteY258" fmla="*/ 22105 h 4219914"/>
              <a:gd name="connsiteX259" fmla="*/ 1917777 w 4260236"/>
              <a:gd name="connsiteY259" fmla="*/ 8842 h 4219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</a:cxnLst>
            <a:rect l="l" t="t" r="r" b="b"/>
            <a:pathLst>
              <a:path w="4260236" h="4219914">
                <a:moveTo>
                  <a:pt x="2237406" y="0"/>
                </a:moveTo>
                <a:lnTo>
                  <a:pt x="2342459" y="8842"/>
                </a:lnTo>
                <a:lnTo>
                  <a:pt x="2445277" y="22105"/>
                </a:lnTo>
                <a:lnTo>
                  <a:pt x="2548095" y="39790"/>
                </a:lnTo>
                <a:lnTo>
                  <a:pt x="2648678" y="61895"/>
                </a:lnTo>
                <a:lnTo>
                  <a:pt x="2747025" y="88422"/>
                </a:lnTo>
                <a:lnTo>
                  <a:pt x="2843138" y="119369"/>
                </a:lnTo>
                <a:lnTo>
                  <a:pt x="2937015" y="156948"/>
                </a:lnTo>
                <a:lnTo>
                  <a:pt x="3028657" y="196738"/>
                </a:lnTo>
                <a:lnTo>
                  <a:pt x="3118064" y="240949"/>
                </a:lnTo>
                <a:lnTo>
                  <a:pt x="3205235" y="287370"/>
                </a:lnTo>
                <a:lnTo>
                  <a:pt x="3290172" y="340423"/>
                </a:lnTo>
                <a:lnTo>
                  <a:pt x="3372873" y="395686"/>
                </a:lnTo>
                <a:lnTo>
                  <a:pt x="3451104" y="455371"/>
                </a:lnTo>
                <a:lnTo>
                  <a:pt x="3527100" y="517266"/>
                </a:lnTo>
                <a:lnTo>
                  <a:pt x="3600861" y="583582"/>
                </a:lnTo>
                <a:lnTo>
                  <a:pt x="3670151" y="654319"/>
                </a:lnTo>
                <a:lnTo>
                  <a:pt x="3737206" y="725056"/>
                </a:lnTo>
                <a:lnTo>
                  <a:pt x="3802026" y="802425"/>
                </a:lnTo>
                <a:lnTo>
                  <a:pt x="3860141" y="879794"/>
                </a:lnTo>
                <a:lnTo>
                  <a:pt x="3918255" y="961583"/>
                </a:lnTo>
                <a:lnTo>
                  <a:pt x="3969664" y="1045584"/>
                </a:lnTo>
                <a:lnTo>
                  <a:pt x="4018838" y="1131795"/>
                </a:lnTo>
                <a:lnTo>
                  <a:pt x="4061306" y="1220216"/>
                </a:lnTo>
                <a:lnTo>
                  <a:pt x="4101539" y="1313059"/>
                </a:lnTo>
                <a:lnTo>
                  <a:pt x="4139537" y="1405901"/>
                </a:lnTo>
                <a:lnTo>
                  <a:pt x="4170829" y="1500954"/>
                </a:lnTo>
                <a:lnTo>
                  <a:pt x="4197651" y="1598218"/>
                </a:lnTo>
                <a:lnTo>
                  <a:pt x="4220003" y="1697692"/>
                </a:lnTo>
                <a:lnTo>
                  <a:pt x="4237884" y="1799377"/>
                </a:lnTo>
                <a:lnTo>
                  <a:pt x="4249060" y="1901061"/>
                </a:lnTo>
                <a:lnTo>
                  <a:pt x="4258001" y="2004957"/>
                </a:lnTo>
                <a:lnTo>
                  <a:pt x="4260236" y="2111062"/>
                </a:lnTo>
                <a:lnTo>
                  <a:pt x="4258001" y="2214958"/>
                </a:lnTo>
                <a:lnTo>
                  <a:pt x="4249060" y="2318853"/>
                </a:lnTo>
                <a:lnTo>
                  <a:pt x="4237884" y="2422748"/>
                </a:lnTo>
                <a:lnTo>
                  <a:pt x="4220003" y="2524433"/>
                </a:lnTo>
                <a:lnTo>
                  <a:pt x="4197651" y="2621696"/>
                </a:lnTo>
                <a:lnTo>
                  <a:pt x="4170829" y="2721170"/>
                </a:lnTo>
                <a:lnTo>
                  <a:pt x="4139537" y="2816224"/>
                </a:lnTo>
                <a:lnTo>
                  <a:pt x="4101539" y="2909066"/>
                </a:lnTo>
                <a:lnTo>
                  <a:pt x="4061306" y="2999698"/>
                </a:lnTo>
                <a:lnTo>
                  <a:pt x="4018838" y="3088119"/>
                </a:lnTo>
                <a:lnTo>
                  <a:pt x="3969664" y="3176541"/>
                </a:lnTo>
                <a:lnTo>
                  <a:pt x="3918255" y="3260541"/>
                </a:lnTo>
                <a:lnTo>
                  <a:pt x="3860141" y="3340121"/>
                </a:lnTo>
                <a:lnTo>
                  <a:pt x="3802026" y="3419700"/>
                </a:lnTo>
                <a:lnTo>
                  <a:pt x="3737206" y="3494858"/>
                </a:lnTo>
                <a:lnTo>
                  <a:pt x="3670151" y="3567806"/>
                </a:lnTo>
                <a:lnTo>
                  <a:pt x="3600861" y="3636333"/>
                </a:lnTo>
                <a:lnTo>
                  <a:pt x="3527100" y="3702649"/>
                </a:lnTo>
                <a:lnTo>
                  <a:pt x="3451104" y="3766754"/>
                </a:lnTo>
                <a:lnTo>
                  <a:pt x="3372873" y="3824228"/>
                </a:lnTo>
                <a:lnTo>
                  <a:pt x="3290172" y="3881702"/>
                </a:lnTo>
                <a:lnTo>
                  <a:pt x="3205235" y="3932544"/>
                </a:lnTo>
                <a:lnTo>
                  <a:pt x="3118064" y="3981176"/>
                </a:lnTo>
                <a:lnTo>
                  <a:pt x="3028657" y="4025387"/>
                </a:lnTo>
                <a:lnTo>
                  <a:pt x="2937015" y="4065177"/>
                </a:lnTo>
                <a:lnTo>
                  <a:pt x="2843138" y="4100545"/>
                </a:lnTo>
                <a:lnTo>
                  <a:pt x="2747025" y="4131493"/>
                </a:lnTo>
                <a:lnTo>
                  <a:pt x="2648678" y="4160230"/>
                </a:lnTo>
                <a:lnTo>
                  <a:pt x="2548095" y="4182335"/>
                </a:lnTo>
                <a:lnTo>
                  <a:pt x="2445277" y="4200019"/>
                </a:lnTo>
                <a:lnTo>
                  <a:pt x="2342459" y="4213283"/>
                </a:lnTo>
                <a:lnTo>
                  <a:pt x="2237406" y="4219914"/>
                </a:lnTo>
                <a:lnTo>
                  <a:pt x="2237406" y="3101383"/>
                </a:lnTo>
                <a:lnTo>
                  <a:pt x="2284345" y="3094751"/>
                </a:lnTo>
                <a:lnTo>
                  <a:pt x="2329048" y="3085909"/>
                </a:lnTo>
                <a:lnTo>
                  <a:pt x="2375987" y="3077067"/>
                </a:lnTo>
                <a:lnTo>
                  <a:pt x="2420690" y="3063804"/>
                </a:lnTo>
                <a:lnTo>
                  <a:pt x="2463158" y="3050540"/>
                </a:lnTo>
                <a:lnTo>
                  <a:pt x="2505627" y="3032856"/>
                </a:lnTo>
                <a:lnTo>
                  <a:pt x="2548095" y="3015172"/>
                </a:lnTo>
                <a:lnTo>
                  <a:pt x="2588328" y="2995277"/>
                </a:lnTo>
                <a:lnTo>
                  <a:pt x="2628561" y="2973172"/>
                </a:lnTo>
                <a:lnTo>
                  <a:pt x="2668794" y="2951066"/>
                </a:lnTo>
                <a:lnTo>
                  <a:pt x="2704557" y="2924540"/>
                </a:lnTo>
                <a:lnTo>
                  <a:pt x="2742555" y="2898013"/>
                </a:lnTo>
                <a:lnTo>
                  <a:pt x="2776082" y="2871487"/>
                </a:lnTo>
                <a:lnTo>
                  <a:pt x="2811845" y="2840539"/>
                </a:lnTo>
                <a:lnTo>
                  <a:pt x="2843138" y="2809592"/>
                </a:lnTo>
                <a:lnTo>
                  <a:pt x="2874430" y="2778644"/>
                </a:lnTo>
                <a:lnTo>
                  <a:pt x="2903487" y="2745486"/>
                </a:lnTo>
                <a:lnTo>
                  <a:pt x="2932544" y="2710118"/>
                </a:lnTo>
                <a:lnTo>
                  <a:pt x="2959366" y="2672539"/>
                </a:lnTo>
                <a:lnTo>
                  <a:pt x="2983953" y="2634960"/>
                </a:lnTo>
                <a:lnTo>
                  <a:pt x="3006305" y="2597380"/>
                </a:lnTo>
                <a:lnTo>
                  <a:pt x="3028657" y="2557591"/>
                </a:lnTo>
                <a:lnTo>
                  <a:pt x="3048773" y="2515591"/>
                </a:lnTo>
                <a:lnTo>
                  <a:pt x="3066655" y="2475801"/>
                </a:lnTo>
                <a:lnTo>
                  <a:pt x="3082301" y="2431590"/>
                </a:lnTo>
                <a:lnTo>
                  <a:pt x="3095712" y="2389590"/>
                </a:lnTo>
                <a:lnTo>
                  <a:pt x="3109123" y="2343169"/>
                </a:lnTo>
                <a:lnTo>
                  <a:pt x="3118064" y="2298958"/>
                </a:lnTo>
                <a:lnTo>
                  <a:pt x="3127004" y="2252537"/>
                </a:lnTo>
                <a:lnTo>
                  <a:pt x="3131475" y="2206115"/>
                </a:lnTo>
                <a:lnTo>
                  <a:pt x="3135945" y="2157484"/>
                </a:lnTo>
                <a:lnTo>
                  <a:pt x="3135945" y="2111062"/>
                </a:lnTo>
                <a:lnTo>
                  <a:pt x="3135945" y="2062431"/>
                </a:lnTo>
                <a:lnTo>
                  <a:pt x="3131475" y="2016009"/>
                </a:lnTo>
                <a:lnTo>
                  <a:pt x="3127004" y="1967378"/>
                </a:lnTo>
                <a:lnTo>
                  <a:pt x="3118064" y="1923167"/>
                </a:lnTo>
                <a:lnTo>
                  <a:pt x="3109123" y="1876746"/>
                </a:lnTo>
                <a:lnTo>
                  <a:pt x="3095712" y="1832535"/>
                </a:lnTo>
                <a:lnTo>
                  <a:pt x="3082301" y="1788324"/>
                </a:lnTo>
                <a:lnTo>
                  <a:pt x="3066655" y="1746324"/>
                </a:lnTo>
                <a:lnTo>
                  <a:pt x="3048773" y="1704324"/>
                </a:lnTo>
                <a:lnTo>
                  <a:pt x="3028657" y="1664534"/>
                </a:lnTo>
                <a:lnTo>
                  <a:pt x="3006305" y="1624744"/>
                </a:lnTo>
                <a:lnTo>
                  <a:pt x="2983953" y="1584955"/>
                </a:lnTo>
                <a:lnTo>
                  <a:pt x="2959366" y="1547376"/>
                </a:lnTo>
                <a:lnTo>
                  <a:pt x="2932544" y="1512007"/>
                </a:lnTo>
                <a:lnTo>
                  <a:pt x="2903487" y="1476639"/>
                </a:lnTo>
                <a:lnTo>
                  <a:pt x="2874430" y="1443480"/>
                </a:lnTo>
                <a:lnTo>
                  <a:pt x="2843138" y="1410322"/>
                </a:lnTo>
                <a:lnTo>
                  <a:pt x="2811845" y="1379375"/>
                </a:lnTo>
                <a:lnTo>
                  <a:pt x="2776082" y="1350638"/>
                </a:lnTo>
                <a:lnTo>
                  <a:pt x="2742555" y="1321901"/>
                </a:lnTo>
                <a:lnTo>
                  <a:pt x="2704557" y="1295375"/>
                </a:lnTo>
                <a:lnTo>
                  <a:pt x="2668794" y="1271059"/>
                </a:lnTo>
                <a:lnTo>
                  <a:pt x="2628561" y="1246743"/>
                </a:lnTo>
                <a:lnTo>
                  <a:pt x="2588328" y="1226848"/>
                </a:lnTo>
                <a:lnTo>
                  <a:pt x="2548095" y="1206953"/>
                </a:lnTo>
                <a:lnTo>
                  <a:pt x="2505627" y="1187058"/>
                </a:lnTo>
                <a:lnTo>
                  <a:pt x="2463158" y="1171584"/>
                </a:lnTo>
                <a:lnTo>
                  <a:pt x="2420690" y="1158321"/>
                </a:lnTo>
                <a:lnTo>
                  <a:pt x="2375987" y="1145058"/>
                </a:lnTo>
                <a:lnTo>
                  <a:pt x="2329048" y="1134005"/>
                </a:lnTo>
                <a:lnTo>
                  <a:pt x="2284345" y="1125163"/>
                </a:lnTo>
                <a:lnTo>
                  <a:pt x="2237406" y="1120742"/>
                </a:lnTo>
                <a:close/>
                <a:moveTo>
                  <a:pt x="2022830" y="0"/>
                </a:moveTo>
                <a:lnTo>
                  <a:pt x="2022830" y="1120742"/>
                </a:lnTo>
                <a:lnTo>
                  <a:pt x="1975891" y="1125163"/>
                </a:lnTo>
                <a:lnTo>
                  <a:pt x="1931188" y="1134005"/>
                </a:lnTo>
                <a:lnTo>
                  <a:pt x="1884249" y="1145058"/>
                </a:lnTo>
                <a:lnTo>
                  <a:pt x="1839546" y="1158321"/>
                </a:lnTo>
                <a:lnTo>
                  <a:pt x="1797078" y="1171584"/>
                </a:lnTo>
                <a:lnTo>
                  <a:pt x="1754609" y="1187058"/>
                </a:lnTo>
                <a:lnTo>
                  <a:pt x="1712141" y="1206953"/>
                </a:lnTo>
                <a:lnTo>
                  <a:pt x="1671908" y="1226848"/>
                </a:lnTo>
                <a:lnTo>
                  <a:pt x="1631675" y="1246743"/>
                </a:lnTo>
                <a:lnTo>
                  <a:pt x="1591442" y="1271059"/>
                </a:lnTo>
                <a:lnTo>
                  <a:pt x="1555679" y="1295375"/>
                </a:lnTo>
                <a:lnTo>
                  <a:pt x="1517681" y="1321901"/>
                </a:lnTo>
                <a:lnTo>
                  <a:pt x="1484154" y="1350638"/>
                </a:lnTo>
                <a:lnTo>
                  <a:pt x="1448391" y="1379375"/>
                </a:lnTo>
                <a:lnTo>
                  <a:pt x="1417099" y="1410322"/>
                </a:lnTo>
                <a:lnTo>
                  <a:pt x="1385806" y="1443480"/>
                </a:lnTo>
                <a:lnTo>
                  <a:pt x="1356749" y="1476639"/>
                </a:lnTo>
                <a:lnTo>
                  <a:pt x="1327692" y="1512007"/>
                </a:lnTo>
                <a:lnTo>
                  <a:pt x="1300870" y="1547376"/>
                </a:lnTo>
                <a:lnTo>
                  <a:pt x="1276283" y="1584955"/>
                </a:lnTo>
                <a:lnTo>
                  <a:pt x="1253931" y="1624744"/>
                </a:lnTo>
                <a:lnTo>
                  <a:pt x="1231579" y="1664534"/>
                </a:lnTo>
                <a:lnTo>
                  <a:pt x="1211463" y="1704324"/>
                </a:lnTo>
                <a:lnTo>
                  <a:pt x="1193582" y="1746324"/>
                </a:lnTo>
                <a:lnTo>
                  <a:pt x="1177935" y="1788324"/>
                </a:lnTo>
                <a:lnTo>
                  <a:pt x="1164524" y="1832535"/>
                </a:lnTo>
                <a:lnTo>
                  <a:pt x="1151113" y="1876746"/>
                </a:lnTo>
                <a:lnTo>
                  <a:pt x="1142173" y="1923167"/>
                </a:lnTo>
                <a:lnTo>
                  <a:pt x="1133232" y="1967378"/>
                </a:lnTo>
                <a:lnTo>
                  <a:pt x="1128761" y="2016009"/>
                </a:lnTo>
                <a:lnTo>
                  <a:pt x="1124291" y="2062431"/>
                </a:lnTo>
                <a:lnTo>
                  <a:pt x="1124291" y="2111062"/>
                </a:lnTo>
                <a:lnTo>
                  <a:pt x="1124291" y="2157484"/>
                </a:lnTo>
                <a:lnTo>
                  <a:pt x="1128761" y="2206115"/>
                </a:lnTo>
                <a:lnTo>
                  <a:pt x="1133232" y="2252537"/>
                </a:lnTo>
                <a:lnTo>
                  <a:pt x="1142173" y="2298958"/>
                </a:lnTo>
                <a:lnTo>
                  <a:pt x="1151113" y="2343169"/>
                </a:lnTo>
                <a:lnTo>
                  <a:pt x="1164524" y="2389590"/>
                </a:lnTo>
                <a:lnTo>
                  <a:pt x="1177935" y="2431590"/>
                </a:lnTo>
                <a:lnTo>
                  <a:pt x="1193582" y="2475801"/>
                </a:lnTo>
                <a:lnTo>
                  <a:pt x="1211463" y="2515591"/>
                </a:lnTo>
                <a:lnTo>
                  <a:pt x="1231579" y="2557591"/>
                </a:lnTo>
                <a:lnTo>
                  <a:pt x="1253931" y="2597380"/>
                </a:lnTo>
                <a:lnTo>
                  <a:pt x="1276283" y="2634960"/>
                </a:lnTo>
                <a:lnTo>
                  <a:pt x="1300870" y="2672539"/>
                </a:lnTo>
                <a:lnTo>
                  <a:pt x="1327692" y="2710118"/>
                </a:lnTo>
                <a:lnTo>
                  <a:pt x="1356749" y="2745486"/>
                </a:lnTo>
                <a:lnTo>
                  <a:pt x="1385806" y="2778644"/>
                </a:lnTo>
                <a:lnTo>
                  <a:pt x="1417099" y="2809592"/>
                </a:lnTo>
                <a:lnTo>
                  <a:pt x="1448391" y="2840539"/>
                </a:lnTo>
                <a:lnTo>
                  <a:pt x="1484154" y="2871487"/>
                </a:lnTo>
                <a:lnTo>
                  <a:pt x="1517681" y="2898013"/>
                </a:lnTo>
                <a:lnTo>
                  <a:pt x="1555679" y="2924540"/>
                </a:lnTo>
                <a:lnTo>
                  <a:pt x="1591442" y="2951066"/>
                </a:lnTo>
                <a:lnTo>
                  <a:pt x="1631675" y="2973172"/>
                </a:lnTo>
                <a:lnTo>
                  <a:pt x="1671908" y="2995277"/>
                </a:lnTo>
                <a:lnTo>
                  <a:pt x="1712141" y="3015172"/>
                </a:lnTo>
                <a:lnTo>
                  <a:pt x="1754609" y="3032856"/>
                </a:lnTo>
                <a:lnTo>
                  <a:pt x="1797078" y="3050540"/>
                </a:lnTo>
                <a:lnTo>
                  <a:pt x="1839546" y="3063804"/>
                </a:lnTo>
                <a:lnTo>
                  <a:pt x="1884249" y="3077067"/>
                </a:lnTo>
                <a:lnTo>
                  <a:pt x="1931188" y="3085909"/>
                </a:lnTo>
                <a:lnTo>
                  <a:pt x="1975891" y="3094751"/>
                </a:lnTo>
                <a:lnTo>
                  <a:pt x="2022830" y="3101383"/>
                </a:lnTo>
                <a:lnTo>
                  <a:pt x="2022830" y="4219914"/>
                </a:lnTo>
                <a:lnTo>
                  <a:pt x="1917777" y="4213283"/>
                </a:lnTo>
                <a:lnTo>
                  <a:pt x="1814959" y="4200019"/>
                </a:lnTo>
                <a:lnTo>
                  <a:pt x="1712141" y="4182335"/>
                </a:lnTo>
                <a:lnTo>
                  <a:pt x="1611558" y="4160230"/>
                </a:lnTo>
                <a:lnTo>
                  <a:pt x="1513211" y="4131493"/>
                </a:lnTo>
                <a:lnTo>
                  <a:pt x="1417099" y="4100545"/>
                </a:lnTo>
                <a:lnTo>
                  <a:pt x="1323221" y="4065177"/>
                </a:lnTo>
                <a:lnTo>
                  <a:pt x="1231579" y="4025387"/>
                </a:lnTo>
                <a:lnTo>
                  <a:pt x="1142173" y="3981176"/>
                </a:lnTo>
                <a:lnTo>
                  <a:pt x="1055001" y="3932544"/>
                </a:lnTo>
                <a:lnTo>
                  <a:pt x="970064" y="3881702"/>
                </a:lnTo>
                <a:lnTo>
                  <a:pt x="887363" y="3824228"/>
                </a:lnTo>
                <a:lnTo>
                  <a:pt x="809132" y="3766754"/>
                </a:lnTo>
                <a:lnTo>
                  <a:pt x="733136" y="3702649"/>
                </a:lnTo>
                <a:lnTo>
                  <a:pt x="659376" y="3636333"/>
                </a:lnTo>
                <a:lnTo>
                  <a:pt x="590085" y="3567806"/>
                </a:lnTo>
                <a:lnTo>
                  <a:pt x="523030" y="3494858"/>
                </a:lnTo>
                <a:lnTo>
                  <a:pt x="458210" y="3419700"/>
                </a:lnTo>
                <a:lnTo>
                  <a:pt x="400096" y="3340121"/>
                </a:lnTo>
                <a:lnTo>
                  <a:pt x="341981" y="3260541"/>
                </a:lnTo>
                <a:lnTo>
                  <a:pt x="290572" y="3176541"/>
                </a:lnTo>
                <a:lnTo>
                  <a:pt x="241398" y="3088119"/>
                </a:lnTo>
                <a:lnTo>
                  <a:pt x="198930" y="2999698"/>
                </a:lnTo>
                <a:lnTo>
                  <a:pt x="158697" y="2909066"/>
                </a:lnTo>
                <a:lnTo>
                  <a:pt x="120699" y="2816224"/>
                </a:lnTo>
                <a:lnTo>
                  <a:pt x="89407" y="2721170"/>
                </a:lnTo>
                <a:lnTo>
                  <a:pt x="62585" y="2621696"/>
                </a:lnTo>
                <a:lnTo>
                  <a:pt x="40233" y="2524433"/>
                </a:lnTo>
                <a:lnTo>
                  <a:pt x="22352" y="2422748"/>
                </a:lnTo>
                <a:lnTo>
                  <a:pt x="11176" y="2318853"/>
                </a:lnTo>
                <a:lnTo>
                  <a:pt x="2235" y="2214958"/>
                </a:lnTo>
                <a:lnTo>
                  <a:pt x="0" y="2111062"/>
                </a:lnTo>
                <a:lnTo>
                  <a:pt x="2235" y="2004957"/>
                </a:lnTo>
                <a:lnTo>
                  <a:pt x="11176" y="1901061"/>
                </a:lnTo>
                <a:lnTo>
                  <a:pt x="22352" y="1799377"/>
                </a:lnTo>
                <a:lnTo>
                  <a:pt x="40233" y="1697692"/>
                </a:lnTo>
                <a:lnTo>
                  <a:pt x="62585" y="1598218"/>
                </a:lnTo>
                <a:lnTo>
                  <a:pt x="89407" y="1500954"/>
                </a:lnTo>
                <a:lnTo>
                  <a:pt x="120699" y="1405901"/>
                </a:lnTo>
                <a:lnTo>
                  <a:pt x="158697" y="1313059"/>
                </a:lnTo>
                <a:lnTo>
                  <a:pt x="198930" y="1220216"/>
                </a:lnTo>
                <a:lnTo>
                  <a:pt x="241398" y="1131795"/>
                </a:lnTo>
                <a:lnTo>
                  <a:pt x="290572" y="1045584"/>
                </a:lnTo>
                <a:lnTo>
                  <a:pt x="341981" y="961583"/>
                </a:lnTo>
                <a:lnTo>
                  <a:pt x="400096" y="879794"/>
                </a:lnTo>
                <a:lnTo>
                  <a:pt x="458210" y="802425"/>
                </a:lnTo>
                <a:lnTo>
                  <a:pt x="523030" y="725056"/>
                </a:lnTo>
                <a:lnTo>
                  <a:pt x="590085" y="654319"/>
                </a:lnTo>
                <a:lnTo>
                  <a:pt x="659376" y="583582"/>
                </a:lnTo>
                <a:lnTo>
                  <a:pt x="733136" y="517266"/>
                </a:lnTo>
                <a:lnTo>
                  <a:pt x="809132" y="455371"/>
                </a:lnTo>
                <a:lnTo>
                  <a:pt x="887363" y="395686"/>
                </a:lnTo>
                <a:lnTo>
                  <a:pt x="970064" y="340423"/>
                </a:lnTo>
                <a:lnTo>
                  <a:pt x="1055001" y="287370"/>
                </a:lnTo>
                <a:lnTo>
                  <a:pt x="1142173" y="240949"/>
                </a:lnTo>
                <a:lnTo>
                  <a:pt x="1231579" y="196738"/>
                </a:lnTo>
                <a:lnTo>
                  <a:pt x="1323221" y="156948"/>
                </a:lnTo>
                <a:lnTo>
                  <a:pt x="1417099" y="119369"/>
                </a:lnTo>
                <a:lnTo>
                  <a:pt x="1513211" y="88422"/>
                </a:lnTo>
                <a:lnTo>
                  <a:pt x="1611558" y="61895"/>
                </a:lnTo>
                <a:lnTo>
                  <a:pt x="1712141" y="39790"/>
                </a:lnTo>
                <a:lnTo>
                  <a:pt x="1814959" y="22105"/>
                </a:lnTo>
                <a:lnTo>
                  <a:pt x="1917777" y="8842"/>
                </a:lnTo>
                <a:close/>
              </a:path>
            </a:pathLst>
          </a:custGeom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44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Dark background_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4799D7-1A13-45C8-9CE5-34AA30F38F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Freeform 10">
            <a:extLst>
              <a:ext uri="{FF2B5EF4-FFF2-40B4-BE49-F238E27FC236}">
                <a16:creationId xmlns:a16="http://schemas.microsoft.com/office/drawing/2014/main" id="{A98D7763-5DAF-43C7-9DA0-550C3B1EB125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701485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F197B97E-2524-47CB-8997-E35296290E7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68600" y="6252183"/>
            <a:ext cx="11256000" cy="123111"/>
          </a:xfrm>
        </p:spPr>
        <p:txBody>
          <a:bodyPr anchor="b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Source: Font: Noto Sans; 8pt; RGB 0,0,0; paragraph spacing: before 0pt, after 0pt.</a:t>
            </a:r>
            <a:endParaRPr lang="en-GB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9ED90F-F215-47BC-A18A-F0D3DD55FD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ECB55A8A-7635-4C27-8115-70990D6593E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67400" y="901700"/>
            <a:ext cx="11257200" cy="468000"/>
          </a:xfrm>
        </p:spPr>
        <p:txBody>
          <a:bodyPr/>
          <a:lstStyle>
            <a:lvl1pPr marL="0" indent="0">
              <a:buNone/>
              <a:defRPr sz="23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Sub title</a:t>
            </a:r>
          </a:p>
        </p:txBody>
      </p:sp>
    </p:spTree>
    <p:extLst>
      <p:ext uri="{BB962C8B-B14F-4D97-AF65-F5344CB8AC3E}">
        <p14:creationId xmlns:p14="http://schemas.microsoft.com/office/powerpoint/2010/main" val="148409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Layouts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678D36-B12A-4F58-8BEC-5AE32B4C353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67400" y="901700"/>
            <a:ext cx="11257200" cy="468000"/>
          </a:xfrm>
        </p:spPr>
        <p:txBody>
          <a:bodyPr/>
          <a:lstStyle>
            <a:lvl1pPr marL="0" indent="0">
              <a:buNone/>
              <a:defRPr sz="23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Charts</a:t>
            </a:r>
            <a:endParaRPr lang="en-GB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08E67F3-3DDD-480A-B519-CE7B4EA67ABD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68600" y="6252183"/>
            <a:ext cx="11256000" cy="123111"/>
          </a:xfrm>
        </p:spPr>
        <p:txBody>
          <a:bodyPr anchor="b"/>
          <a:lstStyle>
            <a:lvl1pPr marL="0" indent="0">
              <a:buNone/>
              <a:defRPr sz="800"/>
            </a:lvl1pPr>
          </a:lstStyle>
          <a:p>
            <a:pPr lvl="0"/>
            <a:r>
              <a:rPr lang="en-US" dirty="0"/>
              <a:t>Source: Font: Noto Sans; 8pt; RGB 0,0,0; paragraph spacing: before 0pt, after 0pt.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54" hasCustomPrompt="1"/>
          </p:nvPr>
        </p:nvSpPr>
        <p:spPr>
          <a:xfrm>
            <a:off x="467400" y="1790700"/>
            <a:ext cx="11257200" cy="4363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0246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o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400" y="391453"/>
            <a:ext cx="11257200" cy="46800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7400" y="1790700"/>
            <a:ext cx="5438100" cy="4363200"/>
          </a:xfrm>
          <a:prstGeom prst="rect">
            <a:avLst/>
          </a:prstGeom>
        </p:spPr>
        <p:txBody>
          <a:bodyPr lIns="0"/>
          <a:lstStyle>
            <a:lvl2pPr marL="460800" indent="-230400">
              <a:buFont typeface="Noto Sans" panose="020B0502040504020204" pitchFamily="34" charset="0"/>
              <a:buChar char="–"/>
              <a:defRPr/>
            </a:lvl2pPr>
            <a:lvl3pPr marL="691200" indent="-228600">
              <a:buFont typeface="Noto Sans" panose="020B0502040504020204" pitchFamily="34" charset="0"/>
              <a:buChar char="–"/>
              <a:defRPr/>
            </a:lvl3pPr>
            <a:lvl4pPr marL="921600" indent="-228600">
              <a:buFont typeface="Noto Sans" panose="020B0502040504020204" pitchFamily="34" charset="0"/>
              <a:buChar char="–"/>
              <a:defRPr/>
            </a:lvl4pPr>
            <a:lvl5pPr marL="1152000" indent="-228600">
              <a:buFont typeface="Noto Sans" panose="020B0502040504020204" pitchFamily="34" charset="0"/>
              <a:buChar char="–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85000" y="1790700"/>
            <a:ext cx="5439600" cy="4363200"/>
          </a:xfrm>
          <a:prstGeom prst="rect">
            <a:avLst/>
          </a:prstGeom>
        </p:spPr>
        <p:txBody>
          <a:bodyPr lIns="0"/>
          <a:lstStyle>
            <a:lvl1pPr marL="230400" indent="-230400">
              <a:buFont typeface="Noto Sans" panose="020B0502040504020204" pitchFamily="34" charset="0"/>
              <a:buChar char="–"/>
              <a:defRPr/>
            </a:lvl1pPr>
            <a:lvl2pPr marL="460800" indent="-230400">
              <a:buFont typeface="Noto Sans" panose="020B0502040504020204" pitchFamily="34" charset="0"/>
              <a:buChar char="–"/>
              <a:defRPr/>
            </a:lvl2pPr>
            <a:lvl3pPr marL="691200" indent="-228600">
              <a:buFont typeface="Noto Sans" panose="020B0502040504020204" pitchFamily="34" charset="0"/>
              <a:buChar char="–"/>
              <a:defRPr/>
            </a:lvl3pPr>
            <a:lvl4pPr marL="921600" indent="-228600">
              <a:buFont typeface="Noto Sans" panose="020B0502040504020204" pitchFamily="34" charset="0"/>
              <a:buChar char="–"/>
              <a:defRPr/>
            </a:lvl4pPr>
            <a:lvl5pPr marL="1152000" indent="-228600">
              <a:buFont typeface="Noto Sans" panose="020B0502040504020204" pitchFamily="34" charset="0"/>
              <a:buChar char="–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A41FACE-96A5-4534-A45F-AE0DD7B7BD6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67400" y="901700"/>
            <a:ext cx="11257200" cy="468000"/>
          </a:xfrm>
        </p:spPr>
        <p:txBody>
          <a:bodyPr/>
          <a:lstStyle>
            <a:lvl1pPr marL="0" indent="0">
              <a:buNone/>
              <a:defRPr sz="23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Sub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FA568B0-B69A-4E08-929E-3D4A0E1287A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68600" y="6252183"/>
            <a:ext cx="11256000" cy="123111"/>
          </a:xfrm>
        </p:spPr>
        <p:txBody>
          <a:bodyPr anchor="b"/>
          <a:lstStyle>
            <a:lvl1pPr marL="0" indent="0">
              <a:buNone/>
              <a:defRPr sz="800"/>
            </a:lvl1pPr>
          </a:lstStyle>
          <a:p>
            <a:pPr lvl="0"/>
            <a:r>
              <a:rPr lang="en-US" dirty="0"/>
              <a:t>Source: Font: Noto Sans; 8pt; RGB 0,0,0; paragraph spacing: before 0pt, after 0pt.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174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ndscape 4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 anchor="b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F3F41238-0542-4631-9686-1C4F09BE66F2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67400" y="2248548"/>
            <a:ext cx="2698080" cy="215444"/>
          </a:xfrm>
          <a:prstGeom prst="rect">
            <a:avLst/>
          </a:prstGeom>
        </p:spPr>
        <p:txBody>
          <a:bodyPr wrap="none" tIns="0" rIns="0" bIns="0">
            <a:noAutofit/>
          </a:bodyPr>
          <a:lstStyle>
            <a:lvl1pPr marL="0" indent="0">
              <a:buNone/>
              <a:defRPr sz="1400" b="1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67400" y="2522709"/>
            <a:ext cx="269808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3320440" y="2248548"/>
            <a:ext cx="2698080" cy="215444"/>
          </a:xfrm>
          <a:prstGeom prst="rect">
            <a:avLst/>
          </a:prstGeom>
        </p:spPr>
        <p:txBody>
          <a:bodyPr wrap="none" tIns="0" rIns="0" bIns="0">
            <a:noAutofit/>
          </a:bodyPr>
          <a:lstStyle>
            <a:lvl1pPr marL="0" indent="0">
              <a:buNone/>
              <a:defRPr sz="1400" b="1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30" name="Straight Connector 29"/>
          <p:cNvCxnSpPr/>
          <p:nvPr/>
        </p:nvCxnSpPr>
        <p:spPr>
          <a:xfrm>
            <a:off x="3320440" y="2522709"/>
            <a:ext cx="269808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6173480" y="2248548"/>
            <a:ext cx="2698080" cy="215444"/>
          </a:xfrm>
          <a:prstGeom prst="rect">
            <a:avLst/>
          </a:prstGeom>
        </p:spPr>
        <p:txBody>
          <a:bodyPr wrap="none" tIns="0" rIns="0" bIns="0">
            <a:noAutofit/>
          </a:bodyPr>
          <a:lstStyle>
            <a:lvl1pPr marL="0" indent="0">
              <a:buNone/>
              <a:defRPr sz="1400" b="1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4" name="Straight Connector 53"/>
          <p:cNvCxnSpPr/>
          <p:nvPr/>
        </p:nvCxnSpPr>
        <p:spPr>
          <a:xfrm>
            <a:off x="6173480" y="2522709"/>
            <a:ext cx="269808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9026520" y="2248548"/>
            <a:ext cx="2698080" cy="215444"/>
          </a:xfrm>
          <a:prstGeom prst="rect">
            <a:avLst/>
          </a:prstGeom>
        </p:spPr>
        <p:txBody>
          <a:bodyPr wrap="none" tIns="0" rIns="0" bIns="0">
            <a:noAutofit/>
          </a:bodyPr>
          <a:lstStyle>
            <a:lvl1pPr marL="0" indent="0">
              <a:buNone/>
              <a:defRPr sz="1400" b="1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9" name="Straight Connector 58"/>
          <p:cNvCxnSpPr/>
          <p:nvPr/>
        </p:nvCxnSpPr>
        <p:spPr>
          <a:xfrm>
            <a:off x="9026520" y="2522709"/>
            <a:ext cx="269808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1005040" y="4433025"/>
            <a:ext cx="2342480" cy="215444"/>
          </a:xfrm>
          <a:prstGeom prst="rect">
            <a:avLst/>
          </a:prstGeom>
        </p:spPr>
        <p:txBody>
          <a:bodyPr wrap="square" tIns="0" rIns="0" bIns="0">
            <a:noAutofit/>
          </a:bodyPr>
          <a:lstStyle>
            <a:lvl1pPr marL="0" indent="0"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1005040" y="4971098"/>
            <a:ext cx="2342480" cy="215444"/>
          </a:xfrm>
          <a:prstGeom prst="rect">
            <a:avLst/>
          </a:prstGeom>
        </p:spPr>
        <p:txBody>
          <a:bodyPr wrap="square" tIns="0" rIns="0" bIns="0">
            <a:noAutofit/>
          </a:bodyPr>
          <a:lstStyle>
            <a:lvl1pPr marL="0" indent="0"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0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467400" y="5408824"/>
            <a:ext cx="5551120" cy="701520"/>
          </a:xfrm>
          <a:prstGeom prst="rect">
            <a:avLst/>
          </a:prstGeom>
        </p:spPr>
        <p:txBody>
          <a:bodyPr wrap="square" tIns="0" rIns="0" bIns="0">
            <a:noAutofit/>
          </a:bodyPr>
          <a:lstStyle>
            <a:lvl1pPr marL="0" indent="0"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1" name="Text Placeholder 4"/>
          <p:cNvSpPr>
            <a:spLocks noGrp="1"/>
          </p:cNvSpPr>
          <p:nvPr>
            <p:ph type="body" sz="quarter" idx="37" hasCustomPrompt="1"/>
          </p:nvPr>
        </p:nvSpPr>
        <p:spPr>
          <a:xfrm>
            <a:off x="6173480" y="5408824"/>
            <a:ext cx="5551120" cy="701520"/>
          </a:xfrm>
          <a:prstGeom prst="rect">
            <a:avLst/>
          </a:prstGeom>
        </p:spPr>
        <p:txBody>
          <a:bodyPr wrap="square" tIns="0" rIns="0" bIns="0">
            <a:noAutofit/>
          </a:bodyPr>
          <a:lstStyle>
            <a:lvl1pPr marL="0" indent="0"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467400" y="2553190"/>
            <a:ext cx="2698080" cy="1497846"/>
          </a:xfrm>
          <a:prstGeom prst="rect">
            <a:avLst/>
          </a:prstGeom>
        </p:spPr>
        <p:txBody>
          <a:bodyPr>
            <a:noAutofit/>
          </a:bodyPr>
          <a:lstStyle>
            <a:lvl1pPr marL="230400" indent="-2304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1pPr>
            <a:lvl2pPr marL="460800" indent="-2304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2pPr>
            <a:lvl3pPr marL="6912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3pPr>
            <a:lvl4pPr marL="9216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4pPr>
            <a:lvl5pPr marL="11520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39" hasCustomPrompt="1"/>
          </p:nvPr>
        </p:nvSpPr>
        <p:spPr>
          <a:xfrm>
            <a:off x="3320440" y="2553190"/>
            <a:ext cx="2698080" cy="1497846"/>
          </a:xfrm>
          <a:prstGeom prst="rect">
            <a:avLst/>
          </a:prstGeom>
        </p:spPr>
        <p:txBody>
          <a:bodyPr>
            <a:noAutofit/>
          </a:bodyPr>
          <a:lstStyle>
            <a:lvl1pPr marL="230400" indent="-2304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1pPr>
            <a:lvl2pPr marL="460800" indent="-2304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2pPr>
            <a:lvl3pPr marL="6912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3pPr>
            <a:lvl4pPr marL="9216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4pPr>
            <a:lvl5pPr marL="11520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6173480" y="2553190"/>
            <a:ext cx="2698080" cy="1497846"/>
          </a:xfrm>
          <a:prstGeom prst="rect">
            <a:avLst/>
          </a:prstGeom>
        </p:spPr>
        <p:txBody>
          <a:bodyPr>
            <a:noAutofit/>
          </a:bodyPr>
          <a:lstStyle>
            <a:lvl1pPr marL="230400" indent="-2304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1pPr>
            <a:lvl2pPr marL="460800" indent="-2304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2pPr>
            <a:lvl3pPr marL="6912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3pPr>
            <a:lvl4pPr marL="9216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4pPr>
            <a:lvl5pPr marL="11520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026520" y="2553190"/>
            <a:ext cx="2698080" cy="1497846"/>
          </a:xfrm>
          <a:prstGeom prst="rect">
            <a:avLst/>
          </a:prstGeom>
        </p:spPr>
        <p:txBody>
          <a:bodyPr>
            <a:noAutofit/>
          </a:bodyPr>
          <a:lstStyle>
            <a:lvl1pPr marL="230400" indent="-2304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1pPr>
            <a:lvl2pPr marL="460800" indent="-2304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2pPr>
            <a:lvl3pPr marL="6912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3pPr>
            <a:lvl4pPr marL="9216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4pPr>
            <a:lvl5pPr marL="1152000" indent="-228600">
              <a:buFont typeface="Noto Sans" panose="020B0502040504020204" pitchFamily="34" charset="0"/>
              <a:buChar char="–"/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400" y="1514602"/>
            <a:ext cx="651600" cy="651600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600" baseline="0">
                <a:solidFill>
                  <a:schemeClr val="bg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320440" y="1514602"/>
            <a:ext cx="651600" cy="651600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600" baseline="0">
                <a:solidFill>
                  <a:schemeClr val="bg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026520" y="1514602"/>
            <a:ext cx="651600" cy="651600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600" baseline="0">
                <a:solidFill>
                  <a:schemeClr val="bg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173480" y="1514602"/>
            <a:ext cx="651600" cy="651600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600" baseline="0">
                <a:solidFill>
                  <a:schemeClr val="bg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67400" y="4313327"/>
            <a:ext cx="454840" cy="454840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500" baseline="0">
                <a:solidFill>
                  <a:schemeClr val="bg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41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67400" y="4851400"/>
            <a:ext cx="454840" cy="454840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500" baseline="0">
                <a:solidFill>
                  <a:schemeClr val="bg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50" name="Freeform 10"/>
          <p:cNvSpPr>
            <a:spLocks noEditPoints="1"/>
          </p:cNvSpPr>
          <p:nvPr/>
        </p:nvSpPr>
        <p:spPr bwMode="auto">
          <a:xfrm>
            <a:off x="10701485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6E320884-81C3-4CB5-8EF2-6CDD3B6F0FA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67400" y="901700"/>
            <a:ext cx="11257200" cy="468000"/>
          </a:xfrm>
        </p:spPr>
        <p:txBody>
          <a:bodyPr/>
          <a:lstStyle>
            <a:lvl1pPr marL="0" indent="0">
              <a:buNone/>
              <a:defRPr sz="23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Sub title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1D4BC7A-C4C2-44F7-8C4E-592FE05AA72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68600" y="6252183"/>
            <a:ext cx="11256000" cy="123111"/>
          </a:xfrm>
        </p:spPr>
        <p:txBody>
          <a:bodyPr anchor="b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Source: Font: Noto Sans; 8pt; RGB 0,0,0; paragraph spacing: before 0pt, after 0pt.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25162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t>‹#›</a:t>
            </a:fld>
            <a:endParaRPr lang="de-DE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67400" y="2194758"/>
            <a:ext cx="4348584" cy="215444"/>
          </a:xfrm>
          <a:prstGeom prst="rect">
            <a:avLst/>
          </a:prstGeom>
        </p:spPr>
        <p:txBody>
          <a:bodyPr wrap="square" tIns="0" rIns="0" bIns="0"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467400" y="2430819"/>
            <a:ext cx="4348584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5028580" y="2194758"/>
            <a:ext cx="4348584" cy="215444"/>
          </a:xfrm>
          <a:prstGeom prst="rect">
            <a:avLst/>
          </a:prstGeom>
        </p:spPr>
        <p:txBody>
          <a:bodyPr wrap="square" tIns="0" rIns="0" bIns="0"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5028580" y="2430819"/>
            <a:ext cx="4348584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9552384" y="1607103"/>
            <a:ext cx="2172216" cy="4629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t">
            <a:no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Tx/>
              <a:buNone/>
            </a:pPr>
            <a:endParaRPr lang="en-GB" sz="1400" dirty="0"/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467400" y="4649926"/>
            <a:ext cx="4348584" cy="215444"/>
          </a:xfrm>
          <a:prstGeom prst="rect">
            <a:avLst/>
          </a:prstGeom>
        </p:spPr>
        <p:txBody>
          <a:bodyPr wrap="square" tIns="0" rIns="0" bIns="0"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467400" y="4885987"/>
            <a:ext cx="4348584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5028580" y="4649926"/>
            <a:ext cx="4348584" cy="215444"/>
          </a:xfrm>
          <a:prstGeom prst="rect">
            <a:avLst/>
          </a:prstGeom>
        </p:spPr>
        <p:txBody>
          <a:bodyPr wrap="square" tIns="0" rIns="0" bIns="0">
            <a:noAutofit/>
          </a:bodyPr>
          <a:lstStyle>
            <a:lvl1pPr marL="0" indent="0"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46" name="Straight Connector 45"/>
          <p:cNvCxnSpPr/>
          <p:nvPr/>
        </p:nvCxnSpPr>
        <p:spPr>
          <a:xfrm>
            <a:off x="5028580" y="4885987"/>
            <a:ext cx="4348584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34"/>
          </p:nvPr>
        </p:nvSpPr>
        <p:spPr>
          <a:xfrm>
            <a:off x="467400" y="2499400"/>
            <a:ext cx="4348584" cy="1282402"/>
          </a:xfrm>
          <a:prstGeom prst="rect">
            <a:avLst/>
          </a:prstGeom>
        </p:spPr>
        <p:txBody>
          <a:bodyPr>
            <a:noAutofit/>
          </a:bodyPr>
          <a:lstStyle>
            <a:lvl1pPr marL="230400" indent="-230400">
              <a:buFont typeface="Noto Sans" panose="020B0502040504020204" pitchFamily="34" charset="0"/>
              <a:buChar char="–"/>
              <a:defRPr sz="1200"/>
            </a:lvl1pPr>
            <a:lvl2pPr marL="460800" indent="-230400">
              <a:buFont typeface="Noto Sans" panose="020B0502040504020204" pitchFamily="34" charset="0"/>
              <a:buChar char="–"/>
              <a:defRPr sz="1200"/>
            </a:lvl2pPr>
            <a:lvl3pPr marL="691200" indent="-228600">
              <a:buFont typeface="Noto Sans" panose="020B0502040504020204" pitchFamily="34" charset="0"/>
              <a:buChar char="–"/>
              <a:defRPr sz="1200"/>
            </a:lvl3pPr>
            <a:lvl4pPr marL="921600" indent="-228600">
              <a:buFont typeface="Noto Sans" panose="020B0502040504020204" pitchFamily="34" charset="0"/>
              <a:buChar char="–"/>
              <a:defRPr sz="1200"/>
            </a:lvl4pPr>
            <a:lvl5pPr marL="1152000" indent="-228600">
              <a:buFont typeface="Noto Sans" panose="020B0502040504020204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35"/>
          </p:nvPr>
        </p:nvSpPr>
        <p:spPr>
          <a:xfrm>
            <a:off x="5028580" y="2499400"/>
            <a:ext cx="4348584" cy="1282402"/>
          </a:xfrm>
          <a:prstGeom prst="rect">
            <a:avLst/>
          </a:prstGeom>
        </p:spPr>
        <p:txBody>
          <a:bodyPr>
            <a:noAutofit/>
          </a:bodyPr>
          <a:lstStyle>
            <a:lvl1pPr marL="230400" indent="-230400">
              <a:buFont typeface="Noto Sans" panose="020B0502040504020204" pitchFamily="34" charset="0"/>
              <a:buChar char="–"/>
              <a:defRPr sz="1200"/>
            </a:lvl1pPr>
            <a:lvl2pPr marL="460800" indent="-230400">
              <a:buFont typeface="Noto Sans" panose="020B0502040504020204" pitchFamily="34" charset="0"/>
              <a:buChar char="–"/>
              <a:defRPr sz="1200"/>
            </a:lvl2pPr>
            <a:lvl3pPr marL="691200" indent="-228600">
              <a:buFont typeface="Noto Sans" panose="020B0502040504020204" pitchFamily="34" charset="0"/>
              <a:buChar char="–"/>
              <a:defRPr sz="1200"/>
            </a:lvl3pPr>
            <a:lvl4pPr marL="921600" indent="-228600">
              <a:buFont typeface="Noto Sans" panose="020B0502040504020204" pitchFamily="34" charset="0"/>
              <a:buChar char="–"/>
              <a:defRPr sz="1200"/>
            </a:lvl4pPr>
            <a:lvl5pPr marL="1152000" indent="-228600">
              <a:buFont typeface="Noto Sans" panose="020B0502040504020204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36"/>
          </p:nvPr>
        </p:nvSpPr>
        <p:spPr>
          <a:xfrm>
            <a:off x="467400" y="4954568"/>
            <a:ext cx="4348584" cy="1220321"/>
          </a:xfrm>
          <a:prstGeom prst="rect">
            <a:avLst/>
          </a:prstGeom>
        </p:spPr>
        <p:txBody>
          <a:bodyPr>
            <a:noAutofit/>
          </a:bodyPr>
          <a:lstStyle>
            <a:lvl1pPr marL="230400" indent="-230400">
              <a:buFont typeface="Noto Sans" panose="020B0502040504020204" pitchFamily="34" charset="0"/>
              <a:buChar char="–"/>
              <a:defRPr sz="1200"/>
            </a:lvl1pPr>
            <a:lvl2pPr marL="460800" indent="-230400">
              <a:buFont typeface="Noto Sans" panose="020B0502040504020204" pitchFamily="34" charset="0"/>
              <a:buChar char="–"/>
              <a:defRPr sz="1200"/>
            </a:lvl2pPr>
            <a:lvl3pPr marL="691200" indent="-228600">
              <a:buFont typeface="Noto Sans" panose="020B0502040504020204" pitchFamily="34" charset="0"/>
              <a:buChar char="–"/>
              <a:defRPr sz="1200"/>
            </a:lvl3pPr>
            <a:lvl4pPr marL="921600" indent="-228600">
              <a:buFont typeface="Noto Sans" panose="020B0502040504020204" pitchFamily="34" charset="0"/>
              <a:buChar char="–"/>
              <a:defRPr sz="1200"/>
            </a:lvl4pPr>
            <a:lvl5pPr marL="1152000" indent="-228600">
              <a:buFont typeface="Noto Sans" panose="020B0502040504020204" pitchFamily="34" charset="0"/>
              <a:buChar char="–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37"/>
          </p:nvPr>
        </p:nvSpPr>
        <p:spPr>
          <a:xfrm>
            <a:off x="5028580" y="4954568"/>
            <a:ext cx="4348584" cy="1220321"/>
          </a:xfrm>
          <a:prstGeom prst="rect">
            <a:avLst/>
          </a:prstGeom>
        </p:spPr>
        <p:txBody>
          <a:bodyPr>
            <a:noAutofit/>
          </a:bodyPr>
          <a:lstStyle>
            <a:lvl1pPr marL="230400" indent="-230400">
              <a:buFont typeface="Noto Sans" panose="020B0502040504020204" pitchFamily="34" charset="0"/>
              <a:buChar char="–"/>
              <a:defRPr sz="1200"/>
            </a:lvl1pPr>
            <a:lvl2pPr marL="460800" indent="-230400">
              <a:buFont typeface="Noto Sans" panose="020B0502040504020204" pitchFamily="34" charset="0"/>
              <a:buChar char="–"/>
              <a:defRPr sz="1200"/>
            </a:lvl2pPr>
            <a:lvl3pPr marL="691200" indent="-228600">
              <a:buFont typeface="Noto Sans" panose="020B0502040504020204" pitchFamily="34" charset="0"/>
              <a:buChar char="–"/>
              <a:defRPr sz="1200"/>
            </a:lvl3pPr>
            <a:lvl4pPr marL="921600" indent="-228600">
              <a:buFont typeface="Noto Sans" panose="020B0502040504020204" pitchFamily="34" charset="0"/>
              <a:buChar char="–"/>
              <a:defRPr sz="1200"/>
            </a:lvl4pPr>
            <a:lvl5pPr marL="1152000" indent="-228600">
              <a:buFont typeface="Noto Sans" panose="020B0502040504020204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400" y="1492726"/>
            <a:ext cx="650398" cy="650398"/>
          </a:xfrm>
          <a:prstGeom prst="ellipse">
            <a:avLst/>
          </a:prstGeom>
        </p:spPr>
        <p:txBody>
          <a:bodyPr wrap="none" tIns="0" rIns="0" bIns="0" anchor="ctr">
            <a:noAutofit/>
          </a:bodyPr>
          <a:lstStyle>
            <a:lvl1pPr marL="0" indent="0" algn="ctr">
              <a:buFontTx/>
              <a:buNone/>
              <a:defRPr sz="6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028580" y="1492726"/>
            <a:ext cx="650398" cy="650398"/>
          </a:xfrm>
          <a:prstGeom prst="ellipse">
            <a:avLst/>
          </a:prstGeom>
        </p:spPr>
        <p:txBody>
          <a:bodyPr wrap="none" tIns="0" rIns="0" bIns="0" anchor="ctr">
            <a:noAutofit/>
          </a:bodyPr>
          <a:lstStyle>
            <a:lvl1pPr marL="0" indent="0" algn="ctr">
              <a:buFontTx/>
              <a:buNone/>
              <a:defRPr sz="6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67400" y="3950965"/>
            <a:ext cx="650398" cy="650398"/>
          </a:xfrm>
          <a:prstGeom prst="ellipse">
            <a:avLst/>
          </a:prstGeom>
        </p:spPr>
        <p:txBody>
          <a:bodyPr wrap="none" tIns="0" rIns="0" bIns="0" anchor="ctr">
            <a:noAutofit/>
          </a:bodyPr>
          <a:lstStyle>
            <a:lvl1pPr marL="0" indent="0" algn="ctr">
              <a:buFontTx/>
              <a:buNone/>
              <a:defRPr sz="6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028580" y="3950965"/>
            <a:ext cx="650398" cy="650398"/>
          </a:xfrm>
          <a:prstGeom prst="ellipse">
            <a:avLst/>
          </a:prstGeom>
        </p:spPr>
        <p:txBody>
          <a:bodyPr wrap="none" tIns="0" rIns="0" bIns="0" anchor="ctr">
            <a:noAutofit/>
          </a:bodyPr>
          <a:lstStyle>
            <a:lvl1pPr marL="0" indent="0" algn="ctr">
              <a:buFontTx/>
              <a:buNone/>
              <a:defRPr sz="6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1" hasCustomPrompt="1"/>
          </p:nvPr>
        </p:nvSpPr>
        <p:spPr>
          <a:xfrm>
            <a:off x="9582011" y="1670501"/>
            <a:ext cx="2112963" cy="5059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No.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42" hasCustomPrompt="1"/>
          </p:nvPr>
        </p:nvSpPr>
        <p:spPr>
          <a:xfrm>
            <a:off x="9582011" y="2265449"/>
            <a:ext cx="2112963" cy="466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43" hasCustomPrompt="1"/>
          </p:nvPr>
        </p:nvSpPr>
        <p:spPr>
          <a:xfrm>
            <a:off x="9582011" y="2821360"/>
            <a:ext cx="2112963" cy="5059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No.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44" hasCustomPrompt="1"/>
          </p:nvPr>
        </p:nvSpPr>
        <p:spPr>
          <a:xfrm>
            <a:off x="9582011" y="3416308"/>
            <a:ext cx="2112963" cy="466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45" hasCustomPrompt="1"/>
          </p:nvPr>
        </p:nvSpPr>
        <p:spPr>
          <a:xfrm>
            <a:off x="9582011" y="3972219"/>
            <a:ext cx="2112963" cy="5059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No.</a:t>
            </a:r>
          </a:p>
        </p:txBody>
      </p:sp>
      <p:sp>
        <p:nvSpPr>
          <p:cNvPr id="31" name="Text Placeholder 3"/>
          <p:cNvSpPr>
            <a:spLocks noGrp="1"/>
          </p:cNvSpPr>
          <p:nvPr>
            <p:ph type="body" sz="quarter" idx="46" hasCustomPrompt="1"/>
          </p:nvPr>
        </p:nvSpPr>
        <p:spPr>
          <a:xfrm>
            <a:off x="9582011" y="4567167"/>
            <a:ext cx="2112963" cy="466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  <p:sp>
        <p:nvSpPr>
          <p:cNvPr id="39" name="Text Placeholder 3"/>
          <p:cNvSpPr>
            <a:spLocks noGrp="1"/>
          </p:cNvSpPr>
          <p:nvPr>
            <p:ph type="body" sz="quarter" idx="47" hasCustomPrompt="1"/>
          </p:nvPr>
        </p:nvSpPr>
        <p:spPr>
          <a:xfrm>
            <a:off x="9582011" y="5123078"/>
            <a:ext cx="2112963" cy="5059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No.</a:t>
            </a:r>
          </a:p>
        </p:txBody>
      </p:sp>
      <p:sp>
        <p:nvSpPr>
          <p:cNvPr id="40" name="Text Placeholder 3"/>
          <p:cNvSpPr>
            <a:spLocks noGrp="1"/>
          </p:cNvSpPr>
          <p:nvPr>
            <p:ph type="body" sz="quarter" idx="48" hasCustomPrompt="1"/>
          </p:nvPr>
        </p:nvSpPr>
        <p:spPr>
          <a:xfrm>
            <a:off x="9582011" y="5718029"/>
            <a:ext cx="2112963" cy="466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D16843C5-3CF6-4F24-B67C-D2BEB67537AF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67400" y="901700"/>
            <a:ext cx="11257200" cy="468000"/>
          </a:xfrm>
        </p:spPr>
        <p:txBody>
          <a:bodyPr/>
          <a:lstStyle>
            <a:lvl1pPr marL="0" indent="0">
              <a:buNone/>
              <a:defRPr sz="23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Sub 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B30E4A76-D409-418E-A12A-88136DF5BD2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68600" y="6252183"/>
            <a:ext cx="11256000" cy="123111"/>
          </a:xfrm>
        </p:spPr>
        <p:txBody>
          <a:bodyPr anchor="b"/>
          <a:lstStyle>
            <a:lvl1pPr marL="0" indent="0">
              <a:buNone/>
              <a:defRPr sz="800"/>
            </a:lvl1pPr>
          </a:lstStyle>
          <a:p>
            <a:pPr lvl="0"/>
            <a:r>
              <a:rPr lang="en-US" dirty="0"/>
              <a:t>Source: Font: Noto Sans; 8pt; RGB 0,0,0; paragraph spacing: before 0pt, after 0pt.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68889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Infographic slides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67408" y="2708920"/>
            <a:ext cx="2639040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r">
              <a:buNone/>
              <a:defRPr sz="1400" b="1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5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67408" y="3191894"/>
            <a:ext cx="2639040" cy="136815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r">
              <a:buNone/>
              <a:defRPr sz="12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8785552" y="4098154"/>
            <a:ext cx="2639040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1400" b="1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8785552" y="4581128"/>
            <a:ext cx="2639040" cy="136815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2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785552" y="1621654"/>
            <a:ext cx="2639040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1400" b="1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8785552" y="2104628"/>
            <a:ext cx="2639040" cy="136815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2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0" name="Oval 9"/>
          <p:cNvSpPr/>
          <p:nvPr userDrawn="1"/>
        </p:nvSpPr>
        <p:spPr>
          <a:xfrm>
            <a:off x="3899756" y="1561108"/>
            <a:ext cx="4464496" cy="4536504"/>
          </a:xfrm>
          <a:prstGeom prst="ellipse">
            <a:avLst/>
          </a:prstGeom>
          <a:solidFill>
            <a:srgbClr val="264A7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aseline="0">
              <a:latin typeface="Noto Sans" panose="020B0502040504020204" pitchFamily="34" charset="0"/>
            </a:endParaRPr>
          </a:p>
        </p:txBody>
      </p:sp>
      <p:sp>
        <p:nvSpPr>
          <p:cNvPr id="11" name="Oval 10"/>
          <p:cNvSpPr/>
          <p:nvPr userDrawn="1"/>
        </p:nvSpPr>
        <p:spPr>
          <a:xfrm>
            <a:off x="4675634" y="3137892"/>
            <a:ext cx="2912740" cy="2959720"/>
          </a:xfrm>
          <a:prstGeom prst="ellipse">
            <a:avLst/>
          </a:prstGeom>
          <a:solidFill>
            <a:srgbClr val="007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aseline="0">
              <a:latin typeface="Noto Sans" panose="020B0502040504020204" pitchFamily="34" charset="0"/>
            </a:endParaRPr>
          </a:p>
        </p:txBody>
      </p:sp>
      <p:sp>
        <p:nvSpPr>
          <p:cNvPr id="12" name="Oval 11"/>
          <p:cNvSpPr/>
          <p:nvPr userDrawn="1"/>
        </p:nvSpPr>
        <p:spPr>
          <a:xfrm>
            <a:off x="5074607" y="3948708"/>
            <a:ext cx="2114794" cy="2148904"/>
          </a:xfrm>
          <a:prstGeom prst="ellipse">
            <a:avLst/>
          </a:prstGeom>
          <a:solidFill>
            <a:srgbClr val="14E6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aseline="0">
              <a:latin typeface="Noto Sans" panose="020B0502040504020204" pitchFamily="34" charset="0"/>
            </a:endParaRP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5724361" y="2632997"/>
            <a:ext cx="815287" cy="369332"/>
          </a:xfrm>
          <a:prstGeom prst="rect">
            <a:avLst/>
          </a:prstGeom>
        </p:spPr>
        <p:txBody>
          <a:bodyPr wrap="none" lIns="0" anchor="ctr"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32,948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5724361" y="3369757"/>
            <a:ext cx="815287" cy="369332"/>
          </a:xfrm>
          <a:prstGeom prst="rect">
            <a:avLst/>
          </a:prstGeom>
        </p:spPr>
        <p:txBody>
          <a:bodyPr wrap="none" lIns="0" anchor="ctr"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21,846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5724361" y="4838495"/>
            <a:ext cx="815287" cy="369332"/>
          </a:xfrm>
          <a:prstGeom prst="rect">
            <a:avLst/>
          </a:prstGeom>
        </p:spPr>
        <p:txBody>
          <a:bodyPr wrap="none" lIns="0" anchor="ctr">
            <a:noAutofit/>
          </a:bodyPr>
          <a:lstStyle>
            <a:lvl1pPr marL="0" indent="0" algn="ctr">
              <a:buNone/>
              <a:defRPr sz="1800" b="1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21,846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815639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8785552" y="3575968"/>
            <a:ext cx="2639040" cy="154213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46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947350" y="1277268"/>
            <a:ext cx="2315444" cy="783454"/>
          </a:xfrm>
          <a:prstGeom prst="rect">
            <a:avLst/>
          </a:prstGeom>
          <a:ln w="34925">
            <a:solidFill>
              <a:schemeClr val="accent2"/>
            </a:solidFill>
          </a:ln>
        </p:spPr>
        <p:txBody>
          <a:bodyPr lIns="0" anchor="ctr">
            <a:noAutofit/>
          </a:bodyPr>
          <a:lstStyle>
            <a:lvl1pPr marL="0" indent="0" algn="ctr">
              <a:buNone/>
              <a:defRPr sz="1400" b="1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683300" y="1301676"/>
            <a:ext cx="2555200" cy="1865126"/>
          </a:xfrm>
        </p:spPr>
        <p:txBody>
          <a:bodyPr>
            <a:noAutofit/>
          </a:bodyPr>
          <a:lstStyle>
            <a:lvl1pPr>
              <a:defRPr sz="3200" b="1" baseline="0"/>
            </a:lvl1pPr>
          </a:lstStyle>
          <a:p>
            <a:r>
              <a:rPr lang="en-US" dirty="0"/>
              <a:t>Column chat slide with text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683300" y="3639468"/>
            <a:ext cx="2555200" cy="191068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4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3" name="Right Triangle 2"/>
          <p:cNvSpPr/>
          <p:nvPr/>
        </p:nvSpPr>
        <p:spPr>
          <a:xfrm flipV="1">
            <a:off x="683300" y="3245892"/>
            <a:ext cx="360040" cy="216024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8785552" y="2237780"/>
            <a:ext cx="2639040" cy="64807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ctr">
              <a:buNone/>
              <a:defRPr sz="1400" b="1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4" name="Freeform 10"/>
          <p:cNvSpPr>
            <a:spLocks noEditPoints="1"/>
          </p:cNvSpPr>
          <p:nvPr/>
        </p:nvSpPr>
        <p:spPr bwMode="auto">
          <a:xfrm>
            <a:off x="10702086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23758057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Infographics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t>‹#›</a:t>
            </a:fld>
            <a:endParaRPr lang="de-DE"/>
          </a:p>
        </p:txBody>
      </p:sp>
      <p:sp>
        <p:nvSpPr>
          <p:cNvPr id="5" name="Rectangle 4"/>
          <p:cNvSpPr/>
          <p:nvPr/>
        </p:nvSpPr>
        <p:spPr>
          <a:xfrm>
            <a:off x="844206" y="1413803"/>
            <a:ext cx="2625897" cy="2104003"/>
          </a:xfrm>
          <a:prstGeom prst="rect">
            <a:avLst/>
          </a:prstGeom>
          <a:solidFill>
            <a:srgbClr val="FFD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3470103" y="1412776"/>
            <a:ext cx="2625897" cy="2104003"/>
          </a:xfrm>
          <a:prstGeom prst="rect">
            <a:avLst/>
          </a:prstGeom>
          <a:solidFill>
            <a:srgbClr val="FF9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tangle 7"/>
          <p:cNvSpPr/>
          <p:nvPr userDrawn="1"/>
        </p:nvSpPr>
        <p:spPr>
          <a:xfrm>
            <a:off x="6096001" y="1412776"/>
            <a:ext cx="2625897" cy="2104003"/>
          </a:xfrm>
          <a:prstGeom prst="rect">
            <a:avLst/>
          </a:prstGeom>
          <a:solidFill>
            <a:srgbClr val="FFD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tangle 8"/>
          <p:cNvSpPr/>
          <p:nvPr/>
        </p:nvSpPr>
        <p:spPr>
          <a:xfrm>
            <a:off x="844206" y="3501008"/>
            <a:ext cx="2625897" cy="2104003"/>
          </a:xfrm>
          <a:prstGeom prst="rect">
            <a:avLst/>
          </a:prstGeom>
          <a:solidFill>
            <a:srgbClr val="FF9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tangle 9"/>
          <p:cNvSpPr/>
          <p:nvPr/>
        </p:nvSpPr>
        <p:spPr>
          <a:xfrm>
            <a:off x="3470103" y="3501008"/>
            <a:ext cx="2625897" cy="2104003"/>
          </a:xfrm>
          <a:prstGeom prst="rect">
            <a:avLst/>
          </a:prstGeom>
          <a:solidFill>
            <a:srgbClr val="FFD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tangle 10"/>
          <p:cNvSpPr/>
          <p:nvPr/>
        </p:nvSpPr>
        <p:spPr>
          <a:xfrm>
            <a:off x="6096001" y="3501008"/>
            <a:ext cx="2625897" cy="2104003"/>
          </a:xfrm>
          <a:prstGeom prst="rect">
            <a:avLst/>
          </a:prstGeom>
          <a:solidFill>
            <a:srgbClr val="FF9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tangle 37"/>
          <p:cNvSpPr/>
          <p:nvPr userDrawn="1"/>
        </p:nvSpPr>
        <p:spPr>
          <a:xfrm>
            <a:off x="8721898" y="1412776"/>
            <a:ext cx="2625897" cy="2104003"/>
          </a:xfrm>
          <a:prstGeom prst="rect">
            <a:avLst/>
          </a:prstGeom>
          <a:solidFill>
            <a:srgbClr val="FF9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tangle 38"/>
          <p:cNvSpPr/>
          <p:nvPr/>
        </p:nvSpPr>
        <p:spPr>
          <a:xfrm>
            <a:off x="8721898" y="3501008"/>
            <a:ext cx="2625897" cy="2104003"/>
          </a:xfrm>
          <a:prstGeom prst="rect">
            <a:avLst/>
          </a:prstGeom>
          <a:solidFill>
            <a:srgbClr val="FFD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13" hasCustomPrompt="1"/>
          </p:nvPr>
        </p:nvSpPr>
        <p:spPr>
          <a:xfrm>
            <a:off x="1221099" y="3068638"/>
            <a:ext cx="1872110" cy="2889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  <a:endParaRPr lang="de-DE" dirty="0"/>
          </a:p>
        </p:txBody>
      </p:sp>
      <p:sp>
        <p:nvSpPr>
          <p:cNvPr id="54" name="Text Placeholder 52"/>
          <p:cNvSpPr>
            <a:spLocks noGrp="1"/>
          </p:cNvSpPr>
          <p:nvPr>
            <p:ph type="body" sz="quarter" idx="14" hasCustomPrompt="1"/>
          </p:nvPr>
        </p:nvSpPr>
        <p:spPr>
          <a:xfrm>
            <a:off x="6472894" y="3068638"/>
            <a:ext cx="1872110" cy="2889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de-DE" dirty="0"/>
          </a:p>
        </p:txBody>
      </p:sp>
      <p:sp>
        <p:nvSpPr>
          <p:cNvPr id="55" name="Text Placeholder 52"/>
          <p:cNvSpPr>
            <a:spLocks noGrp="1"/>
          </p:cNvSpPr>
          <p:nvPr>
            <p:ph type="body" sz="quarter" idx="15" hasCustomPrompt="1"/>
          </p:nvPr>
        </p:nvSpPr>
        <p:spPr>
          <a:xfrm>
            <a:off x="9098791" y="3068638"/>
            <a:ext cx="1872110" cy="2889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de-DE" dirty="0"/>
          </a:p>
        </p:txBody>
      </p:sp>
      <p:sp>
        <p:nvSpPr>
          <p:cNvPr id="56" name="Text Placeholder 52"/>
          <p:cNvSpPr>
            <a:spLocks noGrp="1"/>
          </p:cNvSpPr>
          <p:nvPr>
            <p:ph type="body" sz="quarter" idx="16" hasCustomPrompt="1"/>
          </p:nvPr>
        </p:nvSpPr>
        <p:spPr>
          <a:xfrm>
            <a:off x="3846996" y="3068638"/>
            <a:ext cx="1872110" cy="2889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de-DE" dirty="0"/>
          </a:p>
        </p:txBody>
      </p:sp>
      <p:sp>
        <p:nvSpPr>
          <p:cNvPr id="57" name="Text Placeholder 52"/>
          <p:cNvSpPr>
            <a:spLocks noGrp="1"/>
          </p:cNvSpPr>
          <p:nvPr>
            <p:ph type="body" sz="quarter" idx="17" hasCustomPrompt="1"/>
          </p:nvPr>
        </p:nvSpPr>
        <p:spPr>
          <a:xfrm>
            <a:off x="1221099" y="5172641"/>
            <a:ext cx="1872110" cy="2889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de-DE" dirty="0"/>
          </a:p>
        </p:txBody>
      </p:sp>
      <p:sp>
        <p:nvSpPr>
          <p:cNvPr id="58" name="Text Placeholder 52"/>
          <p:cNvSpPr>
            <a:spLocks noGrp="1"/>
          </p:cNvSpPr>
          <p:nvPr>
            <p:ph type="body" sz="quarter" idx="18" hasCustomPrompt="1"/>
          </p:nvPr>
        </p:nvSpPr>
        <p:spPr>
          <a:xfrm>
            <a:off x="6472894" y="5172641"/>
            <a:ext cx="1872110" cy="2889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de-DE" dirty="0"/>
          </a:p>
        </p:txBody>
      </p:sp>
      <p:sp>
        <p:nvSpPr>
          <p:cNvPr id="59" name="Text Placeholder 52"/>
          <p:cNvSpPr>
            <a:spLocks noGrp="1"/>
          </p:cNvSpPr>
          <p:nvPr>
            <p:ph type="body" sz="quarter" idx="19" hasCustomPrompt="1"/>
          </p:nvPr>
        </p:nvSpPr>
        <p:spPr>
          <a:xfrm>
            <a:off x="9098791" y="5172641"/>
            <a:ext cx="1872110" cy="2889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de-DE" dirty="0"/>
          </a:p>
        </p:txBody>
      </p:sp>
      <p:sp>
        <p:nvSpPr>
          <p:cNvPr id="60" name="Text Placeholder 52"/>
          <p:cNvSpPr>
            <a:spLocks noGrp="1"/>
          </p:cNvSpPr>
          <p:nvPr>
            <p:ph type="body" sz="quarter" idx="20" hasCustomPrompt="1"/>
          </p:nvPr>
        </p:nvSpPr>
        <p:spPr>
          <a:xfrm>
            <a:off x="3846996" y="5172641"/>
            <a:ext cx="1872110" cy="2889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de-DE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35598086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7408" y="1815234"/>
            <a:ext cx="2952328" cy="1183741"/>
          </a:xfrm>
        </p:spPr>
        <p:txBody>
          <a:bodyPr vert="horz" lIns="0" tIns="0" rIns="0" bIns="0" rtlCol="0" anchor="b">
            <a:noAutofit/>
          </a:bodyPr>
          <a:lstStyle>
            <a:lvl1pPr algn="r">
              <a:defRPr lang="en-US" baseline="0" dirty="0">
                <a:solidFill>
                  <a:schemeClr val="tx1"/>
                </a:solidFill>
                <a:ea typeface="+mn-ea"/>
                <a:cs typeface="+mn-cs"/>
              </a:defRPr>
            </a:lvl1pPr>
          </a:lstStyle>
          <a:p>
            <a: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Noto Sans" panose="020B0502040504020204" pitchFamily="34" charset="0"/>
            </a:pPr>
            <a:r>
              <a:rPr lang="en-US" dirty="0"/>
              <a:t>Click to add text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7605486" y="209540"/>
            <a:ext cx="4091214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1400" b="1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5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7605486" y="711202"/>
            <a:ext cx="4091214" cy="141358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2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7605486" y="2369780"/>
            <a:ext cx="4091214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1400" b="1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7605486" y="2871442"/>
            <a:ext cx="4091214" cy="141358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2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7605486" y="4530020"/>
            <a:ext cx="4091214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1400" b="1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7605486" y="5031682"/>
            <a:ext cx="4091214" cy="141358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2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67408" y="3255394"/>
            <a:ext cx="2952328" cy="547351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 marL="0" indent="0" algn="r">
              <a:buNone/>
              <a:defRPr sz="23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767408" y="4047482"/>
            <a:ext cx="2952328" cy="2077549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 marL="0" indent="0" algn="r">
              <a:buNone/>
              <a:defRPr sz="14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437544" y="3127185"/>
            <a:ext cx="128219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cture Placeholder 15"/>
          <p:cNvSpPr>
            <a:spLocks noGrp="1"/>
          </p:cNvSpPr>
          <p:nvPr>
            <p:ph type="pic" sz="quarter" idx="25"/>
          </p:nvPr>
        </p:nvSpPr>
        <p:spPr>
          <a:xfrm>
            <a:off x="4691844" y="209540"/>
            <a:ext cx="2808312" cy="19152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8" name="Picture Placeholder 15"/>
          <p:cNvSpPr>
            <a:spLocks noGrp="1"/>
          </p:cNvSpPr>
          <p:nvPr>
            <p:ph type="pic" sz="quarter" idx="26"/>
          </p:nvPr>
        </p:nvSpPr>
        <p:spPr>
          <a:xfrm>
            <a:off x="4691844" y="2369780"/>
            <a:ext cx="2808312" cy="19152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27"/>
          </p:nvPr>
        </p:nvSpPr>
        <p:spPr>
          <a:xfrm>
            <a:off x="4691844" y="4530020"/>
            <a:ext cx="2808312" cy="19152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3899208" cy="11758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34283902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-600" y="0"/>
            <a:ext cx="12192000" cy="342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67408" y="4341190"/>
            <a:ext cx="3051149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67408" y="4824164"/>
            <a:ext cx="3051149" cy="132921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570425" y="4341190"/>
            <a:ext cx="3051149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4570425" y="4824164"/>
            <a:ext cx="3051149" cy="132921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373443" y="4341190"/>
            <a:ext cx="3051149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8373443" y="4824164"/>
            <a:ext cx="3051149" cy="132921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408" y="3556000"/>
            <a:ext cx="712808" cy="71280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0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70425" y="3556000"/>
            <a:ext cx="712808" cy="71280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0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3443" y="3556000"/>
            <a:ext cx="712808" cy="71280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0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8" name="Freeform 10"/>
          <p:cNvSpPr>
            <a:spLocks noEditPoints="1"/>
          </p:cNvSpPr>
          <p:nvPr/>
        </p:nvSpPr>
        <p:spPr bwMode="auto">
          <a:xfrm>
            <a:off x="10702086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942504" y="1836192"/>
            <a:ext cx="4361408" cy="576808"/>
          </a:xfrm>
        </p:spPr>
        <p:txBody>
          <a:bodyPr anchor="b"/>
          <a:lstStyle>
            <a:lvl1pPr algn="l">
              <a:defRPr sz="3200" b="1" cap="none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text</a:t>
            </a:r>
            <a:endParaRPr lang="de-DE" dirty="0"/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42504" y="2505348"/>
            <a:ext cx="4361408" cy="80935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3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58941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0660" y="6201740"/>
            <a:ext cx="3097578" cy="21831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0" baseline="0">
                <a:solidFill>
                  <a:schemeClr val="accent1"/>
                </a:solidFill>
                <a:latin typeface="Schroders Circular TT Normal" panose="020B0504020101020102" pitchFamily="34" charset="0"/>
              </a:defRPr>
            </a:lvl1pPr>
          </a:lstStyle>
          <a:p>
            <a:pPr lvl="0"/>
            <a:r>
              <a:rPr lang="en-IN" dirty="0"/>
              <a:t>MM/YYY</a:t>
            </a:r>
            <a:endParaRPr lang="en-GB" dirty="0"/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260660" y="5163667"/>
            <a:ext cx="10799225" cy="585583"/>
          </a:xfrm>
          <a:noFill/>
        </p:spPr>
        <p:txBody>
          <a:bodyPr anchor="b">
            <a:noAutofit/>
          </a:bodyPr>
          <a:lstStyle>
            <a:lvl1pPr algn="l">
              <a:defRPr sz="3200" b="1" baseline="0">
                <a:solidFill>
                  <a:schemeClr val="accent1"/>
                </a:solidFill>
                <a:latin typeface="Schroders Circular TT Normal" panose="020B0504020101020102" pitchFamily="34" charset="0"/>
                <a:cs typeface="Schroders Circular TT Normal" panose="020B0504020101020102" pitchFamily="34" charset="0"/>
              </a:defRPr>
            </a:lvl1pPr>
          </a:lstStyle>
          <a:p>
            <a:r>
              <a:rPr lang="en-US" dirty="0"/>
              <a:t>Click to edit master title style (32pt)</a:t>
            </a:r>
            <a:endParaRPr lang="de-DE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0660" y="5817935"/>
            <a:ext cx="10799225" cy="315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2300" b="1" baseline="0">
                <a:solidFill>
                  <a:schemeClr val="accent2"/>
                </a:solidFill>
                <a:latin typeface="Schroders Circular TT Normal" panose="020B0504020101020102" pitchFamily="34" charset="0"/>
                <a:cs typeface="Schroders Circular TT Normal" panose="020B0504020101020102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 (23pt)</a:t>
            </a:r>
            <a:endParaRPr lang="de-DE" dirty="0"/>
          </a:p>
        </p:txBody>
      </p:sp>
      <p:sp>
        <p:nvSpPr>
          <p:cNvPr id="17" name="Rectangle 16"/>
          <p:cNvSpPr/>
          <p:nvPr/>
        </p:nvSpPr>
        <p:spPr>
          <a:xfrm>
            <a:off x="9200369" y="6666748"/>
            <a:ext cx="2927083" cy="15388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GB" sz="1000" baseline="0" dirty="0">
                <a:solidFill>
                  <a:schemeClr val="accent1"/>
                </a:solidFill>
                <a:latin typeface="Schroders Circular TT Normal" panose="020B0504020101020102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 professional investors only. Not for retail clients</a:t>
            </a:r>
            <a:endParaRPr lang="de-DE" sz="1000" baseline="0" dirty="0">
              <a:solidFill>
                <a:schemeClr val="accent1"/>
              </a:solidFill>
              <a:latin typeface="Schroders Circular TT Normal" panose="020B0504020101020102" pitchFamily="34" charset="0"/>
            </a:endParaRPr>
          </a:p>
        </p:txBody>
      </p:sp>
      <p:sp>
        <p:nvSpPr>
          <p:cNvPr id="18" name="Freeform 6"/>
          <p:cNvSpPr>
            <a:spLocks noChangeAspect="1" noEditPoints="1"/>
          </p:cNvSpPr>
          <p:nvPr/>
        </p:nvSpPr>
        <p:spPr bwMode="auto">
          <a:xfrm>
            <a:off x="198590" y="280988"/>
            <a:ext cx="1698420" cy="304004"/>
          </a:xfrm>
          <a:custGeom>
            <a:avLst/>
            <a:gdLst>
              <a:gd name="T0" fmla="*/ 504 w 1138"/>
              <a:gd name="T1" fmla="*/ 99 h 203"/>
              <a:gd name="T2" fmla="*/ 458 w 1138"/>
              <a:gd name="T3" fmla="*/ 112 h 203"/>
              <a:gd name="T4" fmla="*/ 427 w 1138"/>
              <a:gd name="T5" fmla="*/ 200 h 203"/>
              <a:gd name="T6" fmla="*/ 449 w 1138"/>
              <a:gd name="T7" fmla="*/ 71 h 203"/>
              <a:gd name="T8" fmla="*/ 491 w 1138"/>
              <a:gd name="T9" fmla="*/ 67 h 203"/>
              <a:gd name="T10" fmla="*/ 981 w 1138"/>
              <a:gd name="T11" fmla="*/ 85 h 203"/>
              <a:gd name="T12" fmla="*/ 952 w 1138"/>
              <a:gd name="T13" fmla="*/ 71 h 203"/>
              <a:gd name="T14" fmla="*/ 983 w 1138"/>
              <a:gd name="T15" fmla="*/ 200 h 203"/>
              <a:gd name="T16" fmla="*/ 1013 w 1138"/>
              <a:gd name="T17" fmla="*/ 96 h 203"/>
              <a:gd name="T18" fmla="*/ 1032 w 1138"/>
              <a:gd name="T19" fmla="*/ 70 h 203"/>
              <a:gd name="T20" fmla="*/ 981 w 1138"/>
              <a:gd name="T21" fmla="*/ 85 h 203"/>
              <a:gd name="T22" fmla="*/ 315 w 1138"/>
              <a:gd name="T23" fmla="*/ 83 h 203"/>
              <a:gd name="T24" fmla="*/ 284 w 1138"/>
              <a:gd name="T25" fmla="*/ 7 h 203"/>
              <a:gd name="T26" fmla="*/ 315 w 1138"/>
              <a:gd name="T27" fmla="*/ 200 h 203"/>
              <a:gd name="T28" fmla="*/ 346 w 1138"/>
              <a:gd name="T29" fmla="*/ 97 h 203"/>
              <a:gd name="T30" fmla="*/ 376 w 1138"/>
              <a:gd name="T31" fmla="*/ 200 h 203"/>
              <a:gd name="T32" fmla="*/ 407 w 1138"/>
              <a:gd name="T33" fmla="*/ 136 h 203"/>
              <a:gd name="T34" fmla="*/ 218 w 1138"/>
              <a:gd name="T35" fmla="*/ 174 h 203"/>
              <a:gd name="T36" fmla="*/ 217 w 1138"/>
              <a:gd name="T37" fmla="*/ 97 h 203"/>
              <a:gd name="T38" fmla="*/ 271 w 1138"/>
              <a:gd name="T39" fmla="*/ 94 h 203"/>
              <a:gd name="T40" fmla="*/ 150 w 1138"/>
              <a:gd name="T41" fmla="*/ 135 h 203"/>
              <a:gd name="T42" fmla="*/ 272 w 1138"/>
              <a:gd name="T43" fmla="*/ 178 h 203"/>
              <a:gd name="T44" fmla="*/ 218 w 1138"/>
              <a:gd name="T45" fmla="*/ 174 h 203"/>
              <a:gd name="T46" fmla="*/ 68 w 1138"/>
              <a:gd name="T47" fmla="*/ 84 h 203"/>
              <a:gd name="T48" fmla="*/ 68 w 1138"/>
              <a:gd name="T49" fmla="*/ 38 h 203"/>
              <a:gd name="T50" fmla="*/ 130 w 1138"/>
              <a:gd name="T51" fmla="*/ 39 h 203"/>
              <a:gd name="T52" fmla="*/ 4 w 1138"/>
              <a:gd name="T53" fmla="*/ 64 h 203"/>
              <a:gd name="T54" fmla="*/ 71 w 1138"/>
              <a:gd name="T55" fmla="*/ 119 h 203"/>
              <a:gd name="T56" fmla="*/ 70 w 1138"/>
              <a:gd name="T57" fmla="*/ 172 h 203"/>
              <a:gd name="T58" fmla="*/ 0 w 1138"/>
              <a:gd name="T59" fmla="*/ 161 h 203"/>
              <a:gd name="T60" fmla="*/ 136 w 1138"/>
              <a:gd name="T61" fmla="*/ 146 h 203"/>
              <a:gd name="T62" fmla="*/ 1097 w 1138"/>
              <a:gd name="T63" fmla="*/ 122 h 203"/>
              <a:gd name="T64" fmla="*/ 1088 w 1138"/>
              <a:gd name="T65" fmla="*/ 93 h 203"/>
              <a:gd name="T66" fmla="*/ 1135 w 1138"/>
              <a:gd name="T67" fmla="*/ 91 h 203"/>
              <a:gd name="T68" fmla="*/ 1039 w 1138"/>
              <a:gd name="T69" fmla="*/ 107 h 203"/>
              <a:gd name="T70" fmla="*/ 1109 w 1138"/>
              <a:gd name="T71" fmla="*/ 163 h 203"/>
              <a:gd name="T72" fmla="*/ 1054 w 1138"/>
              <a:gd name="T73" fmla="*/ 158 h 203"/>
              <a:gd name="T74" fmla="*/ 1091 w 1138"/>
              <a:gd name="T75" fmla="*/ 203 h 203"/>
              <a:gd name="T76" fmla="*/ 1097 w 1138"/>
              <a:gd name="T77" fmla="*/ 122 h 203"/>
              <a:gd name="T78" fmla="*/ 570 w 1138"/>
              <a:gd name="T79" fmla="*/ 203 h 203"/>
              <a:gd name="T80" fmla="*/ 538 w 1138"/>
              <a:gd name="T81" fmla="*/ 135 h 203"/>
              <a:gd name="T82" fmla="*/ 570 w 1138"/>
              <a:gd name="T83" fmla="*/ 67 h 203"/>
              <a:gd name="T84" fmla="*/ 583 w 1138"/>
              <a:gd name="T85" fmla="*/ 67 h 203"/>
              <a:gd name="T86" fmla="*/ 615 w 1138"/>
              <a:gd name="T87" fmla="*/ 135 h 203"/>
              <a:gd name="T88" fmla="*/ 583 w 1138"/>
              <a:gd name="T89" fmla="*/ 203 h 203"/>
              <a:gd name="T90" fmla="*/ 583 w 1138"/>
              <a:gd name="T91" fmla="*/ 67 h 203"/>
              <a:gd name="T92" fmla="*/ 799 w 1138"/>
              <a:gd name="T93" fmla="*/ 200 h 203"/>
              <a:gd name="T94" fmla="*/ 764 w 1138"/>
              <a:gd name="T95" fmla="*/ 188 h 203"/>
              <a:gd name="T96" fmla="*/ 660 w 1138"/>
              <a:gd name="T97" fmla="*/ 135 h 203"/>
              <a:gd name="T98" fmla="*/ 760 w 1138"/>
              <a:gd name="T99" fmla="*/ 79 h 203"/>
              <a:gd name="T100" fmla="*/ 791 w 1138"/>
              <a:gd name="T101" fmla="*/ 0 h 203"/>
              <a:gd name="T102" fmla="*/ 760 w 1138"/>
              <a:gd name="T103" fmla="*/ 107 h 203"/>
              <a:gd name="T104" fmla="*/ 691 w 1138"/>
              <a:gd name="T105" fmla="*/ 135 h 203"/>
              <a:gd name="T106" fmla="*/ 760 w 1138"/>
              <a:gd name="T107" fmla="*/ 161 h 203"/>
              <a:gd name="T108" fmla="*/ 936 w 1138"/>
              <a:gd name="T109" fmla="*/ 135 h 203"/>
              <a:gd name="T110" fmla="*/ 839 w 1138"/>
              <a:gd name="T111" fmla="*/ 144 h 203"/>
              <a:gd name="T112" fmla="*/ 910 w 1138"/>
              <a:gd name="T113" fmla="*/ 160 h 203"/>
              <a:gd name="T114" fmla="*/ 876 w 1138"/>
              <a:gd name="T115" fmla="*/ 203 h 203"/>
              <a:gd name="T116" fmla="*/ 874 w 1138"/>
              <a:gd name="T117" fmla="*/ 67 h 203"/>
              <a:gd name="T118" fmla="*/ 904 w 1138"/>
              <a:gd name="T119" fmla="*/ 121 h 203"/>
              <a:gd name="T120" fmla="*/ 840 w 1138"/>
              <a:gd name="T121" fmla="*/ 121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8" h="203">
                <a:moveTo>
                  <a:pt x="507" y="70"/>
                </a:moveTo>
                <a:cubicBezTo>
                  <a:pt x="504" y="99"/>
                  <a:pt x="504" y="99"/>
                  <a:pt x="504" y="99"/>
                </a:cubicBezTo>
                <a:cubicBezTo>
                  <a:pt x="498" y="97"/>
                  <a:pt x="493" y="96"/>
                  <a:pt x="488" y="96"/>
                </a:cubicBezTo>
                <a:cubicBezTo>
                  <a:pt x="476" y="96"/>
                  <a:pt x="466" y="102"/>
                  <a:pt x="458" y="112"/>
                </a:cubicBezTo>
                <a:cubicBezTo>
                  <a:pt x="458" y="200"/>
                  <a:pt x="458" y="200"/>
                  <a:pt x="458" y="200"/>
                </a:cubicBezTo>
                <a:cubicBezTo>
                  <a:pt x="427" y="200"/>
                  <a:pt x="427" y="200"/>
                  <a:pt x="427" y="200"/>
                </a:cubicBezTo>
                <a:cubicBezTo>
                  <a:pt x="427" y="71"/>
                  <a:pt x="427" y="71"/>
                  <a:pt x="427" y="71"/>
                </a:cubicBezTo>
                <a:cubicBezTo>
                  <a:pt x="449" y="71"/>
                  <a:pt x="449" y="71"/>
                  <a:pt x="449" y="71"/>
                </a:cubicBezTo>
                <a:cubicBezTo>
                  <a:pt x="456" y="85"/>
                  <a:pt x="456" y="85"/>
                  <a:pt x="456" y="85"/>
                </a:cubicBezTo>
                <a:cubicBezTo>
                  <a:pt x="464" y="75"/>
                  <a:pt x="475" y="67"/>
                  <a:pt x="491" y="67"/>
                </a:cubicBezTo>
                <a:cubicBezTo>
                  <a:pt x="496" y="67"/>
                  <a:pt x="502" y="68"/>
                  <a:pt x="507" y="70"/>
                </a:cubicBezTo>
                <a:close/>
                <a:moveTo>
                  <a:pt x="981" y="85"/>
                </a:moveTo>
                <a:cubicBezTo>
                  <a:pt x="973" y="71"/>
                  <a:pt x="973" y="71"/>
                  <a:pt x="973" y="71"/>
                </a:cubicBezTo>
                <a:cubicBezTo>
                  <a:pt x="952" y="71"/>
                  <a:pt x="952" y="71"/>
                  <a:pt x="952" y="71"/>
                </a:cubicBezTo>
                <a:cubicBezTo>
                  <a:pt x="952" y="200"/>
                  <a:pt x="952" y="200"/>
                  <a:pt x="952" y="200"/>
                </a:cubicBezTo>
                <a:cubicBezTo>
                  <a:pt x="983" y="200"/>
                  <a:pt x="983" y="200"/>
                  <a:pt x="983" y="200"/>
                </a:cubicBezTo>
                <a:cubicBezTo>
                  <a:pt x="983" y="112"/>
                  <a:pt x="983" y="112"/>
                  <a:pt x="983" y="112"/>
                </a:cubicBezTo>
                <a:cubicBezTo>
                  <a:pt x="991" y="102"/>
                  <a:pt x="1001" y="96"/>
                  <a:pt x="1013" y="96"/>
                </a:cubicBezTo>
                <a:cubicBezTo>
                  <a:pt x="1018" y="96"/>
                  <a:pt x="1023" y="97"/>
                  <a:pt x="1029" y="99"/>
                </a:cubicBezTo>
                <a:cubicBezTo>
                  <a:pt x="1032" y="70"/>
                  <a:pt x="1032" y="70"/>
                  <a:pt x="1032" y="70"/>
                </a:cubicBezTo>
                <a:cubicBezTo>
                  <a:pt x="1027" y="68"/>
                  <a:pt x="1021" y="67"/>
                  <a:pt x="1016" y="67"/>
                </a:cubicBezTo>
                <a:cubicBezTo>
                  <a:pt x="1000" y="67"/>
                  <a:pt x="989" y="75"/>
                  <a:pt x="981" y="85"/>
                </a:cubicBezTo>
                <a:close/>
                <a:moveTo>
                  <a:pt x="354" y="67"/>
                </a:moveTo>
                <a:cubicBezTo>
                  <a:pt x="340" y="67"/>
                  <a:pt x="326" y="73"/>
                  <a:pt x="315" y="83"/>
                </a:cubicBezTo>
                <a:cubicBezTo>
                  <a:pt x="315" y="0"/>
                  <a:pt x="315" y="0"/>
                  <a:pt x="315" y="0"/>
                </a:cubicBezTo>
                <a:cubicBezTo>
                  <a:pt x="284" y="7"/>
                  <a:pt x="284" y="7"/>
                  <a:pt x="284" y="7"/>
                </a:cubicBezTo>
                <a:cubicBezTo>
                  <a:pt x="284" y="200"/>
                  <a:pt x="284" y="200"/>
                  <a:pt x="284" y="200"/>
                </a:cubicBezTo>
                <a:cubicBezTo>
                  <a:pt x="315" y="200"/>
                  <a:pt x="315" y="200"/>
                  <a:pt x="315" y="200"/>
                </a:cubicBezTo>
                <a:cubicBezTo>
                  <a:pt x="315" y="114"/>
                  <a:pt x="315" y="114"/>
                  <a:pt x="315" y="114"/>
                </a:cubicBezTo>
                <a:cubicBezTo>
                  <a:pt x="323" y="104"/>
                  <a:pt x="334" y="97"/>
                  <a:pt x="346" y="97"/>
                </a:cubicBezTo>
                <a:cubicBezTo>
                  <a:pt x="365" y="97"/>
                  <a:pt x="376" y="108"/>
                  <a:pt x="376" y="137"/>
                </a:cubicBezTo>
                <a:cubicBezTo>
                  <a:pt x="376" y="162"/>
                  <a:pt x="376" y="200"/>
                  <a:pt x="376" y="200"/>
                </a:cubicBezTo>
                <a:cubicBezTo>
                  <a:pt x="407" y="200"/>
                  <a:pt x="407" y="200"/>
                  <a:pt x="407" y="200"/>
                </a:cubicBezTo>
                <a:cubicBezTo>
                  <a:pt x="407" y="136"/>
                  <a:pt x="407" y="136"/>
                  <a:pt x="407" y="136"/>
                </a:cubicBezTo>
                <a:cubicBezTo>
                  <a:pt x="407" y="97"/>
                  <a:pt x="390" y="67"/>
                  <a:pt x="354" y="67"/>
                </a:cubicBezTo>
                <a:close/>
                <a:moveTo>
                  <a:pt x="218" y="174"/>
                </a:moveTo>
                <a:cubicBezTo>
                  <a:pt x="198" y="174"/>
                  <a:pt x="181" y="158"/>
                  <a:pt x="181" y="135"/>
                </a:cubicBezTo>
                <a:cubicBezTo>
                  <a:pt x="181" y="113"/>
                  <a:pt x="197" y="97"/>
                  <a:pt x="217" y="97"/>
                </a:cubicBezTo>
                <a:cubicBezTo>
                  <a:pt x="228" y="97"/>
                  <a:pt x="240" y="103"/>
                  <a:pt x="248" y="114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59" y="78"/>
                  <a:pt x="241" y="67"/>
                  <a:pt x="218" y="67"/>
                </a:cubicBezTo>
                <a:cubicBezTo>
                  <a:pt x="178" y="67"/>
                  <a:pt x="150" y="98"/>
                  <a:pt x="150" y="135"/>
                </a:cubicBezTo>
                <a:cubicBezTo>
                  <a:pt x="150" y="175"/>
                  <a:pt x="180" y="203"/>
                  <a:pt x="218" y="203"/>
                </a:cubicBezTo>
                <a:cubicBezTo>
                  <a:pt x="240" y="203"/>
                  <a:pt x="259" y="193"/>
                  <a:pt x="272" y="178"/>
                </a:cubicBezTo>
                <a:cubicBezTo>
                  <a:pt x="250" y="158"/>
                  <a:pt x="250" y="158"/>
                  <a:pt x="250" y="158"/>
                </a:cubicBezTo>
                <a:cubicBezTo>
                  <a:pt x="240" y="169"/>
                  <a:pt x="231" y="174"/>
                  <a:pt x="218" y="174"/>
                </a:cubicBezTo>
                <a:close/>
                <a:moveTo>
                  <a:pt x="85" y="88"/>
                </a:moveTo>
                <a:cubicBezTo>
                  <a:pt x="82" y="88"/>
                  <a:pt x="73" y="85"/>
                  <a:pt x="68" y="84"/>
                </a:cubicBezTo>
                <a:cubicBezTo>
                  <a:pt x="49" y="80"/>
                  <a:pt x="38" y="74"/>
                  <a:pt x="38" y="61"/>
                </a:cubicBezTo>
                <a:cubicBezTo>
                  <a:pt x="38" y="49"/>
                  <a:pt x="50" y="38"/>
                  <a:pt x="68" y="38"/>
                </a:cubicBezTo>
                <a:cubicBezTo>
                  <a:pt x="84" y="38"/>
                  <a:pt x="96" y="46"/>
                  <a:pt x="107" y="61"/>
                </a:cubicBezTo>
                <a:cubicBezTo>
                  <a:pt x="130" y="39"/>
                  <a:pt x="130" y="39"/>
                  <a:pt x="130" y="39"/>
                </a:cubicBezTo>
                <a:cubicBezTo>
                  <a:pt x="118" y="24"/>
                  <a:pt x="100" y="7"/>
                  <a:pt x="68" y="7"/>
                </a:cubicBezTo>
                <a:cubicBezTo>
                  <a:pt x="33" y="7"/>
                  <a:pt x="4" y="31"/>
                  <a:pt x="4" y="64"/>
                </a:cubicBezTo>
                <a:cubicBezTo>
                  <a:pt x="4" y="89"/>
                  <a:pt x="20" y="107"/>
                  <a:pt x="54" y="115"/>
                </a:cubicBezTo>
                <a:cubicBezTo>
                  <a:pt x="59" y="116"/>
                  <a:pt x="66" y="118"/>
                  <a:pt x="71" y="119"/>
                </a:cubicBezTo>
                <a:cubicBezTo>
                  <a:pt x="92" y="125"/>
                  <a:pt x="101" y="134"/>
                  <a:pt x="101" y="146"/>
                </a:cubicBezTo>
                <a:cubicBezTo>
                  <a:pt x="101" y="161"/>
                  <a:pt x="86" y="172"/>
                  <a:pt x="70" y="172"/>
                </a:cubicBezTo>
                <a:cubicBezTo>
                  <a:pt x="56" y="172"/>
                  <a:pt x="39" y="167"/>
                  <a:pt x="28" y="144"/>
                </a:cubicBezTo>
                <a:cubicBezTo>
                  <a:pt x="0" y="161"/>
                  <a:pt x="0" y="161"/>
                  <a:pt x="0" y="161"/>
                </a:cubicBezTo>
                <a:cubicBezTo>
                  <a:pt x="10" y="182"/>
                  <a:pt x="35" y="203"/>
                  <a:pt x="69" y="203"/>
                </a:cubicBezTo>
                <a:cubicBezTo>
                  <a:pt x="108" y="203"/>
                  <a:pt x="136" y="177"/>
                  <a:pt x="136" y="146"/>
                </a:cubicBezTo>
                <a:cubicBezTo>
                  <a:pt x="136" y="117"/>
                  <a:pt x="118" y="97"/>
                  <a:pt x="85" y="88"/>
                </a:cubicBezTo>
                <a:close/>
                <a:moveTo>
                  <a:pt x="1097" y="122"/>
                </a:moveTo>
                <a:cubicBezTo>
                  <a:pt x="1079" y="118"/>
                  <a:pt x="1068" y="114"/>
                  <a:pt x="1068" y="105"/>
                </a:cubicBezTo>
                <a:cubicBezTo>
                  <a:pt x="1068" y="98"/>
                  <a:pt x="1076" y="93"/>
                  <a:pt x="1088" y="93"/>
                </a:cubicBezTo>
                <a:cubicBezTo>
                  <a:pt x="1098" y="93"/>
                  <a:pt x="1110" y="100"/>
                  <a:pt x="1115" y="109"/>
                </a:cubicBezTo>
                <a:cubicBezTo>
                  <a:pt x="1135" y="91"/>
                  <a:pt x="1135" y="91"/>
                  <a:pt x="1135" y="91"/>
                </a:cubicBezTo>
                <a:cubicBezTo>
                  <a:pt x="1128" y="79"/>
                  <a:pt x="1111" y="67"/>
                  <a:pt x="1088" y="67"/>
                </a:cubicBezTo>
                <a:cubicBezTo>
                  <a:pt x="1064" y="67"/>
                  <a:pt x="1039" y="83"/>
                  <a:pt x="1039" y="107"/>
                </a:cubicBezTo>
                <a:cubicBezTo>
                  <a:pt x="1039" y="129"/>
                  <a:pt x="1057" y="140"/>
                  <a:pt x="1088" y="148"/>
                </a:cubicBezTo>
                <a:cubicBezTo>
                  <a:pt x="1100" y="150"/>
                  <a:pt x="1109" y="155"/>
                  <a:pt x="1109" y="163"/>
                </a:cubicBezTo>
                <a:cubicBezTo>
                  <a:pt x="1109" y="171"/>
                  <a:pt x="1103" y="177"/>
                  <a:pt x="1090" y="177"/>
                </a:cubicBezTo>
                <a:cubicBezTo>
                  <a:pt x="1075" y="177"/>
                  <a:pt x="1063" y="171"/>
                  <a:pt x="1054" y="158"/>
                </a:cubicBezTo>
                <a:cubicBezTo>
                  <a:pt x="1034" y="176"/>
                  <a:pt x="1034" y="176"/>
                  <a:pt x="1034" y="176"/>
                </a:cubicBezTo>
                <a:cubicBezTo>
                  <a:pt x="1045" y="193"/>
                  <a:pt x="1067" y="203"/>
                  <a:pt x="1091" y="203"/>
                </a:cubicBezTo>
                <a:cubicBezTo>
                  <a:pt x="1118" y="203"/>
                  <a:pt x="1138" y="185"/>
                  <a:pt x="1138" y="162"/>
                </a:cubicBezTo>
                <a:cubicBezTo>
                  <a:pt x="1138" y="139"/>
                  <a:pt x="1119" y="127"/>
                  <a:pt x="1097" y="122"/>
                </a:cubicBezTo>
                <a:close/>
                <a:moveTo>
                  <a:pt x="507" y="135"/>
                </a:moveTo>
                <a:cubicBezTo>
                  <a:pt x="507" y="171"/>
                  <a:pt x="533" y="200"/>
                  <a:pt x="570" y="203"/>
                </a:cubicBezTo>
                <a:cubicBezTo>
                  <a:pt x="570" y="174"/>
                  <a:pt x="570" y="174"/>
                  <a:pt x="570" y="174"/>
                </a:cubicBezTo>
                <a:cubicBezTo>
                  <a:pt x="551" y="171"/>
                  <a:pt x="538" y="155"/>
                  <a:pt x="538" y="135"/>
                </a:cubicBezTo>
                <a:cubicBezTo>
                  <a:pt x="538" y="115"/>
                  <a:pt x="552" y="99"/>
                  <a:pt x="570" y="96"/>
                </a:cubicBezTo>
                <a:cubicBezTo>
                  <a:pt x="570" y="67"/>
                  <a:pt x="570" y="67"/>
                  <a:pt x="570" y="67"/>
                </a:cubicBezTo>
                <a:cubicBezTo>
                  <a:pt x="533" y="70"/>
                  <a:pt x="507" y="100"/>
                  <a:pt x="507" y="135"/>
                </a:cubicBezTo>
                <a:close/>
                <a:moveTo>
                  <a:pt x="583" y="67"/>
                </a:moveTo>
                <a:cubicBezTo>
                  <a:pt x="583" y="96"/>
                  <a:pt x="583" y="96"/>
                  <a:pt x="583" y="96"/>
                </a:cubicBezTo>
                <a:cubicBezTo>
                  <a:pt x="601" y="99"/>
                  <a:pt x="615" y="115"/>
                  <a:pt x="615" y="135"/>
                </a:cubicBezTo>
                <a:cubicBezTo>
                  <a:pt x="615" y="155"/>
                  <a:pt x="602" y="171"/>
                  <a:pt x="583" y="174"/>
                </a:cubicBezTo>
                <a:cubicBezTo>
                  <a:pt x="583" y="203"/>
                  <a:pt x="583" y="203"/>
                  <a:pt x="583" y="203"/>
                </a:cubicBezTo>
                <a:cubicBezTo>
                  <a:pt x="620" y="200"/>
                  <a:pt x="646" y="171"/>
                  <a:pt x="646" y="135"/>
                </a:cubicBezTo>
                <a:cubicBezTo>
                  <a:pt x="646" y="100"/>
                  <a:pt x="620" y="70"/>
                  <a:pt x="583" y="67"/>
                </a:cubicBezTo>
                <a:close/>
                <a:moveTo>
                  <a:pt x="791" y="167"/>
                </a:moveTo>
                <a:cubicBezTo>
                  <a:pt x="799" y="200"/>
                  <a:pt x="799" y="200"/>
                  <a:pt x="799" y="200"/>
                </a:cubicBezTo>
                <a:cubicBezTo>
                  <a:pt x="770" y="200"/>
                  <a:pt x="770" y="200"/>
                  <a:pt x="770" y="200"/>
                </a:cubicBezTo>
                <a:cubicBezTo>
                  <a:pt x="764" y="188"/>
                  <a:pt x="764" y="188"/>
                  <a:pt x="764" y="188"/>
                </a:cubicBezTo>
                <a:cubicBezTo>
                  <a:pt x="754" y="196"/>
                  <a:pt x="740" y="203"/>
                  <a:pt x="724" y="203"/>
                </a:cubicBezTo>
                <a:cubicBezTo>
                  <a:pt x="687" y="203"/>
                  <a:pt x="660" y="173"/>
                  <a:pt x="660" y="135"/>
                </a:cubicBezTo>
                <a:cubicBezTo>
                  <a:pt x="660" y="96"/>
                  <a:pt x="690" y="67"/>
                  <a:pt x="726" y="67"/>
                </a:cubicBezTo>
                <a:cubicBezTo>
                  <a:pt x="739" y="67"/>
                  <a:pt x="751" y="72"/>
                  <a:pt x="760" y="79"/>
                </a:cubicBezTo>
                <a:cubicBezTo>
                  <a:pt x="760" y="7"/>
                  <a:pt x="760" y="7"/>
                  <a:pt x="760" y="7"/>
                </a:cubicBezTo>
                <a:cubicBezTo>
                  <a:pt x="791" y="0"/>
                  <a:pt x="791" y="0"/>
                  <a:pt x="791" y="0"/>
                </a:cubicBezTo>
                <a:lnTo>
                  <a:pt x="791" y="167"/>
                </a:lnTo>
                <a:close/>
                <a:moveTo>
                  <a:pt x="760" y="107"/>
                </a:moveTo>
                <a:cubicBezTo>
                  <a:pt x="752" y="100"/>
                  <a:pt x="742" y="96"/>
                  <a:pt x="729" y="96"/>
                </a:cubicBezTo>
                <a:cubicBezTo>
                  <a:pt x="708" y="96"/>
                  <a:pt x="691" y="113"/>
                  <a:pt x="691" y="135"/>
                </a:cubicBezTo>
                <a:cubicBezTo>
                  <a:pt x="691" y="160"/>
                  <a:pt x="709" y="175"/>
                  <a:pt x="728" y="175"/>
                </a:cubicBezTo>
                <a:cubicBezTo>
                  <a:pt x="741" y="175"/>
                  <a:pt x="752" y="169"/>
                  <a:pt x="760" y="161"/>
                </a:cubicBezTo>
                <a:lnTo>
                  <a:pt x="760" y="107"/>
                </a:lnTo>
                <a:close/>
                <a:moveTo>
                  <a:pt x="936" y="135"/>
                </a:moveTo>
                <a:cubicBezTo>
                  <a:pt x="936" y="139"/>
                  <a:pt x="936" y="144"/>
                  <a:pt x="936" y="144"/>
                </a:cubicBezTo>
                <a:cubicBezTo>
                  <a:pt x="839" y="144"/>
                  <a:pt x="839" y="144"/>
                  <a:pt x="839" y="144"/>
                </a:cubicBezTo>
                <a:cubicBezTo>
                  <a:pt x="841" y="163"/>
                  <a:pt x="856" y="176"/>
                  <a:pt x="875" y="176"/>
                </a:cubicBezTo>
                <a:cubicBezTo>
                  <a:pt x="889" y="176"/>
                  <a:pt x="901" y="170"/>
                  <a:pt x="910" y="160"/>
                </a:cubicBezTo>
                <a:cubicBezTo>
                  <a:pt x="930" y="178"/>
                  <a:pt x="930" y="178"/>
                  <a:pt x="930" y="178"/>
                </a:cubicBezTo>
                <a:cubicBezTo>
                  <a:pt x="918" y="193"/>
                  <a:pt x="899" y="203"/>
                  <a:pt x="876" y="203"/>
                </a:cubicBezTo>
                <a:cubicBezTo>
                  <a:pt x="838" y="203"/>
                  <a:pt x="808" y="175"/>
                  <a:pt x="808" y="135"/>
                </a:cubicBezTo>
                <a:cubicBezTo>
                  <a:pt x="808" y="97"/>
                  <a:pt x="836" y="67"/>
                  <a:pt x="874" y="67"/>
                </a:cubicBezTo>
                <a:cubicBezTo>
                  <a:pt x="910" y="67"/>
                  <a:pt x="936" y="98"/>
                  <a:pt x="936" y="135"/>
                </a:cubicBezTo>
                <a:close/>
                <a:moveTo>
                  <a:pt x="904" y="121"/>
                </a:moveTo>
                <a:cubicBezTo>
                  <a:pt x="902" y="108"/>
                  <a:pt x="890" y="95"/>
                  <a:pt x="872" y="95"/>
                </a:cubicBezTo>
                <a:cubicBezTo>
                  <a:pt x="856" y="95"/>
                  <a:pt x="844" y="106"/>
                  <a:pt x="840" y="121"/>
                </a:cubicBezTo>
                <a:lnTo>
                  <a:pt x="904" y="1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007768" y="782730"/>
            <a:ext cx="4222801" cy="4183200"/>
          </a:xfrm>
          <a:custGeom>
            <a:avLst/>
            <a:gdLst>
              <a:gd name="connsiteX0" fmla="*/ 2237406 w 4260236"/>
              <a:gd name="connsiteY0" fmla="*/ 0 h 4219914"/>
              <a:gd name="connsiteX1" fmla="*/ 2342459 w 4260236"/>
              <a:gd name="connsiteY1" fmla="*/ 8842 h 4219914"/>
              <a:gd name="connsiteX2" fmla="*/ 2445277 w 4260236"/>
              <a:gd name="connsiteY2" fmla="*/ 22105 h 4219914"/>
              <a:gd name="connsiteX3" fmla="*/ 2548095 w 4260236"/>
              <a:gd name="connsiteY3" fmla="*/ 39790 h 4219914"/>
              <a:gd name="connsiteX4" fmla="*/ 2648678 w 4260236"/>
              <a:gd name="connsiteY4" fmla="*/ 61895 h 4219914"/>
              <a:gd name="connsiteX5" fmla="*/ 2747025 w 4260236"/>
              <a:gd name="connsiteY5" fmla="*/ 88422 h 4219914"/>
              <a:gd name="connsiteX6" fmla="*/ 2843138 w 4260236"/>
              <a:gd name="connsiteY6" fmla="*/ 119369 h 4219914"/>
              <a:gd name="connsiteX7" fmla="*/ 2937015 w 4260236"/>
              <a:gd name="connsiteY7" fmla="*/ 156948 h 4219914"/>
              <a:gd name="connsiteX8" fmla="*/ 3028657 w 4260236"/>
              <a:gd name="connsiteY8" fmla="*/ 196738 h 4219914"/>
              <a:gd name="connsiteX9" fmla="*/ 3118064 w 4260236"/>
              <a:gd name="connsiteY9" fmla="*/ 240949 h 4219914"/>
              <a:gd name="connsiteX10" fmla="*/ 3205235 w 4260236"/>
              <a:gd name="connsiteY10" fmla="*/ 287370 h 4219914"/>
              <a:gd name="connsiteX11" fmla="*/ 3290172 w 4260236"/>
              <a:gd name="connsiteY11" fmla="*/ 340423 h 4219914"/>
              <a:gd name="connsiteX12" fmla="*/ 3372873 w 4260236"/>
              <a:gd name="connsiteY12" fmla="*/ 395686 h 4219914"/>
              <a:gd name="connsiteX13" fmla="*/ 3451104 w 4260236"/>
              <a:gd name="connsiteY13" fmla="*/ 455371 h 4219914"/>
              <a:gd name="connsiteX14" fmla="*/ 3527100 w 4260236"/>
              <a:gd name="connsiteY14" fmla="*/ 517266 h 4219914"/>
              <a:gd name="connsiteX15" fmla="*/ 3600861 w 4260236"/>
              <a:gd name="connsiteY15" fmla="*/ 583582 h 4219914"/>
              <a:gd name="connsiteX16" fmla="*/ 3670151 w 4260236"/>
              <a:gd name="connsiteY16" fmla="*/ 654319 h 4219914"/>
              <a:gd name="connsiteX17" fmla="*/ 3737206 w 4260236"/>
              <a:gd name="connsiteY17" fmla="*/ 725056 h 4219914"/>
              <a:gd name="connsiteX18" fmla="*/ 3802026 w 4260236"/>
              <a:gd name="connsiteY18" fmla="*/ 802425 h 4219914"/>
              <a:gd name="connsiteX19" fmla="*/ 3860141 w 4260236"/>
              <a:gd name="connsiteY19" fmla="*/ 879794 h 4219914"/>
              <a:gd name="connsiteX20" fmla="*/ 3918255 w 4260236"/>
              <a:gd name="connsiteY20" fmla="*/ 961583 h 4219914"/>
              <a:gd name="connsiteX21" fmla="*/ 3969664 w 4260236"/>
              <a:gd name="connsiteY21" fmla="*/ 1045584 h 4219914"/>
              <a:gd name="connsiteX22" fmla="*/ 4018838 w 4260236"/>
              <a:gd name="connsiteY22" fmla="*/ 1131795 h 4219914"/>
              <a:gd name="connsiteX23" fmla="*/ 4061306 w 4260236"/>
              <a:gd name="connsiteY23" fmla="*/ 1220216 h 4219914"/>
              <a:gd name="connsiteX24" fmla="*/ 4101539 w 4260236"/>
              <a:gd name="connsiteY24" fmla="*/ 1313059 h 4219914"/>
              <a:gd name="connsiteX25" fmla="*/ 4139537 w 4260236"/>
              <a:gd name="connsiteY25" fmla="*/ 1405901 h 4219914"/>
              <a:gd name="connsiteX26" fmla="*/ 4170829 w 4260236"/>
              <a:gd name="connsiteY26" fmla="*/ 1500954 h 4219914"/>
              <a:gd name="connsiteX27" fmla="*/ 4197651 w 4260236"/>
              <a:gd name="connsiteY27" fmla="*/ 1598218 h 4219914"/>
              <a:gd name="connsiteX28" fmla="*/ 4220003 w 4260236"/>
              <a:gd name="connsiteY28" fmla="*/ 1697692 h 4219914"/>
              <a:gd name="connsiteX29" fmla="*/ 4237884 w 4260236"/>
              <a:gd name="connsiteY29" fmla="*/ 1799377 h 4219914"/>
              <a:gd name="connsiteX30" fmla="*/ 4249060 w 4260236"/>
              <a:gd name="connsiteY30" fmla="*/ 1901061 h 4219914"/>
              <a:gd name="connsiteX31" fmla="*/ 4258001 w 4260236"/>
              <a:gd name="connsiteY31" fmla="*/ 2004957 h 4219914"/>
              <a:gd name="connsiteX32" fmla="*/ 4260236 w 4260236"/>
              <a:gd name="connsiteY32" fmla="*/ 2111062 h 4219914"/>
              <a:gd name="connsiteX33" fmla="*/ 4258001 w 4260236"/>
              <a:gd name="connsiteY33" fmla="*/ 2214958 h 4219914"/>
              <a:gd name="connsiteX34" fmla="*/ 4249060 w 4260236"/>
              <a:gd name="connsiteY34" fmla="*/ 2318853 h 4219914"/>
              <a:gd name="connsiteX35" fmla="*/ 4237884 w 4260236"/>
              <a:gd name="connsiteY35" fmla="*/ 2422748 h 4219914"/>
              <a:gd name="connsiteX36" fmla="*/ 4220003 w 4260236"/>
              <a:gd name="connsiteY36" fmla="*/ 2524433 h 4219914"/>
              <a:gd name="connsiteX37" fmla="*/ 4197651 w 4260236"/>
              <a:gd name="connsiteY37" fmla="*/ 2621696 h 4219914"/>
              <a:gd name="connsiteX38" fmla="*/ 4170829 w 4260236"/>
              <a:gd name="connsiteY38" fmla="*/ 2721170 h 4219914"/>
              <a:gd name="connsiteX39" fmla="*/ 4139537 w 4260236"/>
              <a:gd name="connsiteY39" fmla="*/ 2816224 h 4219914"/>
              <a:gd name="connsiteX40" fmla="*/ 4101539 w 4260236"/>
              <a:gd name="connsiteY40" fmla="*/ 2909066 h 4219914"/>
              <a:gd name="connsiteX41" fmla="*/ 4061306 w 4260236"/>
              <a:gd name="connsiteY41" fmla="*/ 2999698 h 4219914"/>
              <a:gd name="connsiteX42" fmla="*/ 4018838 w 4260236"/>
              <a:gd name="connsiteY42" fmla="*/ 3088119 h 4219914"/>
              <a:gd name="connsiteX43" fmla="*/ 3969664 w 4260236"/>
              <a:gd name="connsiteY43" fmla="*/ 3176541 h 4219914"/>
              <a:gd name="connsiteX44" fmla="*/ 3918255 w 4260236"/>
              <a:gd name="connsiteY44" fmla="*/ 3260541 h 4219914"/>
              <a:gd name="connsiteX45" fmla="*/ 3860141 w 4260236"/>
              <a:gd name="connsiteY45" fmla="*/ 3340121 h 4219914"/>
              <a:gd name="connsiteX46" fmla="*/ 3802026 w 4260236"/>
              <a:gd name="connsiteY46" fmla="*/ 3419700 h 4219914"/>
              <a:gd name="connsiteX47" fmla="*/ 3737206 w 4260236"/>
              <a:gd name="connsiteY47" fmla="*/ 3494858 h 4219914"/>
              <a:gd name="connsiteX48" fmla="*/ 3670151 w 4260236"/>
              <a:gd name="connsiteY48" fmla="*/ 3567806 h 4219914"/>
              <a:gd name="connsiteX49" fmla="*/ 3600861 w 4260236"/>
              <a:gd name="connsiteY49" fmla="*/ 3636333 h 4219914"/>
              <a:gd name="connsiteX50" fmla="*/ 3527100 w 4260236"/>
              <a:gd name="connsiteY50" fmla="*/ 3702649 h 4219914"/>
              <a:gd name="connsiteX51" fmla="*/ 3451104 w 4260236"/>
              <a:gd name="connsiteY51" fmla="*/ 3766754 h 4219914"/>
              <a:gd name="connsiteX52" fmla="*/ 3372873 w 4260236"/>
              <a:gd name="connsiteY52" fmla="*/ 3824228 h 4219914"/>
              <a:gd name="connsiteX53" fmla="*/ 3290172 w 4260236"/>
              <a:gd name="connsiteY53" fmla="*/ 3881702 h 4219914"/>
              <a:gd name="connsiteX54" fmla="*/ 3205235 w 4260236"/>
              <a:gd name="connsiteY54" fmla="*/ 3932544 h 4219914"/>
              <a:gd name="connsiteX55" fmla="*/ 3118064 w 4260236"/>
              <a:gd name="connsiteY55" fmla="*/ 3981176 h 4219914"/>
              <a:gd name="connsiteX56" fmla="*/ 3028657 w 4260236"/>
              <a:gd name="connsiteY56" fmla="*/ 4025387 h 4219914"/>
              <a:gd name="connsiteX57" fmla="*/ 2937015 w 4260236"/>
              <a:gd name="connsiteY57" fmla="*/ 4065177 h 4219914"/>
              <a:gd name="connsiteX58" fmla="*/ 2843138 w 4260236"/>
              <a:gd name="connsiteY58" fmla="*/ 4100545 h 4219914"/>
              <a:gd name="connsiteX59" fmla="*/ 2747025 w 4260236"/>
              <a:gd name="connsiteY59" fmla="*/ 4131493 h 4219914"/>
              <a:gd name="connsiteX60" fmla="*/ 2648678 w 4260236"/>
              <a:gd name="connsiteY60" fmla="*/ 4160230 h 4219914"/>
              <a:gd name="connsiteX61" fmla="*/ 2548095 w 4260236"/>
              <a:gd name="connsiteY61" fmla="*/ 4182335 h 4219914"/>
              <a:gd name="connsiteX62" fmla="*/ 2445277 w 4260236"/>
              <a:gd name="connsiteY62" fmla="*/ 4200019 h 4219914"/>
              <a:gd name="connsiteX63" fmla="*/ 2342459 w 4260236"/>
              <a:gd name="connsiteY63" fmla="*/ 4213283 h 4219914"/>
              <a:gd name="connsiteX64" fmla="*/ 2237406 w 4260236"/>
              <a:gd name="connsiteY64" fmla="*/ 4219914 h 4219914"/>
              <a:gd name="connsiteX65" fmla="*/ 2237406 w 4260236"/>
              <a:gd name="connsiteY65" fmla="*/ 3101383 h 4219914"/>
              <a:gd name="connsiteX66" fmla="*/ 2284345 w 4260236"/>
              <a:gd name="connsiteY66" fmla="*/ 3094751 h 4219914"/>
              <a:gd name="connsiteX67" fmla="*/ 2329048 w 4260236"/>
              <a:gd name="connsiteY67" fmla="*/ 3085909 h 4219914"/>
              <a:gd name="connsiteX68" fmla="*/ 2375987 w 4260236"/>
              <a:gd name="connsiteY68" fmla="*/ 3077067 h 4219914"/>
              <a:gd name="connsiteX69" fmla="*/ 2420690 w 4260236"/>
              <a:gd name="connsiteY69" fmla="*/ 3063804 h 4219914"/>
              <a:gd name="connsiteX70" fmla="*/ 2463158 w 4260236"/>
              <a:gd name="connsiteY70" fmla="*/ 3050540 h 4219914"/>
              <a:gd name="connsiteX71" fmla="*/ 2505627 w 4260236"/>
              <a:gd name="connsiteY71" fmla="*/ 3032856 h 4219914"/>
              <a:gd name="connsiteX72" fmla="*/ 2548095 w 4260236"/>
              <a:gd name="connsiteY72" fmla="*/ 3015172 h 4219914"/>
              <a:gd name="connsiteX73" fmla="*/ 2588328 w 4260236"/>
              <a:gd name="connsiteY73" fmla="*/ 2995277 h 4219914"/>
              <a:gd name="connsiteX74" fmla="*/ 2628561 w 4260236"/>
              <a:gd name="connsiteY74" fmla="*/ 2973172 h 4219914"/>
              <a:gd name="connsiteX75" fmla="*/ 2668794 w 4260236"/>
              <a:gd name="connsiteY75" fmla="*/ 2951066 h 4219914"/>
              <a:gd name="connsiteX76" fmla="*/ 2704557 w 4260236"/>
              <a:gd name="connsiteY76" fmla="*/ 2924540 h 4219914"/>
              <a:gd name="connsiteX77" fmla="*/ 2742555 w 4260236"/>
              <a:gd name="connsiteY77" fmla="*/ 2898013 h 4219914"/>
              <a:gd name="connsiteX78" fmla="*/ 2776082 w 4260236"/>
              <a:gd name="connsiteY78" fmla="*/ 2871487 h 4219914"/>
              <a:gd name="connsiteX79" fmla="*/ 2811845 w 4260236"/>
              <a:gd name="connsiteY79" fmla="*/ 2840539 h 4219914"/>
              <a:gd name="connsiteX80" fmla="*/ 2843138 w 4260236"/>
              <a:gd name="connsiteY80" fmla="*/ 2809592 h 4219914"/>
              <a:gd name="connsiteX81" fmla="*/ 2874430 w 4260236"/>
              <a:gd name="connsiteY81" fmla="*/ 2778644 h 4219914"/>
              <a:gd name="connsiteX82" fmla="*/ 2903487 w 4260236"/>
              <a:gd name="connsiteY82" fmla="*/ 2745486 h 4219914"/>
              <a:gd name="connsiteX83" fmla="*/ 2932544 w 4260236"/>
              <a:gd name="connsiteY83" fmla="*/ 2710118 h 4219914"/>
              <a:gd name="connsiteX84" fmla="*/ 2959366 w 4260236"/>
              <a:gd name="connsiteY84" fmla="*/ 2672539 h 4219914"/>
              <a:gd name="connsiteX85" fmla="*/ 2983953 w 4260236"/>
              <a:gd name="connsiteY85" fmla="*/ 2634960 h 4219914"/>
              <a:gd name="connsiteX86" fmla="*/ 3006305 w 4260236"/>
              <a:gd name="connsiteY86" fmla="*/ 2597380 h 4219914"/>
              <a:gd name="connsiteX87" fmla="*/ 3028657 w 4260236"/>
              <a:gd name="connsiteY87" fmla="*/ 2557591 h 4219914"/>
              <a:gd name="connsiteX88" fmla="*/ 3048773 w 4260236"/>
              <a:gd name="connsiteY88" fmla="*/ 2515591 h 4219914"/>
              <a:gd name="connsiteX89" fmla="*/ 3066655 w 4260236"/>
              <a:gd name="connsiteY89" fmla="*/ 2475801 h 4219914"/>
              <a:gd name="connsiteX90" fmla="*/ 3082301 w 4260236"/>
              <a:gd name="connsiteY90" fmla="*/ 2431590 h 4219914"/>
              <a:gd name="connsiteX91" fmla="*/ 3095712 w 4260236"/>
              <a:gd name="connsiteY91" fmla="*/ 2389590 h 4219914"/>
              <a:gd name="connsiteX92" fmla="*/ 3109123 w 4260236"/>
              <a:gd name="connsiteY92" fmla="*/ 2343169 h 4219914"/>
              <a:gd name="connsiteX93" fmla="*/ 3118064 w 4260236"/>
              <a:gd name="connsiteY93" fmla="*/ 2298958 h 4219914"/>
              <a:gd name="connsiteX94" fmla="*/ 3127004 w 4260236"/>
              <a:gd name="connsiteY94" fmla="*/ 2252537 h 4219914"/>
              <a:gd name="connsiteX95" fmla="*/ 3131475 w 4260236"/>
              <a:gd name="connsiteY95" fmla="*/ 2206115 h 4219914"/>
              <a:gd name="connsiteX96" fmla="*/ 3135945 w 4260236"/>
              <a:gd name="connsiteY96" fmla="*/ 2157484 h 4219914"/>
              <a:gd name="connsiteX97" fmla="*/ 3135945 w 4260236"/>
              <a:gd name="connsiteY97" fmla="*/ 2111062 h 4219914"/>
              <a:gd name="connsiteX98" fmla="*/ 3135945 w 4260236"/>
              <a:gd name="connsiteY98" fmla="*/ 2062431 h 4219914"/>
              <a:gd name="connsiteX99" fmla="*/ 3131475 w 4260236"/>
              <a:gd name="connsiteY99" fmla="*/ 2016009 h 4219914"/>
              <a:gd name="connsiteX100" fmla="*/ 3127004 w 4260236"/>
              <a:gd name="connsiteY100" fmla="*/ 1967378 h 4219914"/>
              <a:gd name="connsiteX101" fmla="*/ 3118064 w 4260236"/>
              <a:gd name="connsiteY101" fmla="*/ 1923167 h 4219914"/>
              <a:gd name="connsiteX102" fmla="*/ 3109123 w 4260236"/>
              <a:gd name="connsiteY102" fmla="*/ 1876746 h 4219914"/>
              <a:gd name="connsiteX103" fmla="*/ 3095712 w 4260236"/>
              <a:gd name="connsiteY103" fmla="*/ 1832535 h 4219914"/>
              <a:gd name="connsiteX104" fmla="*/ 3082301 w 4260236"/>
              <a:gd name="connsiteY104" fmla="*/ 1788324 h 4219914"/>
              <a:gd name="connsiteX105" fmla="*/ 3066655 w 4260236"/>
              <a:gd name="connsiteY105" fmla="*/ 1746324 h 4219914"/>
              <a:gd name="connsiteX106" fmla="*/ 3048773 w 4260236"/>
              <a:gd name="connsiteY106" fmla="*/ 1704324 h 4219914"/>
              <a:gd name="connsiteX107" fmla="*/ 3028657 w 4260236"/>
              <a:gd name="connsiteY107" fmla="*/ 1664534 h 4219914"/>
              <a:gd name="connsiteX108" fmla="*/ 3006305 w 4260236"/>
              <a:gd name="connsiteY108" fmla="*/ 1624744 h 4219914"/>
              <a:gd name="connsiteX109" fmla="*/ 2983953 w 4260236"/>
              <a:gd name="connsiteY109" fmla="*/ 1584955 h 4219914"/>
              <a:gd name="connsiteX110" fmla="*/ 2959366 w 4260236"/>
              <a:gd name="connsiteY110" fmla="*/ 1547376 h 4219914"/>
              <a:gd name="connsiteX111" fmla="*/ 2932544 w 4260236"/>
              <a:gd name="connsiteY111" fmla="*/ 1512007 h 4219914"/>
              <a:gd name="connsiteX112" fmla="*/ 2903487 w 4260236"/>
              <a:gd name="connsiteY112" fmla="*/ 1476639 h 4219914"/>
              <a:gd name="connsiteX113" fmla="*/ 2874430 w 4260236"/>
              <a:gd name="connsiteY113" fmla="*/ 1443480 h 4219914"/>
              <a:gd name="connsiteX114" fmla="*/ 2843138 w 4260236"/>
              <a:gd name="connsiteY114" fmla="*/ 1410322 h 4219914"/>
              <a:gd name="connsiteX115" fmla="*/ 2811845 w 4260236"/>
              <a:gd name="connsiteY115" fmla="*/ 1379375 h 4219914"/>
              <a:gd name="connsiteX116" fmla="*/ 2776082 w 4260236"/>
              <a:gd name="connsiteY116" fmla="*/ 1350638 h 4219914"/>
              <a:gd name="connsiteX117" fmla="*/ 2742555 w 4260236"/>
              <a:gd name="connsiteY117" fmla="*/ 1321901 h 4219914"/>
              <a:gd name="connsiteX118" fmla="*/ 2704557 w 4260236"/>
              <a:gd name="connsiteY118" fmla="*/ 1295375 h 4219914"/>
              <a:gd name="connsiteX119" fmla="*/ 2668794 w 4260236"/>
              <a:gd name="connsiteY119" fmla="*/ 1271059 h 4219914"/>
              <a:gd name="connsiteX120" fmla="*/ 2628561 w 4260236"/>
              <a:gd name="connsiteY120" fmla="*/ 1246743 h 4219914"/>
              <a:gd name="connsiteX121" fmla="*/ 2588328 w 4260236"/>
              <a:gd name="connsiteY121" fmla="*/ 1226848 h 4219914"/>
              <a:gd name="connsiteX122" fmla="*/ 2548095 w 4260236"/>
              <a:gd name="connsiteY122" fmla="*/ 1206953 h 4219914"/>
              <a:gd name="connsiteX123" fmla="*/ 2505627 w 4260236"/>
              <a:gd name="connsiteY123" fmla="*/ 1187058 h 4219914"/>
              <a:gd name="connsiteX124" fmla="*/ 2463158 w 4260236"/>
              <a:gd name="connsiteY124" fmla="*/ 1171584 h 4219914"/>
              <a:gd name="connsiteX125" fmla="*/ 2420690 w 4260236"/>
              <a:gd name="connsiteY125" fmla="*/ 1158321 h 4219914"/>
              <a:gd name="connsiteX126" fmla="*/ 2375987 w 4260236"/>
              <a:gd name="connsiteY126" fmla="*/ 1145058 h 4219914"/>
              <a:gd name="connsiteX127" fmla="*/ 2329048 w 4260236"/>
              <a:gd name="connsiteY127" fmla="*/ 1134005 h 4219914"/>
              <a:gd name="connsiteX128" fmla="*/ 2284345 w 4260236"/>
              <a:gd name="connsiteY128" fmla="*/ 1125163 h 4219914"/>
              <a:gd name="connsiteX129" fmla="*/ 2237406 w 4260236"/>
              <a:gd name="connsiteY129" fmla="*/ 1120742 h 4219914"/>
              <a:gd name="connsiteX130" fmla="*/ 2022830 w 4260236"/>
              <a:gd name="connsiteY130" fmla="*/ 0 h 4219914"/>
              <a:gd name="connsiteX131" fmla="*/ 2022830 w 4260236"/>
              <a:gd name="connsiteY131" fmla="*/ 1120742 h 4219914"/>
              <a:gd name="connsiteX132" fmla="*/ 1975891 w 4260236"/>
              <a:gd name="connsiteY132" fmla="*/ 1125163 h 4219914"/>
              <a:gd name="connsiteX133" fmla="*/ 1931188 w 4260236"/>
              <a:gd name="connsiteY133" fmla="*/ 1134005 h 4219914"/>
              <a:gd name="connsiteX134" fmla="*/ 1884249 w 4260236"/>
              <a:gd name="connsiteY134" fmla="*/ 1145058 h 4219914"/>
              <a:gd name="connsiteX135" fmla="*/ 1839546 w 4260236"/>
              <a:gd name="connsiteY135" fmla="*/ 1158321 h 4219914"/>
              <a:gd name="connsiteX136" fmla="*/ 1797078 w 4260236"/>
              <a:gd name="connsiteY136" fmla="*/ 1171584 h 4219914"/>
              <a:gd name="connsiteX137" fmla="*/ 1754609 w 4260236"/>
              <a:gd name="connsiteY137" fmla="*/ 1187058 h 4219914"/>
              <a:gd name="connsiteX138" fmla="*/ 1712141 w 4260236"/>
              <a:gd name="connsiteY138" fmla="*/ 1206953 h 4219914"/>
              <a:gd name="connsiteX139" fmla="*/ 1671908 w 4260236"/>
              <a:gd name="connsiteY139" fmla="*/ 1226848 h 4219914"/>
              <a:gd name="connsiteX140" fmla="*/ 1631675 w 4260236"/>
              <a:gd name="connsiteY140" fmla="*/ 1246743 h 4219914"/>
              <a:gd name="connsiteX141" fmla="*/ 1591442 w 4260236"/>
              <a:gd name="connsiteY141" fmla="*/ 1271059 h 4219914"/>
              <a:gd name="connsiteX142" fmla="*/ 1555679 w 4260236"/>
              <a:gd name="connsiteY142" fmla="*/ 1295375 h 4219914"/>
              <a:gd name="connsiteX143" fmla="*/ 1517681 w 4260236"/>
              <a:gd name="connsiteY143" fmla="*/ 1321901 h 4219914"/>
              <a:gd name="connsiteX144" fmla="*/ 1484154 w 4260236"/>
              <a:gd name="connsiteY144" fmla="*/ 1350638 h 4219914"/>
              <a:gd name="connsiteX145" fmla="*/ 1448391 w 4260236"/>
              <a:gd name="connsiteY145" fmla="*/ 1379375 h 4219914"/>
              <a:gd name="connsiteX146" fmla="*/ 1417099 w 4260236"/>
              <a:gd name="connsiteY146" fmla="*/ 1410322 h 4219914"/>
              <a:gd name="connsiteX147" fmla="*/ 1385806 w 4260236"/>
              <a:gd name="connsiteY147" fmla="*/ 1443480 h 4219914"/>
              <a:gd name="connsiteX148" fmla="*/ 1356749 w 4260236"/>
              <a:gd name="connsiteY148" fmla="*/ 1476639 h 4219914"/>
              <a:gd name="connsiteX149" fmla="*/ 1327692 w 4260236"/>
              <a:gd name="connsiteY149" fmla="*/ 1512007 h 4219914"/>
              <a:gd name="connsiteX150" fmla="*/ 1300870 w 4260236"/>
              <a:gd name="connsiteY150" fmla="*/ 1547376 h 4219914"/>
              <a:gd name="connsiteX151" fmla="*/ 1276283 w 4260236"/>
              <a:gd name="connsiteY151" fmla="*/ 1584955 h 4219914"/>
              <a:gd name="connsiteX152" fmla="*/ 1253931 w 4260236"/>
              <a:gd name="connsiteY152" fmla="*/ 1624744 h 4219914"/>
              <a:gd name="connsiteX153" fmla="*/ 1231579 w 4260236"/>
              <a:gd name="connsiteY153" fmla="*/ 1664534 h 4219914"/>
              <a:gd name="connsiteX154" fmla="*/ 1211463 w 4260236"/>
              <a:gd name="connsiteY154" fmla="*/ 1704324 h 4219914"/>
              <a:gd name="connsiteX155" fmla="*/ 1193582 w 4260236"/>
              <a:gd name="connsiteY155" fmla="*/ 1746324 h 4219914"/>
              <a:gd name="connsiteX156" fmla="*/ 1177935 w 4260236"/>
              <a:gd name="connsiteY156" fmla="*/ 1788324 h 4219914"/>
              <a:gd name="connsiteX157" fmla="*/ 1164524 w 4260236"/>
              <a:gd name="connsiteY157" fmla="*/ 1832535 h 4219914"/>
              <a:gd name="connsiteX158" fmla="*/ 1151113 w 4260236"/>
              <a:gd name="connsiteY158" fmla="*/ 1876746 h 4219914"/>
              <a:gd name="connsiteX159" fmla="*/ 1142173 w 4260236"/>
              <a:gd name="connsiteY159" fmla="*/ 1923167 h 4219914"/>
              <a:gd name="connsiteX160" fmla="*/ 1133232 w 4260236"/>
              <a:gd name="connsiteY160" fmla="*/ 1967378 h 4219914"/>
              <a:gd name="connsiteX161" fmla="*/ 1128761 w 4260236"/>
              <a:gd name="connsiteY161" fmla="*/ 2016009 h 4219914"/>
              <a:gd name="connsiteX162" fmla="*/ 1124291 w 4260236"/>
              <a:gd name="connsiteY162" fmla="*/ 2062431 h 4219914"/>
              <a:gd name="connsiteX163" fmla="*/ 1124291 w 4260236"/>
              <a:gd name="connsiteY163" fmla="*/ 2111062 h 4219914"/>
              <a:gd name="connsiteX164" fmla="*/ 1124291 w 4260236"/>
              <a:gd name="connsiteY164" fmla="*/ 2157484 h 4219914"/>
              <a:gd name="connsiteX165" fmla="*/ 1128761 w 4260236"/>
              <a:gd name="connsiteY165" fmla="*/ 2206115 h 4219914"/>
              <a:gd name="connsiteX166" fmla="*/ 1133232 w 4260236"/>
              <a:gd name="connsiteY166" fmla="*/ 2252537 h 4219914"/>
              <a:gd name="connsiteX167" fmla="*/ 1142173 w 4260236"/>
              <a:gd name="connsiteY167" fmla="*/ 2298958 h 4219914"/>
              <a:gd name="connsiteX168" fmla="*/ 1151113 w 4260236"/>
              <a:gd name="connsiteY168" fmla="*/ 2343169 h 4219914"/>
              <a:gd name="connsiteX169" fmla="*/ 1164524 w 4260236"/>
              <a:gd name="connsiteY169" fmla="*/ 2389590 h 4219914"/>
              <a:gd name="connsiteX170" fmla="*/ 1177935 w 4260236"/>
              <a:gd name="connsiteY170" fmla="*/ 2431590 h 4219914"/>
              <a:gd name="connsiteX171" fmla="*/ 1193582 w 4260236"/>
              <a:gd name="connsiteY171" fmla="*/ 2475801 h 4219914"/>
              <a:gd name="connsiteX172" fmla="*/ 1211463 w 4260236"/>
              <a:gd name="connsiteY172" fmla="*/ 2515591 h 4219914"/>
              <a:gd name="connsiteX173" fmla="*/ 1231579 w 4260236"/>
              <a:gd name="connsiteY173" fmla="*/ 2557591 h 4219914"/>
              <a:gd name="connsiteX174" fmla="*/ 1253931 w 4260236"/>
              <a:gd name="connsiteY174" fmla="*/ 2597380 h 4219914"/>
              <a:gd name="connsiteX175" fmla="*/ 1276283 w 4260236"/>
              <a:gd name="connsiteY175" fmla="*/ 2634960 h 4219914"/>
              <a:gd name="connsiteX176" fmla="*/ 1300870 w 4260236"/>
              <a:gd name="connsiteY176" fmla="*/ 2672539 h 4219914"/>
              <a:gd name="connsiteX177" fmla="*/ 1327692 w 4260236"/>
              <a:gd name="connsiteY177" fmla="*/ 2710118 h 4219914"/>
              <a:gd name="connsiteX178" fmla="*/ 1356749 w 4260236"/>
              <a:gd name="connsiteY178" fmla="*/ 2745486 h 4219914"/>
              <a:gd name="connsiteX179" fmla="*/ 1385806 w 4260236"/>
              <a:gd name="connsiteY179" fmla="*/ 2778644 h 4219914"/>
              <a:gd name="connsiteX180" fmla="*/ 1417099 w 4260236"/>
              <a:gd name="connsiteY180" fmla="*/ 2809592 h 4219914"/>
              <a:gd name="connsiteX181" fmla="*/ 1448391 w 4260236"/>
              <a:gd name="connsiteY181" fmla="*/ 2840539 h 4219914"/>
              <a:gd name="connsiteX182" fmla="*/ 1484154 w 4260236"/>
              <a:gd name="connsiteY182" fmla="*/ 2871487 h 4219914"/>
              <a:gd name="connsiteX183" fmla="*/ 1517681 w 4260236"/>
              <a:gd name="connsiteY183" fmla="*/ 2898013 h 4219914"/>
              <a:gd name="connsiteX184" fmla="*/ 1555679 w 4260236"/>
              <a:gd name="connsiteY184" fmla="*/ 2924540 h 4219914"/>
              <a:gd name="connsiteX185" fmla="*/ 1591442 w 4260236"/>
              <a:gd name="connsiteY185" fmla="*/ 2951066 h 4219914"/>
              <a:gd name="connsiteX186" fmla="*/ 1631675 w 4260236"/>
              <a:gd name="connsiteY186" fmla="*/ 2973172 h 4219914"/>
              <a:gd name="connsiteX187" fmla="*/ 1671908 w 4260236"/>
              <a:gd name="connsiteY187" fmla="*/ 2995277 h 4219914"/>
              <a:gd name="connsiteX188" fmla="*/ 1712141 w 4260236"/>
              <a:gd name="connsiteY188" fmla="*/ 3015172 h 4219914"/>
              <a:gd name="connsiteX189" fmla="*/ 1754609 w 4260236"/>
              <a:gd name="connsiteY189" fmla="*/ 3032856 h 4219914"/>
              <a:gd name="connsiteX190" fmla="*/ 1797078 w 4260236"/>
              <a:gd name="connsiteY190" fmla="*/ 3050540 h 4219914"/>
              <a:gd name="connsiteX191" fmla="*/ 1839546 w 4260236"/>
              <a:gd name="connsiteY191" fmla="*/ 3063804 h 4219914"/>
              <a:gd name="connsiteX192" fmla="*/ 1884249 w 4260236"/>
              <a:gd name="connsiteY192" fmla="*/ 3077067 h 4219914"/>
              <a:gd name="connsiteX193" fmla="*/ 1931188 w 4260236"/>
              <a:gd name="connsiteY193" fmla="*/ 3085909 h 4219914"/>
              <a:gd name="connsiteX194" fmla="*/ 1975891 w 4260236"/>
              <a:gd name="connsiteY194" fmla="*/ 3094751 h 4219914"/>
              <a:gd name="connsiteX195" fmla="*/ 2022830 w 4260236"/>
              <a:gd name="connsiteY195" fmla="*/ 3101383 h 4219914"/>
              <a:gd name="connsiteX196" fmla="*/ 2022830 w 4260236"/>
              <a:gd name="connsiteY196" fmla="*/ 4219914 h 4219914"/>
              <a:gd name="connsiteX197" fmla="*/ 1917777 w 4260236"/>
              <a:gd name="connsiteY197" fmla="*/ 4213283 h 4219914"/>
              <a:gd name="connsiteX198" fmla="*/ 1814959 w 4260236"/>
              <a:gd name="connsiteY198" fmla="*/ 4200019 h 4219914"/>
              <a:gd name="connsiteX199" fmla="*/ 1712141 w 4260236"/>
              <a:gd name="connsiteY199" fmla="*/ 4182335 h 4219914"/>
              <a:gd name="connsiteX200" fmla="*/ 1611558 w 4260236"/>
              <a:gd name="connsiteY200" fmla="*/ 4160230 h 4219914"/>
              <a:gd name="connsiteX201" fmla="*/ 1513211 w 4260236"/>
              <a:gd name="connsiteY201" fmla="*/ 4131493 h 4219914"/>
              <a:gd name="connsiteX202" fmla="*/ 1417099 w 4260236"/>
              <a:gd name="connsiteY202" fmla="*/ 4100545 h 4219914"/>
              <a:gd name="connsiteX203" fmla="*/ 1323221 w 4260236"/>
              <a:gd name="connsiteY203" fmla="*/ 4065177 h 4219914"/>
              <a:gd name="connsiteX204" fmla="*/ 1231579 w 4260236"/>
              <a:gd name="connsiteY204" fmla="*/ 4025387 h 4219914"/>
              <a:gd name="connsiteX205" fmla="*/ 1142173 w 4260236"/>
              <a:gd name="connsiteY205" fmla="*/ 3981176 h 4219914"/>
              <a:gd name="connsiteX206" fmla="*/ 1055001 w 4260236"/>
              <a:gd name="connsiteY206" fmla="*/ 3932544 h 4219914"/>
              <a:gd name="connsiteX207" fmla="*/ 970064 w 4260236"/>
              <a:gd name="connsiteY207" fmla="*/ 3881702 h 4219914"/>
              <a:gd name="connsiteX208" fmla="*/ 887363 w 4260236"/>
              <a:gd name="connsiteY208" fmla="*/ 3824228 h 4219914"/>
              <a:gd name="connsiteX209" fmla="*/ 809132 w 4260236"/>
              <a:gd name="connsiteY209" fmla="*/ 3766754 h 4219914"/>
              <a:gd name="connsiteX210" fmla="*/ 733136 w 4260236"/>
              <a:gd name="connsiteY210" fmla="*/ 3702649 h 4219914"/>
              <a:gd name="connsiteX211" fmla="*/ 659376 w 4260236"/>
              <a:gd name="connsiteY211" fmla="*/ 3636333 h 4219914"/>
              <a:gd name="connsiteX212" fmla="*/ 590085 w 4260236"/>
              <a:gd name="connsiteY212" fmla="*/ 3567806 h 4219914"/>
              <a:gd name="connsiteX213" fmla="*/ 523030 w 4260236"/>
              <a:gd name="connsiteY213" fmla="*/ 3494858 h 4219914"/>
              <a:gd name="connsiteX214" fmla="*/ 458210 w 4260236"/>
              <a:gd name="connsiteY214" fmla="*/ 3419700 h 4219914"/>
              <a:gd name="connsiteX215" fmla="*/ 400096 w 4260236"/>
              <a:gd name="connsiteY215" fmla="*/ 3340121 h 4219914"/>
              <a:gd name="connsiteX216" fmla="*/ 341981 w 4260236"/>
              <a:gd name="connsiteY216" fmla="*/ 3260541 h 4219914"/>
              <a:gd name="connsiteX217" fmla="*/ 290572 w 4260236"/>
              <a:gd name="connsiteY217" fmla="*/ 3176541 h 4219914"/>
              <a:gd name="connsiteX218" fmla="*/ 241398 w 4260236"/>
              <a:gd name="connsiteY218" fmla="*/ 3088119 h 4219914"/>
              <a:gd name="connsiteX219" fmla="*/ 198930 w 4260236"/>
              <a:gd name="connsiteY219" fmla="*/ 2999698 h 4219914"/>
              <a:gd name="connsiteX220" fmla="*/ 158697 w 4260236"/>
              <a:gd name="connsiteY220" fmla="*/ 2909066 h 4219914"/>
              <a:gd name="connsiteX221" fmla="*/ 120699 w 4260236"/>
              <a:gd name="connsiteY221" fmla="*/ 2816224 h 4219914"/>
              <a:gd name="connsiteX222" fmla="*/ 89407 w 4260236"/>
              <a:gd name="connsiteY222" fmla="*/ 2721170 h 4219914"/>
              <a:gd name="connsiteX223" fmla="*/ 62585 w 4260236"/>
              <a:gd name="connsiteY223" fmla="*/ 2621696 h 4219914"/>
              <a:gd name="connsiteX224" fmla="*/ 40233 w 4260236"/>
              <a:gd name="connsiteY224" fmla="*/ 2524433 h 4219914"/>
              <a:gd name="connsiteX225" fmla="*/ 22352 w 4260236"/>
              <a:gd name="connsiteY225" fmla="*/ 2422748 h 4219914"/>
              <a:gd name="connsiteX226" fmla="*/ 11176 w 4260236"/>
              <a:gd name="connsiteY226" fmla="*/ 2318853 h 4219914"/>
              <a:gd name="connsiteX227" fmla="*/ 2235 w 4260236"/>
              <a:gd name="connsiteY227" fmla="*/ 2214958 h 4219914"/>
              <a:gd name="connsiteX228" fmla="*/ 0 w 4260236"/>
              <a:gd name="connsiteY228" fmla="*/ 2111062 h 4219914"/>
              <a:gd name="connsiteX229" fmla="*/ 2235 w 4260236"/>
              <a:gd name="connsiteY229" fmla="*/ 2004957 h 4219914"/>
              <a:gd name="connsiteX230" fmla="*/ 11176 w 4260236"/>
              <a:gd name="connsiteY230" fmla="*/ 1901061 h 4219914"/>
              <a:gd name="connsiteX231" fmla="*/ 22352 w 4260236"/>
              <a:gd name="connsiteY231" fmla="*/ 1799377 h 4219914"/>
              <a:gd name="connsiteX232" fmla="*/ 40233 w 4260236"/>
              <a:gd name="connsiteY232" fmla="*/ 1697692 h 4219914"/>
              <a:gd name="connsiteX233" fmla="*/ 62585 w 4260236"/>
              <a:gd name="connsiteY233" fmla="*/ 1598218 h 4219914"/>
              <a:gd name="connsiteX234" fmla="*/ 89407 w 4260236"/>
              <a:gd name="connsiteY234" fmla="*/ 1500954 h 4219914"/>
              <a:gd name="connsiteX235" fmla="*/ 120699 w 4260236"/>
              <a:gd name="connsiteY235" fmla="*/ 1405901 h 4219914"/>
              <a:gd name="connsiteX236" fmla="*/ 158697 w 4260236"/>
              <a:gd name="connsiteY236" fmla="*/ 1313059 h 4219914"/>
              <a:gd name="connsiteX237" fmla="*/ 198930 w 4260236"/>
              <a:gd name="connsiteY237" fmla="*/ 1220216 h 4219914"/>
              <a:gd name="connsiteX238" fmla="*/ 241398 w 4260236"/>
              <a:gd name="connsiteY238" fmla="*/ 1131795 h 4219914"/>
              <a:gd name="connsiteX239" fmla="*/ 290572 w 4260236"/>
              <a:gd name="connsiteY239" fmla="*/ 1045584 h 4219914"/>
              <a:gd name="connsiteX240" fmla="*/ 341981 w 4260236"/>
              <a:gd name="connsiteY240" fmla="*/ 961583 h 4219914"/>
              <a:gd name="connsiteX241" fmla="*/ 400096 w 4260236"/>
              <a:gd name="connsiteY241" fmla="*/ 879794 h 4219914"/>
              <a:gd name="connsiteX242" fmla="*/ 458210 w 4260236"/>
              <a:gd name="connsiteY242" fmla="*/ 802425 h 4219914"/>
              <a:gd name="connsiteX243" fmla="*/ 523030 w 4260236"/>
              <a:gd name="connsiteY243" fmla="*/ 725056 h 4219914"/>
              <a:gd name="connsiteX244" fmla="*/ 590085 w 4260236"/>
              <a:gd name="connsiteY244" fmla="*/ 654319 h 4219914"/>
              <a:gd name="connsiteX245" fmla="*/ 659376 w 4260236"/>
              <a:gd name="connsiteY245" fmla="*/ 583582 h 4219914"/>
              <a:gd name="connsiteX246" fmla="*/ 733136 w 4260236"/>
              <a:gd name="connsiteY246" fmla="*/ 517266 h 4219914"/>
              <a:gd name="connsiteX247" fmla="*/ 809132 w 4260236"/>
              <a:gd name="connsiteY247" fmla="*/ 455371 h 4219914"/>
              <a:gd name="connsiteX248" fmla="*/ 887363 w 4260236"/>
              <a:gd name="connsiteY248" fmla="*/ 395686 h 4219914"/>
              <a:gd name="connsiteX249" fmla="*/ 970064 w 4260236"/>
              <a:gd name="connsiteY249" fmla="*/ 340423 h 4219914"/>
              <a:gd name="connsiteX250" fmla="*/ 1055001 w 4260236"/>
              <a:gd name="connsiteY250" fmla="*/ 287370 h 4219914"/>
              <a:gd name="connsiteX251" fmla="*/ 1142173 w 4260236"/>
              <a:gd name="connsiteY251" fmla="*/ 240949 h 4219914"/>
              <a:gd name="connsiteX252" fmla="*/ 1231579 w 4260236"/>
              <a:gd name="connsiteY252" fmla="*/ 196738 h 4219914"/>
              <a:gd name="connsiteX253" fmla="*/ 1323221 w 4260236"/>
              <a:gd name="connsiteY253" fmla="*/ 156948 h 4219914"/>
              <a:gd name="connsiteX254" fmla="*/ 1417099 w 4260236"/>
              <a:gd name="connsiteY254" fmla="*/ 119369 h 4219914"/>
              <a:gd name="connsiteX255" fmla="*/ 1513211 w 4260236"/>
              <a:gd name="connsiteY255" fmla="*/ 88422 h 4219914"/>
              <a:gd name="connsiteX256" fmla="*/ 1611558 w 4260236"/>
              <a:gd name="connsiteY256" fmla="*/ 61895 h 4219914"/>
              <a:gd name="connsiteX257" fmla="*/ 1712141 w 4260236"/>
              <a:gd name="connsiteY257" fmla="*/ 39790 h 4219914"/>
              <a:gd name="connsiteX258" fmla="*/ 1814959 w 4260236"/>
              <a:gd name="connsiteY258" fmla="*/ 22105 h 4219914"/>
              <a:gd name="connsiteX259" fmla="*/ 1917777 w 4260236"/>
              <a:gd name="connsiteY259" fmla="*/ 8842 h 4219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</a:cxnLst>
            <a:rect l="l" t="t" r="r" b="b"/>
            <a:pathLst>
              <a:path w="4260236" h="4219914">
                <a:moveTo>
                  <a:pt x="2237406" y="0"/>
                </a:moveTo>
                <a:lnTo>
                  <a:pt x="2342459" y="8842"/>
                </a:lnTo>
                <a:lnTo>
                  <a:pt x="2445277" y="22105"/>
                </a:lnTo>
                <a:lnTo>
                  <a:pt x="2548095" y="39790"/>
                </a:lnTo>
                <a:lnTo>
                  <a:pt x="2648678" y="61895"/>
                </a:lnTo>
                <a:lnTo>
                  <a:pt x="2747025" y="88422"/>
                </a:lnTo>
                <a:lnTo>
                  <a:pt x="2843138" y="119369"/>
                </a:lnTo>
                <a:lnTo>
                  <a:pt x="2937015" y="156948"/>
                </a:lnTo>
                <a:lnTo>
                  <a:pt x="3028657" y="196738"/>
                </a:lnTo>
                <a:lnTo>
                  <a:pt x="3118064" y="240949"/>
                </a:lnTo>
                <a:lnTo>
                  <a:pt x="3205235" y="287370"/>
                </a:lnTo>
                <a:lnTo>
                  <a:pt x="3290172" y="340423"/>
                </a:lnTo>
                <a:lnTo>
                  <a:pt x="3372873" y="395686"/>
                </a:lnTo>
                <a:lnTo>
                  <a:pt x="3451104" y="455371"/>
                </a:lnTo>
                <a:lnTo>
                  <a:pt x="3527100" y="517266"/>
                </a:lnTo>
                <a:lnTo>
                  <a:pt x="3600861" y="583582"/>
                </a:lnTo>
                <a:lnTo>
                  <a:pt x="3670151" y="654319"/>
                </a:lnTo>
                <a:lnTo>
                  <a:pt x="3737206" y="725056"/>
                </a:lnTo>
                <a:lnTo>
                  <a:pt x="3802026" y="802425"/>
                </a:lnTo>
                <a:lnTo>
                  <a:pt x="3860141" y="879794"/>
                </a:lnTo>
                <a:lnTo>
                  <a:pt x="3918255" y="961583"/>
                </a:lnTo>
                <a:lnTo>
                  <a:pt x="3969664" y="1045584"/>
                </a:lnTo>
                <a:lnTo>
                  <a:pt x="4018838" y="1131795"/>
                </a:lnTo>
                <a:lnTo>
                  <a:pt x="4061306" y="1220216"/>
                </a:lnTo>
                <a:lnTo>
                  <a:pt x="4101539" y="1313059"/>
                </a:lnTo>
                <a:lnTo>
                  <a:pt x="4139537" y="1405901"/>
                </a:lnTo>
                <a:lnTo>
                  <a:pt x="4170829" y="1500954"/>
                </a:lnTo>
                <a:lnTo>
                  <a:pt x="4197651" y="1598218"/>
                </a:lnTo>
                <a:lnTo>
                  <a:pt x="4220003" y="1697692"/>
                </a:lnTo>
                <a:lnTo>
                  <a:pt x="4237884" y="1799377"/>
                </a:lnTo>
                <a:lnTo>
                  <a:pt x="4249060" y="1901061"/>
                </a:lnTo>
                <a:lnTo>
                  <a:pt x="4258001" y="2004957"/>
                </a:lnTo>
                <a:lnTo>
                  <a:pt x="4260236" y="2111062"/>
                </a:lnTo>
                <a:lnTo>
                  <a:pt x="4258001" y="2214958"/>
                </a:lnTo>
                <a:lnTo>
                  <a:pt x="4249060" y="2318853"/>
                </a:lnTo>
                <a:lnTo>
                  <a:pt x="4237884" y="2422748"/>
                </a:lnTo>
                <a:lnTo>
                  <a:pt x="4220003" y="2524433"/>
                </a:lnTo>
                <a:lnTo>
                  <a:pt x="4197651" y="2621696"/>
                </a:lnTo>
                <a:lnTo>
                  <a:pt x="4170829" y="2721170"/>
                </a:lnTo>
                <a:lnTo>
                  <a:pt x="4139537" y="2816224"/>
                </a:lnTo>
                <a:lnTo>
                  <a:pt x="4101539" y="2909066"/>
                </a:lnTo>
                <a:lnTo>
                  <a:pt x="4061306" y="2999698"/>
                </a:lnTo>
                <a:lnTo>
                  <a:pt x="4018838" y="3088119"/>
                </a:lnTo>
                <a:lnTo>
                  <a:pt x="3969664" y="3176541"/>
                </a:lnTo>
                <a:lnTo>
                  <a:pt x="3918255" y="3260541"/>
                </a:lnTo>
                <a:lnTo>
                  <a:pt x="3860141" y="3340121"/>
                </a:lnTo>
                <a:lnTo>
                  <a:pt x="3802026" y="3419700"/>
                </a:lnTo>
                <a:lnTo>
                  <a:pt x="3737206" y="3494858"/>
                </a:lnTo>
                <a:lnTo>
                  <a:pt x="3670151" y="3567806"/>
                </a:lnTo>
                <a:lnTo>
                  <a:pt x="3600861" y="3636333"/>
                </a:lnTo>
                <a:lnTo>
                  <a:pt x="3527100" y="3702649"/>
                </a:lnTo>
                <a:lnTo>
                  <a:pt x="3451104" y="3766754"/>
                </a:lnTo>
                <a:lnTo>
                  <a:pt x="3372873" y="3824228"/>
                </a:lnTo>
                <a:lnTo>
                  <a:pt x="3290172" y="3881702"/>
                </a:lnTo>
                <a:lnTo>
                  <a:pt x="3205235" y="3932544"/>
                </a:lnTo>
                <a:lnTo>
                  <a:pt x="3118064" y="3981176"/>
                </a:lnTo>
                <a:lnTo>
                  <a:pt x="3028657" y="4025387"/>
                </a:lnTo>
                <a:lnTo>
                  <a:pt x="2937015" y="4065177"/>
                </a:lnTo>
                <a:lnTo>
                  <a:pt x="2843138" y="4100545"/>
                </a:lnTo>
                <a:lnTo>
                  <a:pt x="2747025" y="4131493"/>
                </a:lnTo>
                <a:lnTo>
                  <a:pt x="2648678" y="4160230"/>
                </a:lnTo>
                <a:lnTo>
                  <a:pt x="2548095" y="4182335"/>
                </a:lnTo>
                <a:lnTo>
                  <a:pt x="2445277" y="4200019"/>
                </a:lnTo>
                <a:lnTo>
                  <a:pt x="2342459" y="4213283"/>
                </a:lnTo>
                <a:lnTo>
                  <a:pt x="2237406" y="4219914"/>
                </a:lnTo>
                <a:lnTo>
                  <a:pt x="2237406" y="3101383"/>
                </a:lnTo>
                <a:lnTo>
                  <a:pt x="2284345" y="3094751"/>
                </a:lnTo>
                <a:lnTo>
                  <a:pt x="2329048" y="3085909"/>
                </a:lnTo>
                <a:lnTo>
                  <a:pt x="2375987" y="3077067"/>
                </a:lnTo>
                <a:lnTo>
                  <a:pt x="2420690" y="3063804"/>
                </a:lnTo>
                <a:lnTo>
                  <a:pt x="2463158" y="3050540"/>
                </a:lnTo>
                <a:lnTo>
                  <a:pt x="2505627" y="3032856"/>
                </a:lnTo>
                <a:lnTo>
                  <a:pt x="2548095" y="3015172"/>
                </a:lnTo>
                <a:lnTo>
                  <a:pt x="2588328" y="2995277"/>
                </a:lnTo>
                <a:lnTo>
                  <a:pt x="2628561" y="2973172"/>
                </a:lnTo>
                <a:lnTo>
                  <a:pt x="2668794" y="2951066"/>
                </a:lnTo>
                <a:lnTo>
                  <a:pt x="2704557" y="2924540"/>
                </a:lnTo>
                <a:lnTo>
                  <a:pt x="2742555" y="2898013"/>
                </a:lnTo>
                <a:lnTo>
                  <a:pt x="2776082" y="2871487"/>
                </a:lnTo>
                <a:lnTo>
                  <a:pt x="2811845" y="2840539"/>
                </a:lnTo>
                <a:lnTo>
                  <a:pt x="2843138" y="2809592"/>
                </a:lnTo>
                <a:lnTo>
                  <a:pt x="2874430" y="2778644"/>
                </a:lnTo>
                <a:lnTo>
                  <a:pt x="2903487" y="2745486"/>
                </a:lnTo>
                <a:lnTo>
                  <a:pt x="2932544" y="2710118"/>
                </a:lnTo>
                <a:lnTo>
                  <a:pt x="2959366" y="2672539"/>
                </a:lnTo>
                <a:lnTo>
                  <a:pt x="2983953" y="2634960"/>
                </a:lnTo>
                <a:lnTo>
                  <a:pt x="3006305" y="2597380"/>
                </a:lnTo>
                <a:lnTo>
                  <a:pt x="3028657" y="2557591"/>
                </a:lnTo>
                <a:lnTo>
                  <a:pt x="3048773" y="2515591"/>
                </a:lnTo>
                <a:lnTo>
                  <a:pt x="3066655" y="2475801"/>
                </a:lnTo>
                <a:lnTo>
                  <a:pt x="3082301" y="2431590"/>
                </a:lnTo>
                <a:lnTo>
                  <a:pt x="3095712" y="2389590"/>
                </a:lnTo>
                <a:lnTo>
                  <a:pt x="3109123" y="2343169"/>
                </a:lnTo>
                <a:lnTo>
                  <a:pt x="3118064" y="2298958"/>
                </a:lnTo>
                <a:lnTo>
                  <a:pt x="3127004" y="2252537"/>
                </a:lnTo>
                <a:lnTo>
                  <a:pt x="3131475" y="2206115"/>
                </a:lnTo>
                <a:lnTo>
                  <a:pt x="3135945" y="2157484"/>
                </a:lnTo>
                <a:lnTo>
                  <a:pt x="3135945" y="2111062"/>
                </a:lnTo>
                <a:lnTo>
                  <a:pt x="3135945" y="2062431"/>
                </a:lnTo>
                <a:lnTo>
                  <a:pt x="3131475" y="2016009"/>
                </a:lnTo>
                <a:lnTo>
                  <a:pt x="3127004" y="1967378"/>
                </a:lnTo>
                <a:lnTo>
                  <a:pt x="3118064" y="1923167"/>
                </a:lnTo>
                <a:lnTo>
                  <a:pt x="3109123" y="1876746"/>
                </a:lnTo>
                <a:lnTo>
                  <a:pt x="3095712" y="1832535"/>
                </a:lnTo>
                <a:lnTo>
                  <a:pt x="3082301" y="1788324"/>
                </a:lnTo>
                <a:lnTo>
                  <a:pt x="3066655" y="1746324"/>
                </a:lnTo>
                <a:lnTo>
                  <a:pt x="3048773" y="1704324"/>
                </a:lnTo>
                <a:lnTo>
                  <a:pt x="3028657" y="1664534"/>
                </a:lnTo>
                <a:lnTo>
                  <a:pt x="3006305" y="1624744"/>
                </a:lnTo>
                <a:lnTo>
                  <a:pt x="2983953" y="1584955"/>
                </a:lnTo>
                <a:lnTo>
                  <a:pt x="2959366" y="1547376"/>
                </a:lnTo>
                <a:lnTo>
                  <a:pt x="2932544" y="1512007"/>
                </a:lnTo>
                <a:lnTo>
                  <a:pt x="2903487" y="1476639"/>
                </a:lnTo>
                <a:lnTo>
                  <a:pt x="2874430" y="1443480"/>
                </a:lnTo>
                <a:lnTo>
                  <a:pt x="2843138" y="1410322"/>
                </a:lnTo>
                <a:lnTo>
                  <a:pt x="2811845" y="1379375"/>
                </a:lnTo>
                <a:lnTo>
                  <a:pt x="2776082" y="1350638"/>
                </a:lnTo>
                <a:lnTo>
                  <a:pt x="2742555" y="1321901"/>
                </a:lnTo>
                <a:lnTo>
                  <a:pt x="2704557" y="1295375"/>
                </a:lnTo>
                <a:lnTo>
                  <a:pt x="2668794" y="1271059"/>
                </a:lnTo>
                <a:lnTo>
                  <a:pt x="2628561" y="1246743"/>
                </a:lnTo>
                <a:lnTo>
                  <a:pt x="2588328" y="1226848"/>
                </a:lnTo>
                <a:lnTo>
                  <a:pt x="2548095" y="1206953"/>
                </a:lnTo>
                <a:lnTo>
                  <a:pt x="2505627" y="1187058"/>
                </a:lnTo>
                <a:lnTo>
                  <a:pt x="2463158" y="1171584"/>
                </a:lnTo>
                <a:lnTo>
                  <a:pt x="2420690" y="1158321"/>
                </a:lnTo>
                <a:lnTo>
                  <a:pt x="2375987" y="1145058"/>
                </a:lnTo>
                <a:lnTo>
                  <a:pt x="2329048" y="1134005"/>
                </a:lnTo>
                <a:lnTo>
                  <a:pt x="2284345" y="1125163"/>
                </a:lnTo>
                <a:lnTo>
                  <a:pt x="2237406" y="1120742"/>
                </a:lnTo>
                <a:close/>
                <a:moveTo>
                  <a:pt x="2022830" y="0"/>
                </a:moveTo>
                <a:lnTo>
                  <a:pt x="2022830" y="1120742"/>
                </a:lnTo>
                <a:lnTo>
                  <a:pt x="1975891" y="1125163"/>
                </a:lnTo>
                <a:lnTo>
                  <a:pt x="1931188" y="1134005"/>
                </a:lnTo>
                <a:lnTo>
                  <a:pt x="1884249" y="1145058"/>
                </a:lnTo>
                <a:lnTo>
                  <a:pt x="1839546" y="1158321"/>
                </a:lnTo>
                <a:lnTo>
                  <a:pt x="1797078" y="1171584"/>
                </a:lnTo>
                <a:lnTo>
                  <a:pt x="1754609" y="1187058"/>
                </a:lnTo>
                <a:lnTo>
                  <a:pt x="1712141" y="1206953"/>
                </a:lnTo>
                <a:lnTo>
                  <a:pt x="1671908" y="1226848"/>
                </a:lnTo>
                <a:lnTo>
                  <a:pt x="1631675" y="1246743"/>
                </a:lnTo>
                <a:lnTo>
                  <a:pt x="1591442" y="1271059"/>
                </a:lnTo>
                <a:lnTo>
                  <a:pt x="1555679" y="1295375"/>
                </a:lnTo>
                <a:lnTo>
                  <a:pt x="1517681" y="1321901"/>
                </a:lnTo>
                <a:lnTo>
                  <a:pt x="1484154" y="1350638"/>
                </a:lnTo>
                <a:lnTo>
                  <a:pt x="1448391" y="1379375"/>
                </a:lnTo>
                <a:lnTo>
                  <a:pt x="1417099" y="1410322"/>
                </a:lnTo>
                <a:lnTo>
                  <a:pt x="1385806" y="1443480"/>
                </a:lnTo>
                <a:lnTo>
                  <a:pt x="1356749" y="1476639"/>
                </a:lnTo>
                <a:lnTo>
                  <a:pt x="1327692" y="1512007"/>
                </a:lnTo>
                <a:lnTo>
                  <a:pt x="1300870" y="1547376"/>
                </a:lnTo>
                <a:lnTo>
                  <a:pt x="1276283" y="1584955"/>
                </a:lnTo>
                <a:lnTo>
                  <a:pt x="1253931" y="1624744"/>
                </a:lnTo>
                <a:lnTo>
                  <a:pt x="1231579" y="1664534"/>
                </a:lnTo>
                <a:lnTo>
                  <a:pt x="1211463" y="1704324"/>
                </a:lnTo>
                <a:lnTo>
                  <a:pt x="1193582" y="1746324"/>
                </a:lnTo>
                <a:lnTo>
                  <a:pt x="1177935" y="1788324"/>
                </a:lnTo>
                <a:lnTo>
                  <a:pt x="1164524" y="1832535"/>
                </a:lnTo>
                <a:lnTo>
                  <a:pt x="1151113" y="1876746"/>
                </a:lnTo>
                <a:lnTo>
                  <a:pt x="1142173" y="1923167"/>
                </a:lnTo>
                <a:lnTo>
                  <a:pt x="1133232" y="1967378"/>
                </a:lnTo>
                <a:lnTo>
                  <a:pt x="1128761" y="2016009"/>
                </a:lnTo>
                <a:lnTo>
                  <a:pt x="1124291" y="2062431"/>
                </a:lnTo>
                <a:lnTo>
                  <a:pt x="1124291" y="2111062"/>
                </a:lnTo>
                <a:lnTo>
                  <a:pt x="1124291" y="2157484"/>
                </a:lnTo>
                <a:lnTo>
                  <a:pt x="1128761" y="2206115"/>
                </a:lnTo>
                <a:lnTo>
                  <a:pt x="1133232" y="2252537"/>
                </a:lnTo>
                <a:lnTo>
                  <a:pt x="1142173" y="2298958"/>
                </a:lnTo>
                <a:lnTo>
                  <a:pt x="1151113" y="2343169"/>
                </a:lnTo>
                <a:lnTo>
                  <a:pt x="1164524" y="2389590"/>
                </a:lnTo>
                <a:lnTo>
                  <a:pt x="1177935" y="2431590"/>
                </a:lnTo>
                <a:lnTo>
                  <a:pt x="1193582" y="2475801"/>
                </a:lnTo>
                <a:lnTo>
                  <a:pt x="1211463" y="2515591"/>
                </a:lnTo>
                <a:lnTo>
                  <a:pt x="1231579" y="2557591"/>
                </a:lnTo>
                <a:lnTo>
                  <a:pt x="1253931" y="2597380"/>
                </a:lnTo>
                <a:lnTo>
                  <a:pt x="1276283" y="2634960"/>
                </a:lnTo>
                <a:lnTo>
                  <a:pt x="1300870" y="2672539"/>
                </a:lnTo>
                <a:lnTo>
                  <a:pt x="1327692" y="2710118"/>
                </a:lnTo>
                <a:lnTo>
                  <a:pt x="1356749" y="2745486"/>
                </a:lnTo>
                <a:lnTo>
                  <a:pt x="1385806" y="2778644"/>
                </a:lnTo>
                <a:lnTo>
                  <a:pt x="1417099" y="2809592"/>
                </a:lnTo>
                <a:lnTo>
                  <a:pt x="1448391" y="2840539"/>
                </a:lnTo>
                <a:lnTo>
                  <a:pt x="1484154" y="2871487"/>
                </a:lnTo>
                <a:lnTo>
                  <a:pt x="1517681" y="2898013"/>
                </a:lnTo>
                <a:lnTo>
                  <a:pt x="1555679" y="2924540"/>
                </a:lnTo>
                <a:lnTo>
                  <a:pt x="1591442" y="2951066"/>
                </a:lnTo>
                <a:lnTo>
                  <a:pt x="1631675" y="2973172"/>
                </a:lnTo>
                <a:lnTo>
                  <a:pt x="1671908" y="2995277"/>
                </a:lnTo>
                <a:lnTo>
                  <a:pt x="1712141" y="3015172"/>
                </a:lnTo>
                <a:lnTo>
                  <a:pt x="1754609" y="3032856"/>
                </a:lnTo>
                <a:lnTo>
                  <a:pt x="1797078" y="3050540"/>
                </a:lnTo>
                <a:lnTo>
                  <a:pt x="1839546" y="3063804"/>
                </a:lnTo>
                <a:lnTo>
                  <a:pt x="1884249" y="3077067"/>
                </a:lnTo>
                <a:lnTo>
                  <a:pt x="1931188" y="3085909"/>
                </a:lnTo>
                <a:lnTo>
                  <a:pt x="1975891" y="3094751"/>
                </a:lnTo>
                <a:lnTo>
                  <a:pt x="2022830" y="3101383"/>
                </a:lnTo>
                <a:lnTo>
                  <a:pt x="2022830" y="4219914"/>
                </a:lnTo>
                <a:lnTo>
                  <a:pt x="1917777" y="4213283"/>
                </a:lnTo>
                <a:lnTo>
                  <a:pt x="1814959" y="4200019"/>
                </a:lnTo>
                <a:lnTo>
                  <a:pt x="1712141" y="4182335"/>
                </a:lnTo>
                <a:lnTo>
                  <a:pt x="1611558" y="4160230"/>
                </a:lnTo>
                <a:lnTo>
                  <a:pt x="1513211" y="4131493"/>
                </a:lnTo>
                <a:lnTo>
                  <a:pt x="1417099" y="4100545"/>
                </a:lnTo>
                <a:lnTo>
                  <a:pt x="1323221" y="4065177"/>
                </a:lnTo>
                <a:lnTo>
                  <a:pt x="1231579" y="4025387"/>
                </a:lnTo>
                <a:lnTo>
                  <a:pt x="1142173" y="3981176"/>
                </a:lnTo>
                <a:lnTo>
                  <a:pt x="1055001" y="3932544"/>
                </a:lnTo>
                <a:lnTo>
                  <a:pt x="970064" y="3881702"/>
                </a:lnTo>
                <a:lnTo>
                  <a:pt x="887363" y="3824228"/>
                </a:lnTo>
                <a:lnTo>
                  <a:pt x="809132" y="3766754"/>
                </a:lnTo>
                <a:lnTo>
                  <a:pt x="733136" y="3702649"/>
                </a:lnTo>
                <a:lnTo>
                  <a:pt x="659376" y="3636333"/>
                </a:lnTo>
                <a:lnTo>
                  <a:pt x="590085" y="3567806"/>
                </a:lnTo>
                <a:lnTo>
                  <a:pt x="523030" y="3494858"/>
                </a:lnTo>
                <a:lnTo>
                  <a:pt x="458210" y="3419700"/>
                </a:lnTo>
                <a:lnTo>
                  <a:pt x="400096" y="3340121"/>
                </a:lnTo>
                <a:lnTo>
                  <a:pt x="341981" y="3260541"/>
                </a:lnTo>
                <a:lnTo>
                  <a:pt x="290572" y="3176541"/>
                </a:lnTo>
                <a:lnTo>
                  <a:pt x="241398" y="3088119"/>
                </a:lnTo>
                <a:lnTo>
                  <a:pt x="198930" y="2999698"/>
                </a:lnTo>
                <a:lnTo>
                  <a:pt x="158697" y="2909066"/>
                </a:lnTo>
                <a:lnTo>
                  <a:pt x="120699" y="2816224"/>
                </a:lnTo>
                <a:lnTo>
                  <a:pt x="89407" y="2721170"/>
                </a:lnTo>
                <a:lnTo>
                  <a:pt x="62585" y="2621696"/>
                </a:lnTo>
                <a:lnTo>
                  <a:pt x="40233" y="2524433"/>
                </a:lnTo>
                <a:lnTo>
                  <a:pt x="22352" y="2422748"/>
                </a:lnTo>
                <a:lnTo>
                  <a:pt x="11176" y="2318853"/>
                </a:lnTo>
                <a:lnTo>
                  <a:pt x="2235" y="2214958"/>
                </a:lnTo>
                <a:lnTo>
                  <a:pt x="0" y="2111062"/>
                </a:lnTo>
                <a:lnTo>
                  <a:pt x="2235" y="2004957"/>
                </a:lnTo>
                <a:lnTo>
                  <a:pt x="11176" y="1901061"/>
                </a:lnTo>
                <a:lnTo>
                  <a:pt x="22352" y="1799377"/>
                </a:lnTo>
                <a:lnTo>
                  <a:pt x="40233" y="1697692"/>
                </a:lnTo>
                <a:lnTo>
                  <a:pt x="62585" y="1598218"/>
                </a:lnTo>
                <a:lnTo>
                  <a:pt x="89407" y="1500954"/>
                </a:lnTo>
                <a:lnTo>
                  <a:pt x="120699" y="1405901"/>
                </a:lnTo>
                <a:lnTo>
                  <a:pt x="158697" y="1313059"/>
                </a:lnTo>
                <a:lnTo>
                  <a:pt x="198930" y="1220216"/>
                </a:lnTo>
                <a:lnTo>
                  <a:pt x="241398" y="1131795"/>
                </a:lnTo>
                <a:lnTo>
                  <a:pt x="290572" y="1045584"/>
                </a:lnTo>
                <a:lnTo>
                  <a:pt x="341981" y="961583"/>
                </a:lnTo>
                <a:lnTo>
                  <a:pt x="400096" y="879794"/>
                </a:lnTo>
                <a:lnTo>
                  <a:pt x="458210" y="802425"/>
                </a:lnTo>
                <a:lnTo>
                  <a:pt x="523030" y="725056"/>
                </a:lnTo>
                <a:lnTo>
                  <a:pt x="590085" y="654319"/>
                </a:lnTo>
                <a:lnTo>
                  <a:pt x="659376" y="583582"/>
                </a:lnTo>
                <a:lnTo>
                  <a:pt x="733136" y="517266"/>
                </a:lnTo>
                <a:lnTo>
                  <a:pt x="809132" y="455371"/>
                </a:lnTo>
                <a:lnTo>
                  <a:pt x="887363" y="395686"/>
                </a:lnTo>
                <a:lnTo>
                  <a:pt x="970064" y="340423"/>
                </a:lnTo>
                <a:lnTo>
                  <a:pt x="1055001" y="287370"/>
                </a:lnTo>
                <a:lnTo>
                  <a:pt x="1142173" y="240949"/>
                </a:lnTo>
                <a:lnTo>
                  <a:pt x="1231579" y="196738"/>
                </a:lnTo>
                <a:lnTo>
                  <a:pt x="1323221" y="156948"/>
                </a:lnTo>
                <a:lnTo>
                  <a:pt x="1417099" y="119369"/>
                </a:lnTo>
                <a:lnTo>
                  <a:pt x="1513211" y="88422"/>
                </a:lnTo>
                <a:lnTo>
                  <a:pt x="1611558" y="61895"/>
                </a:lnTo>
                <a:lnTo>
                  <a:pt x="1712141" y="39790"/>
                </a:lnTo>
                <a:lnTo>
                  <a:pt x="1814959" y="22105"/>
                </a:lnTo>
                <a:lnTo>
                  <a:pt x="1917777" y="8842"/>
                </a:lnTo>
                <a:close/>
              </a:path>
            </a:pathLst>
          </a:custGeom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7230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943872" y="2995484"/>
            <a:ext cx="4536504" cy="843779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3200" b="1" baseline="0">
                <a:solidFill>
                  <a:schemeClr val="accent1"/>
                </a:solidFill>
                <a:latin typeface="+mj-lt"/>
                <a:cs typeface="Schroders Circular TT" panose="020B0804020101010102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4943872" y="4080768"/>
            <a:ext cx="5616624" cy="205333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600" baseline="0">
                <a:solidFill>
                  <a:schemeClr val="accent2"/>
                </a:solidFill>
                <a:latin typeface="Schroders Circular TT Normal" panose="020B0504020101020102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943872" y="2520789"/>
            <a:ext cx="4536504" cy="353943"/>
          </a:xfrm>
          <a:prstGeom prst="rect">
            <a:avLst/>
          </a:prstGeom>
        </p:spPr>
        <p:txBody>
          <a:bodyPr lIns="0" anchor="b" anchorCtr="0">
            <a:noAutofit/>
          </a:bodyPr>
          <a:lstStyle>
            <a:lvl1pPr marL="0" indent="0" algn="l">
              <a:buNone/>
              <a:defRPr sz="2300" b="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943872" y="3960015"/>
            <a:ext cx="14400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FB41E211-C6F4-454B-BCCC-076C05ED01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467400" y="6623099"/>
            <a:ext cx="163506" cy="153888"/>
          </a:xfrm>
        </p:spPr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734589" y="0"/>
            <a:ext cx="4032448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943872" y="6252183"/>
            <a:ext cx="561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10133380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/>
          <p:cNvSpPr/>
          <p:nvPr/>
        </p:nvSpPr>
        <p:spPr>
          <a:xfrm>
            <a:off x="8892936" y="1841500"/>
            <a:ext cx="1366420" cy="1366418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799633" y="3649216"/>
            <a:ext cx="2592736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4799633" y="4143034"/>
            <a:ext cx="2592736" cy="162917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8242300" y="4143034"/>
            <a:ext cx="2592736" cy="162917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32" name="Oval 31"/>
          <p:cNvSpPr/>
          <p:nvPr/>
        </p:nvSpPr>
        <p:spPr>
          <a:xfrm>
            <a:off x="2007600" y="1841500"/>
            <a:ext cx="1366420" cy="1366418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Oval 32"/>
          <p:cNvSpPr/>
          <p:nvPr/>
        </p:nvSpPr>
        <p:spPr>
          <a:xfrm>
            <a:off x="5450269" y="1841500"/>
            <a:ext cx="1366420" cy="1366418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8048" y="1911946"/>
            <a:ext cx="1225524" cy="1225524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20717" y="1911946"/>
            <a:ext cx="1225524" cy="1225524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48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63384" y="1911946"/>
            <a:ext cx="1225524" cy="1225524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356965" y="3649216"/>
            <a:ext cx="2592736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1356965" y="4143034"/>
            <a:ext cx="2592736" cy="162917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8242300" y="3649216"/>
            <a:ext cx="2592736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5201621" y="1592846"/>
            <a:ext cx="1863716" cy="1863726"/>
            <a:chOff x="64162" y="1096035"/>
            <a:chExt cx="890852" cy="890856"/>
          </a:xfrm>
          <a:solidFill>
            <a:schemeClr val="accent1"/>
          </a:solidFill>
        </p:grpSpPr>
        <p:sp>
          <p:nvSpPr>
            <p:cNvPr id="34" name="Freeform 7"/>
            <p:cNvSpPr>
              <a:spLocks/>
            </p:cNvSpPr>
            <p:nvPr/>
          </p:nvSpPr>
          <p:spPr bwMode="auto">
            <a:xfrm>
              <a:off x="64162" y="1096035"/>
              <a:ext cx="403668" cy="890856"/>
            </a:xfrm>
            <a:custGeom>
              <a:avLst/>
              <a:gdLst>
                <a:gd name="T0" fmla="*/ 150 w 150"/>
                <a:gd name="T1" fmla="*/ 316 h 333"/>
                <a:gd name="T2" fmla="*/ 17 w 150"/>
                <a:gd name="T3" fmla="*/ 167 h 333"/>
                <a:gd name="T4" fmla="*/ 150 w 150"/>
                <a:gd name="T5" fmla="*/ 17 h 333"/>
                <a:gd name="T6" fmla="*/ 150 w 150"/>
                <a:gd name="T7" fmla="*/ 0 h 333"/>
                <a:gd name="T8" fmla="*/ 0 w 150"/>
                <a:gd name="T9" fmla="*/ 167 h 333"/>
                <a:gd name="T10" fmla="*/ 150 w 150"/>
                <a:gd name="T11" fmla="*/ 333 h 333"/>
                <a:gd name="T12" fmla="*/ 150 w 150"/>
                <a:gd name="T13" fmla="*/ 31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333">
                  <a:moveTo>
                    <a:pt x="150" y="316"/>
                  </a:moveTo>
                  <a:cubicBezTo>
                    <a:pt x="75" y="308"/>
                    <a:pt x="17" y="244"/>
                    <a:pt x="17" y="167"/>
                  </a:cubicBezTo>
                  <a:cubicBezTo>
                    <a:pt x="17" y="89"/>
                    <a:pt x="75" y="25"/>
                    <a:pt x="150" y="17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66" y="9"/>
                    <a:pt x="0" y="80"/>
                    <a:pt x="0" y="167"/>
                  </a:cubicBezTo>
                  <a:cubicBezTo>
                    <a:pt x="0" y="253"/>
                    <a:pt x="66" y="325"/>
                    <a:pt x="150" y="333"/>
                  </a:cubicBezTo>
                  <a:lnTo>
                    <a:pt x="150" y="3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37" name="Freeform 8"/>
            <p:cNvSpPr>
              <a:spLocks/>
            </p:cNvSpPr>
            <p:nvPr/>
          </p:nvSpPr>
          <p:spPr bwMode="auto">
            <a:xfrm>
              <a:off x="554827" y="1096035"/>
              <a:ext cx="400187" cy="890856"/>
            </a:xfrm>
            <a:custGeom>
              <a:avLst/>
              <a:gdLst>
                <a:gd name="T0" fmla="*/ 0 w 150"/>
                <a:gd name="T1" fmla="*/ 0 h 333"/>
                <a:gd name="T2" fmla="*/ 0 w 150"/>
                <a:gd name="T3" fmla="*/ 17 h 333"/>
                <a:gd name="T4" fmla="*/ 133 w 150"/>
                <a:gd name="T5" fmla="*/ 167 h 333"/>
                <a:gd name="T6" fmla="*/ 0 w 150"/>
                <a:gd name="T7" fmla="*/ 316 h 333"/>
                <a:gd name="T8" fmla="*/ 0 w 150"/>
                <a:gd name="T9" fmla="*/ 333 h 333"/>
                <a:gd name="T10" fmla="*/ 150 w 150"/>
                <a:gd name="T11" fmla="*/ 167 h 333"/>
                <a:gd name="T12" fmla="*/ 0 w 150"/>
                <a:gd name="T13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333">
                  <a:moveTo>
                    <a:pt x="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75" y="25"/>
                    <a:pt x="133" y="89"/>
                    <a:pt x="133" y="167"/>
                  </a:cubicBezTo>
                  <a:cubicBezTo>
                    <a:pt x="133" y="244"/>
                    <a:pt x="75" y="308"/>
                    <a:pt x="0" y="316"/>
                  </a:cubicBezTo>
                  <a:cubicBezTo>
                    <a:pt x="0" y="333"/>
                    <a:pt x="0" y="333"/>
                    <a:pt x="0" y="333"/>
                  </a:cubicBezTo>
                  <a:cubicBezTo>
                    <a:pt x="84" y="325"/>
                    <a:pt x="150" y="253"/>
                    <a:pt x="150" y="167"/>
                  </a:cubicBezTo>
                  <a:cubicBezTo>
                    <a:pt x="150" y="80"/>
                    <a:pt x="84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8644288" y="1592846"/>
            <a:ext cx="1863716" cy="1863726"/>
            <a:chOff x="64162" y="1096035"/>
            <a:chExt cx="890852" cy="890856"/>
          </a:xfrm>
          <a:solidFill>
            <a:schemeClr val="accent1"/>
          </a:solidFill>
        </p:grpSpPr>
        <p:sp>
          <p:nvSpPr>
            <p:cNvPr id="42" name="Freeform 7"/>
            <p:cNvSpPr>
              <a:spLocks/>
            </p:cNvSpPr>
            <p:nvPr/>
          </p:nvSpPr>
          <p:spPr bwMode="auto">
            <a:xfrm>
              <a:off x="64162" y="1096035"/>
              <a:ext cx="403668" cy="890856"/>
            </a:xfrm>
            <a:custGeom>
              <a:avLst/>
              <a:gdLst>
                <a:gd name="T0" fmla="*/ 150 w 150"/>
                <a:gd name="T1" fmla="*/ 316 h 333"/>
                <a:gd name="T2" fmla="*/ 17 w 150"/>
                <a:gd name="T3" fmla="*/ 167 h 333"/>
                <a:gd name="T4" fmla="*/ 150 w 150"/>
                <a:gd name="T5" fmla="*/ 17 h 333"/>
                <a:gd name="T6" fmla="*/ 150 w 150"/>
                <a:gd name="T7" fmla="*/ 0 h 333"/>
                <a:gd name="T8" fmla="*/ 0 w 150"/>
                <a:gd name="T9" fmla="*/ 167 h 333"/>
                <a:gd name="T10" fmla="*/ 150 w 150"/>
                <a:gd name="T11" fmla="*/ 333 h 333"/>
                <a:gd name="T12" fmla="*/ 150 w 150"/>
                <a:gd name="T13" fmla="*/ 31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333">
                  <a:moveTo>
                    <a:pt x="150" y="316"/>
                  </a:moveTo>
                  <a:cubicBezTo>
                    <a:pt x="75" y="308"/>
                    <a:pt x="17" y="244"/>
                    <a:pt x="17" y="167"/>
                  </a:cubicBezTo>
                  <a:cubicBezTo>
                    <a:pt x="17" y="89"/>
                    <a:pt x="75" y="25"/>
                    <a:pt x="150" y="17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66" y="9"/>
                    <a:pt x="0" y="80"/>
                    <a:pt x="0" y="167"/>
                  </a:cubicBezTo>
                  <a:cubicBezTo>
                    <a:pt x="0" y="253"/>
                    <a:pt x="66" y="325"/>
                    <a:pt x="150" y="333"/>
                  </a:cubicBezTo>
                  <a:lnTo>
                    <a:pt x="150" y="3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44" name="Freeform 8"/>
            <p:cNvSpPr>
              <a:spLocks/>
            </p:cNvSpPr>
            <p:nvPr/>
          </p:nvSpPr>
          <p:spPr bwMode="auto">
            <a:xfrm>
              <a:off x="554827" y="1096035"/>
              <a:ext cx="400187" cy="890856"/>
            </a:xfrm>
            <a:custGeom>
              <a:avLst/>
              <a:gdLst>
                <a:gd name="T0" fmla="*/ 0 w 150"/>
                <a:gd name="T1" fmla="*/ 0 h 333"/>
                <a:gd name="T2" fmla="*/ 0 w 150"/>
                <a:gd name="T3" fmla="*/ 17 h 333"/>
                <a:gd name="T4" fmla="*/ 133 w 150"/>
                <a:gd name="T5" fmla="*/ 167 h 333"/>
                <a:gd name="T6" fmla="*/ 0 w 150"/>
                <a:gd name="T7" fmla="*/ 316 h 333"/>
                <a:gd name="T8" fmla="*/ 0 w 150"/>
                <a:gd name="T9" fmla="*/ 333 h 333"/>
                <a:gd name="T10" fmla="*/ 150 w 150"/>
                <a:gd name="T11" fmla="*/ 167 h 333"/>
                <a:gd name="T12" fmla="*/ 0 w 150"/>
                <a:gd name="T13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333">
                  <a:moveTo>
                    <a:pt x="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75" y="25"/>
                    <a:pt x="133" y="89"/>
                    <a:pt x="133" y="167"/>
                  </a:cubicBezTo>
                  <a:cubicBezTo>
                    <a:pt x="133" y="244"/>
                    <a:pt x="75" y="308"/>
                    <a:pt x="0" y="316"/>
                  </a:cubicBezTo>
                  <a:cubicBezTo>
                    <a:pt x="0" y="333"/>
                    <a:pt x="0" y="333"/>
                    <a:pt x="0" y="333"/>
                  </a:cubicBezTo>
                  <a:cubicBezTo>
                    <a:pt x="84" y="325"/>
                    <a:pt x="150" y="253"/>
                    <a:pt x="150" y="167"/>
                  </a:cubicBezTo>
                  <a:cubicBezTo>
                    <a:pt x="150" y="80"/>
                    <a:pt x="84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1758952" y="1592846"/>
            <a:ext cx="1863716" cy="1863726"/>
            <a:chOff x="64162" y="1096035"/>
            <a:chExt cx="890852" cy="890856"/>
          </a:xfrm>
          <a:solidFill>
            <a:schemeClr val="accent1"/>
          </a:solidFill>
        </p:grpSpPr>
        <p:sp>
          <p:nvSpPr>
            <p:cNvPr id="50" name="Freeform 7"/>
            <p:cNvSpPr>
              <a:spLocks/>
            </p:cNvSpPr>
            <p:nvPr/>
          </p:nvSpPr>
          <p:spPr bwMode="auto">
            <a:xfrm>
              <a:off x="64162" y="1096035"/>
              <a:ext cx="403668" cy="890856"/>
            </a:xfrm>
            <a:custGeom>
              <a:avLst/>
              <a:gdLst>
                <a:gd name="T0" fmla="*/ 150 w 150"/>
                <a:gd name="T1" fmla="*/ 316 h 333"/>
                <a:gd name="T2" fmla="*/ 17 w 150"/>
                <a:gd name="T3" fmla="*/ 167 h 333"/>
                <a:gd name="T4" fmla="*/ 150 w 150"/>
                <a:gd name="T5" fmla="*/ 17 h 333"/>
                <a:gd name="T6" fmla="*/ 150 w 150"/>
                <a:gd name="T7" fmla="*/ 0 h 333"/>
                <a:gd name="T8" fmla="*/ 0 w 150"/>
                <a:gd name="T9" fmla="*/ 167 h 333"/>
                <a:gd name="T10" fmla="*/ 150 w 150"/>
                <a:gd name="T11" fmla="*/ 333 h 333"/>
                <a:gd name="T12" fmla="*/ 150 w 150"/>
                <a:gd name="T13" fmla="*/ 31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333">
                  <a:moveTo>
                    <a:pt x="150" y="316"/>
                  </a:moveTo>
                  <a:cubicBezTo>
                    <a:pt x="75" y="308"/>
                    <a:pt x="17" y="244"/>
                    <a:pt x="17" y="167"/>
                  </a:cubicBezTo>
                  <a:cubicBezTo>
                    <a:pt x="17" y="89"/>
                    <a:pt x="75" y="25"/>
                    <a:pt x="150" y="17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66" y="9"/>
                    <a:pt x="0" y="80"/>
                    <a:pt x="0" y="167"/>
                  </a:cubicBezTo>
                  <a:cubicBezTo>
                    <a:pt x="0" y="253"/>
                    <a:pt x="66" y="325"/>
                    <a:pt x="150" y="333"/>
                  </a:cubicBezTo>
                  <a:lnTo>
                    <a:pt x="150" y="3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51" name="Freeform 8"/>
            <p:cNvSpPr>
              <a:spLocks/>
            </p:cNvSpPr>
            <p:nvPr/>
          </p:nvSpPr>
          <p:spPr bwMode="auto">
            <a:xfrm>
              <a:off x="554827" y="1096035"/>
              <a:ext cx="400187" cy="890856"/>
            </a:xfrm>
            <a:custGeom>
              <a:avLst/>
              <a:gdLst>
                <a:gd name="T0" fmla="*/ 0 w 150"/>
                <a:gd name="T1" fmla="*/ 0 h 333"/>
                <a:gd name="T2" fmla="*/ 0 w 150"/>
                <a:gd name="T3" fmla="*/ 17 h 333"/>
                <a:gd name="T4" fmla="*/ 133 w 150"/>
                <a:gd name="T5" fmla="*/ 167 h 333"/>
                <a:gd name="T6" fmla="*/ 0 w 150"/>
                <a:gd name="T7" fmla="*/ 316 h 333"/>
                <a:gd name="T8" fmla="*/ 0 w 150"/>
                <a:gd name="T9" fmla="*/ 333 h 333"/>
                <a:gd name="T10" fmla="*/ 150 w 150"/>
                <a:gd name="T11" fmla="*/ 167 h 333"/>
                <a:gd name="T12" fmla="*/ 0 w 150"/>
                <a:gd name="T13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333">
                  <a:moveTo>
                    <a:pt x="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75" y="25"/>
                    <a:pt x="133" y="89"/>
                    <a:pt x="133" y="167"/>
                  </a:cubicBezTo>
                  <a:cubicBezTo>
                    <a:pt x="133" y="244"/>
                    <a:pt x="75" y="308"/>
                    <a:pt x="0" y="316"/>
                  </a:cubicBezTo>
                  <a:cubicBezTo>
                    <a:pt x="0" y="333"/>
                    <a:pt x="0" y="333"/>
                    <a:pt x="0" y="333"/>
                  </a:cubicBezTo>
                  <a:cubicBezTo>
                    <a:pt x="84" y="325"/>
                    <a:pt x="150" y="253"/>
                    <a:pt x="150" y="167"/>
                  </a:cubicBezTo>
                  <a:cubicBezTo>
                    <a:pt x="150" y="80"/>
                    <a:pt x="84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sp>
        <p:nvSpPr>
          <p:cNvPr id="25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41659659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720295" y="476673"/>
            <a:ext cx="4751411" cy="685378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ctr">
              <a:buNone/>
              <a:defRPr sz="3200" b="1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3720295" y="1287810"/>
            <a:ext cx="4751411" cy="335783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23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087888" y="2057400"/>
            <a:ext cx="3332212" cy="32309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5087888" y="2471814"/>
            <a:ext cx="3332212" cy="547157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86498" y="2116298"/>
            <a:ext cx="861543" cy="861542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100" baseline="0">
                <a:solidFill>
                  <a:schemeClr val="accent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86498" y="5169186"/>
            <a:ext cx="861543" cy="861542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100" baseline="0">
                <a:solidFill>
                  <a:schemeClr val="accent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17" name="Oval 16"/>
          <p:cNvSpPr/>
          <p:nvPr/>
        </p:nvSpPr>
        <p:spPr>
          <a:xfrm>
            <a:off x="3886498" y="3645024"/>
            <a:ext cx="861543" cy="861542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886498" y="3642742"/>
            <a:ext cx="861543" cy="861542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100" baseline="0">
                <a:solidFill>
                  <a:schemeClr val="bg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29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5087888" y="3558502"/>
            <a:ext cx="3332212" cy="32309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5087888" y="3972916"/>
            <a:ext cx="3332212" cy="547157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5087888" y="5143240"/>
            <a:ext cx="3332212" cy="32309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l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32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5087888" y="5557654"/>
            <a:ext cx="3332212" cy="547157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5" name="Freeform 10"/>
          <p:cNvSpPr>
            <a:spLocks noEditPoints="1"/>
          </p:cNvSpPr>
          <p:nvPr/>
        </p:nvSpPr>
        <p:spPr bwMode="auto">
          <a:xfrm>
            <a:off x="10701485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-1199" y="0"/>
            <a:ext cx="3514725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1" name="Picture Placeholder 4"/>
          <p:cNvSpPr>
            <a:spLocks noGrp="1"/>
          </p:cNvSpPr>
          <p:nvPr>
            <p:ph type="pic" sz="quarter" idx="27"/>
          </p:nvPr>
        </p:nvSpPr>
        <p:spPr>
          <a:xfrm>
            <a:off x="8677275" y="0"/>
            <a:ext cx="3514725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3720295" y="6252183"/>
            <a:ext cx="4751411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51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119856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0" y="0"/>
            <a:ext cx="12192000" cy="342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096000" y="4329392"/>
            <a:ext cx="0" cy="93552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623392" y="3861048"/>
            <a:ext cx="5040560" cy="1872208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6528048" y="3861048"/>
            <a:ext cx="5040560" cy="1872208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ctr">
              <a:buNone/>
              <a:defRPr sz="16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4119482" y="789164"/>
            <a:ext cx="3953036" cy="49244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ctr">
              <a:buNone/>
              <a:defRPr sz="32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7559931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367932"/>
            <a:ext cx="2847728" cy="332399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200" b="1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584200" y="1772816"/>
            <a:ext cx="2847728" cy="332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584200" y="2492894"/>
            <a:ext cx="3129261" cy="3971405"/>
          </a:xfrm>
          <a:prstGeom prst="rect">
            <a:avLst/>
          </a:prstGeom>
        </p:spPr>
        <p:txBody>
          <a:bodyPr lIns="0" tIns="972000" anchor="ctr">
            <a:noAutofit/>
          </a:bodyPr>
          <a:lstStyle>
            <a:lvl1pPr marL="0" indent="0" algn="l">
              <a:buNone/>
              <a:defRPr sz="32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IN" dirty="0"/>
              <a:t>Click to</a:t>
            </a:r>
            <a:br>
              <a:rPr lang="en-IN" dirty="0"/>
            </a:br>
            <a:r>
              <a:rPr lang="en-IN" dirty="0"/>
              <a:t>add text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B20A296-EDB5-4A95-9AE1-283332BAF8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467400" y="6623099"/>
            <a:ext cx="163506" cy="153888"/>
          </a:xfrm>
        </p:spPr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reeform 10"/>
          <p:cNvSpPr>
            <a:spLocks noEditPoints="1"/>
          </p:cNvSpPr>
          <p:nvPr userDrawn="1"/>
        </p:nvSpPr>
        <p:spPr bwMode="auto">
          <a:xfrm>
            <a:off x="10701485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baseline="0" dirty="0">
              <a:solidFill>
                <a:schemeClr val="accent1"/>
              </a:solidFill>
            </a:endParaRP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4223792" y="0"/>
            <a:ext cx="7968208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367808" y="6252183"/>
            <a:ext cx="7668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35570261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096036" y="0"/>
            <a:ext cx="4095964" cy="68580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 (Body)"/>
              <a:ea typeface="+mn-ea"/>
              <a:cs typeface="+mn-cs"/>
            </a:endParaRPr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8563436" y="1449516"/>
            <a:ext cx="3161164" cy="984885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ctr">
              <a:buNone/>
              <a:defRPr sz="32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IN" dirty="0"/>
              <a:t>Click to add text</a:t>
            </a:r>
          </a:p>
          <a:p>
            <a:pPr lvl="0"/>
            <a:endParaRPr lang="en-IN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63436" y="3116574"/>
            <a:ext cx="3161164" cy="229191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8563436" y="2478382"/>
            <a:ext cx="3161164" cy="353943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23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1350176" y="759068"/>
            <a:ext cx="5699904" cy="5699904"/>
            <a:chOff x="1991544" y="1628800"/>
            <a:chExt cx="3960440" cy="3960440"/>
          </a:xfrm>
          <a:solidFill>
            <a:schemeClr val="accent1"/>
          </a:solidFill>
        </p:grpSpPr>
        <p:cxnSp>
          <p:nvCxnSpPr>
            <p:cNvPr id="22" name="Straight Connector 21"/>
            <p:cNvCxnSpPr/>
            <p:nvPr/>
          </p:nvCxnSpPr>
          <p:spPr>
            <a:xfrm>
              <a:off x="3971764" y="1628800"/>
              <a:ext cx="0" cy="3960440"/>
            </a:xfrm>
            <a:prstGeom prst="line">
              <a:avLst/>
            </a:prstGeom>
            <a:grpFill/>
            <a:ln w="25400" cap="flat" cmpd="sng" algn="ctr">
              <a:solidFill>
                <a:srgbClr val="4472C4">
                  <a:lumMod val="50000"/>
                </a:srgbClr>
              </a:solidFill>
              <a:prstDash val="solid"/>
              <a:miter lim="800000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>
            <a:xfrm rot="5400000">
              <a:off x="3971764" y="1628800"/>
              <a:ext cx="0" cy="3960440"/>
            </a:xfrm>
            <a:prstGeom prst="line">
              <a:avLst/>
            </a:prstGeom>
            <a:grpFill/>
            <a:ln w="25400" cap="flat" cmpd="sng" algn="ctr">
              <a:solidFill>
                <a:srgbClr val="4472C4">
                  <a:lumMod val="50000"/>
                </a:srgbClr>
              </a:solidFill>
              <a:prstDash val="solid"/>
              <a:miter lim="800000"/>
            </a:ln>
            <a:effectLst/>
          </p:spPr>
        </p:cxnSp>
      </p:grpSp>
      <p:sp>
        <p:nvSpPr>
          <p:cNvPr id="24" name="Oval 23"/>
          <p:cNvSpPr/>
          <p:nvPr/>
        </p:nvSpPr>
        <p:spPr>
          <a:xfrm>
            <a:off x="4056112" y="3465004"/>
            <a:ext cx="288032" cy="288032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rgbClr val="4472C4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 (Body)"/>
              <a:ea typeface="+mn-ea"/>
              <a:cs typeface="+mn-cs"/>
            </a:endParaRPr>
          </a:p>
        </p:txBody>
      </p:sp>
      <p:sp>
        <p:nvSpPr>
          <p:cNvPr id="25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1530468" y="1898307"/>
            <a:ext cx="2311114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6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1530468" y="2359002"/>
            <a:ext cx="2311114" cy="108027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511824" y="1898307"/>
            <a:ext cx="2311114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9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4511824" y="2359002"/>
            <a:ext cx="2311114" cy="108027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1530468" y="4791018"/>
            <a:ext cx="2311114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1530468" y="5251713"/>
            <a:ext cx="2311114" cy="108027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32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4511824" y="4791018"/>
            <a:ext cx="2311114" cy="391653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33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4511824" y="5251713"/>
            <a:ext cx="2311114" cy="108027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255254" y="839266"/>
            <a:ext cx="861543" cy="861542"/>
          </a:xfrm>
          <a:prstGeom prst="ellipse">
            <a:avLst/>
          </a:prstGeom>
        </p:spPr>
        <p:txBody>
          <a:bodyPr wrap="none" tIns="0" rIns="0" bIns="0" anchor="ctr">
            <a:noAutofit/>
          </a:bodyPr>
          <a:lstStyle>
            <a:lvl1pPr marL="0" indent="0" algn="ctr">
              <a:buFontTx/>
              <a:buNone/>
              <a:defRPr sz="1100" baseline="0">
                <a:solidFill>
                  <a:schemeClr val="accent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236610" y="839266"/>
            <a:ext cx="861543" cy="861542"/>
          </a:xfrm>
          <a:prstGeom prst="ellipse">
            <a:avLst/>
          </a:prstGeom>
        </p:spPr>
        <p:txBody>
          <a:bodyPr wrap="none" tIns="0" rIns="0" bIns="0" anchor="ctr">
            <a:noAutofit/>
          </a:bodyPr>
          <a:lstStyle>
            <a:lvl1pPr marL="0" indent="0" algn="ctr">
              <a:buFontTx/>
              <a:buNone/>
              <a:defRPr sz="1100" baseline="0">
                <a:solidFill>
                  <a:schemeClr val="accent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55254" y="3810248"/>
            <a:ext cx="861543" cy="861542"/>
          </a:xfrm>
          <a:prstGeom prst="ellipse">
            <a:avLst/>
          </a:prstGeom>
        </p:spPr>
        <p:txBody>
          <a:bodyPr wrap="none" tIns="0" rIns="0" bIns="0" anchor="ctr">
            <a:noAutofit/>
          </a:bodyPr>
          <a:lstStyle>
            <a:lvl1pPr marL="0" indent="0" algn="ctr">
              <a:buFontTx/>
              <a:buNone/>
              <a:defRPr sz="1100" baseline="0">
                <a:solidFill>
                  <a:schemeClr val="accent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36610" y="3810248"/>
            <a:ext cx="861543" cy="861542"/>
          </a:xfrm>
          <a:prstGeom prst="ellipse">
            <a:avLst/>
          </a:prstGeom>
        </p:spPr>
        <p:txBody>
          <a:bodyPr wrap="none" tIns="0" rIns="0" bIns="0" anchor="ctr">
            <a:noAutofit/>
          </a:bodyPr>
          <a:lstStyle>
            <a:lvl1pPr marL="0" indent="0" algn="ctr">
              <a:buFontTx/>
              <a:buNone/>
              <a:defRPr sz="1100" baseline="0">
                <a:solidFill>
                  <a:schemeClr val="accent1"/>
                </a:solidFill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57" name="Freeform 10"/>
          <p:cNvSpPr>
            <a:spLocks noEditPoints="1"/>
          </p:cNvSpPr>
          <p:nvPr/>
        </p:nvSpPr>
        <p:spPr bwMode="auto">
          <a:xfrm>
            <a:off x="10701485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2" name="Group 1"/>
          <p:cNvGrpSpPr/>
          <p:nvPr/>
        </p:nvGrpSpPr>
        <p:grpSpPr>
          <a:xfrm>
            <a:off x="9257183" y="1229181"/>
            <a:ext cx="1773670" cy="4399639"/>
            <a:chOff x="9257183" y="1189601"/>
            <a:chExt cx="1773670" cy="4399639"/>
          </a:xfrm>
        </p:grpSpPr>
        <p:cxnSp>
          <p:nvCxnSpPr>
            <p:cNvPr id="58" name="Straight Connector 57"/>
            <p:cNvCxnSpPr/>
            <p:nvPr/>
          </p:nvCxnSpPr>
          <p:spPr>
            <a:xfrm>
              <a:off x="9257183" y="1189601"/>
              <a:ext cx="1773670" cy="0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9561508" y="5589240"/>
              <a:ext cx="1165021" cy="0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31FC761B-B45C-4469-AC47-0FA537CD72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467400" y="6623099"/>
            <a:ext cx="163506" cy="153888"/>
          </a:xfrm>
        </p:spPr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0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8182018" y="6252183"/>
            <a:ext cx="3924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bg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33183167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 userDrawn="1"/>
        </p:nvGrpSpPr>
        <p:grpSpPr>
          <a:xfrm>
            <a:off x="8503391" y="640120"/>
            <a:ext cx="4075977" cy="4381500"/>
            <a:chOff x="8503391" y="727204"/>
            <a:chExt cx="4075977" cy="4381500"/>
          </a:xfrm>
        </p:grpSpPr>
        <p:sp>
          <p:nvSpPr>
            <p:cNvPr id="55" name="Freeform 53"/>
            <p:cNvSpPr>
              <a:spLocks noEditPoints="1"/>
            </p:cNvSpPr>
            <p:nvPr/>
          </p:nvSpPr>
          <p:spPr bwMode="auto">
            <a:xfrm rot="20280694">
              <a:off x="8503391" y="1631821"/>
              <a:ext cx="4075977" cy="2346113"/>
            </a:xfrm>
            <a:custGeom>
              <a:avLst/>
              <a:gdLst>
                <a:gd name="T0" fmla="*/ 1293 w 1740"/>
                <a:gd name="T1" fmla="*/ 724 h 1001"/>
                <a:gd name="T2" fmla="*/ 1412 w 1740"/>
                <a:gd name="T3" fmla="*/ 669 h 1001"/>
                <a:gd name="T4" fmla="*/ 1396 w 1740"/>
                <a:gd name="T5" fmla="*/ 510 h 1001"/>
                <a:gd name="T6" fmla="*/ 1367 w 1740"/>
                <a:gd name="T7" fmla="*/ 459 h 1001"/>
                <a:gd name="T8" fmla="*/ 1436 w 1740"/>
                <a:gd name="T9" fmla="*/ 503 h 1001"/>
                <a:gd name="T10" fmla="*/ 1438 w 1740"/>
                <a:gd name="T11" fmla="*/ 474 h 1001"/>
                <a:gd name="T12" fmla="*/ 1500 w 1740"/>
                <a:gd name="T13" fmla="*/ 382 h 1001"/>
                <a:gd name="T14" fmla="*/ 1408 w 1740"/>
                <a:gd name="T15" fmla="*/ 272 h 1001"/>
                <a:gd name="T16" fmla="*/ 1500 w 1740"/>
                <a:gd name="T17" fmla="*/ 214 h 1001"/>
                <a:gd name="T18" fmla="*/ 1560 w 1740"/>
                <a:gd name="T19" fmla="*/ 173 h 1001"/>
                <a:gd name="T20" fmla="*/ 1633 w 1740"/>
                <a:gd name="T21" fmla="*/ 295 h 1001"/>
                <a:gd name="T22" fmla="*/ 1600 w 1740"/>
                <a:gd name="T23" fmla="*/ 214 h 1001"/>
                <a:gd name="T24" fmla="*/ 1643 w 1740"/>
                <a:gd name="T25" fmla="*/ 145 h 1001"/>
                <a:gd name="T26" fmla="*/ 1696 w 1740"/>
                <a:gd name="T27" fmla="*/ 130 h 1001"/>
                <a:gd name="T28" fmla="*/ 1380 w 1740"/>
                <a:gd name="T29" fmla="*/ 71 h 1001"/>
                <a:gd name="T30" fmla="*/ 1223 w 1740"/>
                <a:gd name="T31" fmla="*/ 67 h 1001"/>
                <a:gd name="T32" fmla="*/ 1054 w 1740"/>
                <a:gd name="T33" fmla="*/ 45 h 1001"/>
                <a:gd name="T34" fmla="*/ 867 w 1740"/>
                <a:gd name="T35" fmla="*/ 17 h 1001"/>
                <a:gd name="T36" fmla="*/ 729 w 1740"/>
                <a:gd name="T37" fmla="*/ 67 h 1001"/>
                <a:gd name="T38" fmla="*/ 747 w 1740"/>
                <a:gd name="T39" fmla="*/ 111 h 1001"/>
                <a:gd name="T40" fmla="*/ 682 w 1740"/>
                <a:gd name="T41" fmla="*/ 46 h 1001"/>
                <a:gd name="T42" fmla="*/ 646 w 1740"/>
                <a:gd name="T43" fmla="*/ 87 h 1001"/>
                <a:gd name="T44" fmla="*/ 571 w 1740"/>
                <a:gd name="T45" fmla="*/ 98 h 1001"/>
                <a:gd name="T46" fmla="*/ 496 w 1740"/>
                <a:gd name="T47" fmla="*/ 131 h 1001"/>
                <a:gd name="T48" fmla="*/ 406 w 1740"/>
                <a:gd name="T49" fmla="*/ 126 h 1001"/>
                <a:gd name="T50" fmla="*/ 369 w 1740"/>
                <a:gd name="T51" fmla="*/ 79 h 1001"/>
                <a:gd name="T52" fmla="*/ 310 w 1740"/>
                <a:gd name="T53" fmla="*/ 81 h 1001"/>
                <a:gd name="T54" fmla="*/ 228 w 1740"/>
                <a:gd name="T55" fmla="*/ 142 h 1001"/>
                <a:gd name="T56" fmla="*/ 166 w 1740"/>
                <a:gd name="T57" fmla="*/ 205 h 1001"/>
                <a:gd name="T58" fmla="*/ 233 w 1740"/>
                <a:gd name="T59" fmla="*/ 257 h 1001"/>
                <a:gd name="T60" fmla="*/ 313 w 1740"/>
                <a:gd name="T61" fmla="*/ 137 h 1001"/>
                <a:gd name="T62" fmla="*/ 353 w 1740"/>
                <a:gd name="T63" fmla="*/ 205 h 1001"/>
                <a:gd name="T64" fmla="*/ 339 w 1740"/>
                <a:gd name="T65" fmla="*/ 246 h 1001"/>
                <a:gd name="T66" fmla="*/ 251 w 1740"/>
                <a:gd name="T67" fmla="*/ 283 h 1001"/>
                <a:gd name="T68" fmla="*/ 205 w 1740"/>
                <a:gd name="T69" fmla="*/ 240 h 1001"/>
                <a:gd name="T70" fmla="*/ 135 w 1740"/>
                <a:gd name="T71" fmla="*/ 320 h 1001"/>
                <a:gd name="T72" fmla="*/ 80 w 1740"/>
                <a:gd name="T73" fmla="*/ 258 h 1001"/>
                <a:gd name="T74" fmla="*/ 60 w 1740"/>
                <a:gd name="T75" fmla="*/ 258 h 1001"/>
                <a:gd name="T76" fmla="*/ 60 w 1740"/>
                <a:gd name="T77" fmla="*/ 307 h 1001"/>
                <a:gd name="T78" fmla="*/ 118 w 1740"/>
                <a:gd name="T79" fmla="*/ 338 h 1001"/>
                <a:gd name="T80" fmla="*/ 92 w 1740"/>
                <a:gd name="T81" fmla="*/ 422 h 1001"/>
                <a:gd name="T82" fmla="*/ 23 w 1740"/>
                <a:gd name="T83" fmla="*/ 513 h 1001"/>
                <a:gd name="T84" fmla="*/ 134 w 1740"/>
                <a:gd name="T85" fmla="*/ 452 h 1001"/>
                <a:gd name="T86" fmla="*/ 271 w 1740"/>
                <a:gd name="T87" fmla="*/ 487 h 1001"/>
                <a:gd name="T88" fmla="*/ 270 w 1740"/>
                <a:gd name="T89" fmla="*/ 451 h 1001"/>
                <a:gd name="T90" fmla="*/ 280 w 1740"/>
                <a:gd name="T91" fmla="*/ 431 h 1001"/>
                <a:gd name="T92" fmla="*/ 347 w 1740"/>
                <a:gd name="T93" fmla="*/ 513 h 1001"/>
                <a:gd name="T94" fmla="*/ 367 w 1740"/>
                <a:gd name="T95" fmla="*/ 459 h 1001"/>
                <a:gd name="T96" fmla="*/ 422 w 1740"/>
                <a:gd name="T97" fmla="*/ 522 h 1001"/>
                <a:gd name="T98" fmla="*/ 474 w 1740"/>
                <a:gd name="T99" fmla="*/ 571 h 1001"/>
                <a:gd name="T100" fmla="*/ 577 w 1740"/>
                <a:gd name="T101" fmla="*/ 800 h 1001"/>
                <a:gd name="T102" fmla="*/ 697 w 1740"/>
                <a:gd name="T103" fmla="*/ 790 h 1001"/>
                <a:gd name="T104" fmla="*/ 731 w 1740"/>
                <a:gd name="T105" fmla="*/ 691 h 1001"/>
                <a:gd name="T106" fmla="*/ 643 w 1740"/>
                <a:gd name="T107" fmla="*/ 607 h 1001"/>
                <a:gd name="T108" fmla="*/ 876 w 1740"/>
                <a:gd name="T109" fmla="*/ 703 h 1001"/>
                <a:gd name="T110" fmla="*/ 985 w 1740"/>
                <a:gd name="T111" fmla="*/ 888 h 1001"/>
                <a:gd name="T112" fmla="*/ 1057 w 1740"/>
                <a:gd name="T113" fmla="*/ 743 h 1001"/>
                <a:gd name="T114" fmla="*/ 1150 w 1740"/>
                <a:gd name="T115" fmla="*/ 783 h 1001"/>
                <a:gd name="T116" fmla="*/ 1226 w 1740"/>
                <a:gd name="T117" fmla="*/ 947 h 1001"/>
                <a:gd name="T118" fmla="*/ 1215 w 1740"/>
                <a:gd name="T119" fmla="*/ 889 h 1001"/>
                <a:gd name="T120" fmla="*/ 1270 w 1740"/>
                <a:gd name="T121" fmla="*/ 880 h 1001"/>
                <a:gd name="T122" fmla="*/ 379 w 1740"/>
                <a:gd name="T123" fmla="*/ 254 h 1001"/>
                <a:gd name="T124" fmla="*/ 837 w 1740"/>
                <a:gd name="T125" fmla="*/ 469 h 1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40" h="1001">
                  <a:moveTo>
                    <a:pt x="1297" y="888"/>
                  </a:moveTo>
                  <a:cubicBezTo>
                    <a:pt x="1297" y="884"/>
                    <a:pt x="1297" y="877"/>
                    <a:pt x="1297" y="877"/>
                  </a:cubicBezTo>
                  <a:cubicBezTo>
                    <a:pt x="1297" y="877"/>
                    <a:pt x="1307" y="878"/>
                    <a:pt x="1313" y="871"/>
                  </a:cubicBezTo>
                  <a:cubicBezTo>
                    <a:pt x="1320" y="864"/>
                    <a:pt x="1324" y="864"/>
                    <a:pt x="1324" y="852"/>
                  </a:cubicBezTo>
                  <a:cubicBezTo>
                    <a:pt x="1324" y="839"/>
                    <a:pt x="1328" y="821"/>
                    <a:pt x="1311" y="805"/>
                  </a:cubicBezTo>
                  <a:cubicBezTo>
                    <a:pt x="1294" y="789"/>
                    <a:pt x="1290" y="782"/>
                    <a:pt x="1284" y="776"/>
                  </a:cubicBezTo>
                  <a:cubicBezTo>
                    <a:pt x="1279" y="770"/>
                    <a:pt x="1272" y="766"/>
                    <a:pt x="1272" y="761"/>
                  </a:cubicBezTo>
                  <a:cubicBezTo>
                    <a:pt x="1272" y="756"/>
                    <a:pt x="1271" y="749"/>
                    <a:pt x="1275" y="746"/>
                  </a:cubicBezTo>
                  <a:cubicBezTo>
                    <a:pt x="1278" y="744"/>
                    <a:pt x="1281" y="743"/>
                    <a:pt x="1281" y="739"/>
                  </a:cubicBezTo>
                  <a:cubicBezTo>
                    <a:pt x="1282" y="735"/>
                    <a:pt x="1281" y="732"/>
                    <a:pt x="1284" y="732"/>
                  </a:cubicBezTo>
                  <a:cubicBezTo>
                    <a:pt x="1288" y="732"/>
                    <a:pt x="1289" y="724"/>
                    <a:pt x="1293" y="724"/>
                  </a:cubicBezTo>
                  <a:cubicBezTo>
                    <a:pt x="1293" y="724"/>
                    <a:pt x="1294" y="724"/>
                    <a:pt x="1295" y="724"/>
                  </a:cubicBezTo>
                  <a:cubicBezTo>
                    <a:pt x="1301" y="723"/>
                    <a:pt x="1313" y="719"/>
                    <a:pt x="1313" y="724"/>
                  </a:cubicBezTo>
                  <a:cubicBezTo>
                    <a:pt x="1314" y="730"/>
                    <a:pt x="1314" y="734"/>
                    <a:pt x="1314" y="734"/>
                  </a:cubicBezTo>
                  <a:cubicBezTo>
                    <a:pt x="1314" y="734"/>
                    <a:pt x="1313" y="739"/>
                    <a:pt x="1316" y="740"/>
                  </a:cubicBezTo>
                  <a:cubicBezTo>
                    <a:pt x="1319" y="742"/>
                    <a:pt x="1324" y="745"/>
                    <a:pt x="1324" y="742"/>
                  </a:cubicBezTo>
                  <a:cubicBezTo>
                    <a:pt x="1324" y="739"/>
                    <a:pt x="1320" y="731"/>
                    <a:pt x="1324" y="729"/>
                  </a:cubicBezTo>
                  <a:cubicBezTo>
                    <a:pt x="1327" y="727"/>
                    <a:pt x="1342" y="724"/>
                    <a:pt x="1342" y="724"/>
                  </a:cubicBezTo>
                  <a:cubicBezTo>
                    <a:pt x="1342" y="724"/>
                    <a:pt x="1346" y="720"/>
                    <a:pt x="1353" y="719"/>
                  </a:cubicBezTo>
                  <a:cubicBezTo>
                    <a:pt x="1361" y="719"/>
                    <a:pt x="1367" y="709"/>
                    <a:pt x="1378" y="709"/>
                  </a:cubicBezTo>
                  <a:cubicBezTo>
                    <a:pt x="1388" y="709"/>
                    <a:pt x="1391" y="698"/>
                    <a:pt x="1396" y="691"/>
                  </a:cubicBezTo>
                  <a:cubicBezTo>
                    <a:pt x="1402" y="685"/>
                    <a:pt x="1410" y="676"/>
                    <a:pt x="1412" y="669"/>
                  </a:cubicBezTo>
                  <a:cubicBezTo>
                    <a:pt x="1413" y="663"/>
                    <a:pt x="1413" y="660"/>
                    <a:pt x="1413" y="656"/>
                  </a:cubicBezTo>
                  <a:cubicBezTo>
                    <a:pt x="1414" y="651"/>
                    <a:pt x="1417" y="649"/>
                    <a:pt x="1420" y="641"/>
                  </a:cubicBezTo>
                  <a:cubicBezTo>
                    <a:pt x="1423" y="633"/>
                    <a:pt x="1426" y="620"/>
                    <a:pt x="1426" y="617"/>
                  </a:cubicBezTo>
                  <a:cubicBezTo>
                    <a:pt x="1426" y="615"/>
                    <a:pt x="1422" y="604"/>
                    <a:pt x="1408" y="604"/>
                  </a:cubicBezTo>
                  <a:cubicBezTo>
                    <a:pt x="1408" y="604"/>
                    <a:pt x="1417" y="597"/>
                    <a:pt x="1419" y="597"/>
                  </a:cubicBezTo>
                  <a:cubicBezTo>
                    <a:pt x="1422" y="597"/>
                    <a:pt x="1413" y="584"/>
                    <a:pt x="1402" y="582"/>
                  </a:cubicBezTo>
                  <a:cubicBezTo>
                    <a:pt x="1402" y="582"/>
                    <a:pt x="1418" y="585"/>
                    <a:pt x="1409" y="579"/>
                  </a:cubicBezTo>
                  <a:cubicBezTo>
                    <a:pt x="1400" y="573"/>
                    <a:pt x="1403" y="570"/>
                    <a:pt x="1394" y="558"/>
                  </a:cubicBezTo>
                  <a:cubicBezTo>
                    <a:pt x="1385" y="546"/>
                    <a:pt x="1378" y="542"/>
                    <a:pt x="1374" y="542"/>
                  </a:cubicBezTo>
                  <a:cubicBezTo>
                    <a:pt x="1370" y="542"/>
                    <a:pt x="1381" y="514"/>
                    <a:pt x="1393" y="514"/>
                  </a:cubicBezTo>
                  <a:cubicBezTo>
                    <a:pt x="1393" y="514"/>
                    <a:pt x="1399" y="515"/>
                    <a:pt x="1396" y="510"/>
                  </a:cubicBezTo>
                  <a:cubicBezTo>
                    <a:pt x="1394" y="504"/>
                    <a:pt x="1396" y="503"/>
                    <a:pt x="1390" y="503"/>
                  </a:cubicBezTo>
                  <a:cubicBezTo>
                    <a:pt x="1385" y="503"/>
                    <a:pt x="1385" y="509"/>
                    <a:pt x="1381" y="503"/>
                  </a:cubicBezTo>
                  <a:cubicBezTo>
                    <a:pt x="1377" y="498"/>
                    <a:pt x="1374" y="501"/>
                    <a:pt x="1370" y="504"/>
                  </a:cubicBezTo>
                  <a:cubicBezTo>
                    <a:pt x="1367" y="507"/>
                    <a:pt x="1369" y="510"/>
                    <a:pt x="1364" y="510"/>
                  </a:cubicBezTo>
                  <a:cubicBezTo>
                    <a:pt x="1359" y="510"/>
                    <a:pt x="1356" y="505"/>
                    <a:pt x="1356" y="500"/>
                  </a:cubicBezTo>
                  <a:cubicBezTo>
                    <a:pt x="1357" y="495"/>
                    <a:pt x="1354" y="496"/>
                    <a:pt x="1349" y="496"/>
                  </a:cubicBezTo>
                  <a:cubicBezTo>
                    <a:pt x="1344" y="496"/>
                    <a:pt x="1333" y="491"/>
                    <a:pt x="1334" y="481"/>
                  </a:cubicBezTo>
                  <a:cubicBezTo>
                    <a:pt x="1350" y="482"/>
                    <a:pt x="1350" y="482"/>
                    <a:pt x="1350" y="482"/>
                  </a:cubicBezTo>
                  <a:cubicBezTo>
                    <a:pt x="1350" y="474"/>
                    <a:pt x="1350" y="474"/>
                    <a:pt x="1350" y="474"/>
                  </a:cubicBezTo>
                  <a:cubicBezTo>
                    <a:pt x="1350" y="474"/>
                    <a:pt x="1353" y="474"/>
                    <a:pt x="1357" y="470"/>
                  </a:cubicBezTo>
                  <a:cubicBezTo>
                    <a:pt x="1361" y="466"/>
                    <a:pt x="1359" y="458"/>
                    <a:pt x="1367" y="459"/>
                  </a:cubicBezTo>
                  <a:cubicBezTo>
                    <a:pt x="1374" y="460"/>
                    <a:pt x="1377" y="468"/>
                    <a:pt x="1374" y="469"/>
                  </a:cubicBezTo>
                  <a:cubicBezTo>
                    <a:pt x="1371" y="470"/>
                    <a:pt x="1370" y="475"/>
                    <a:pt x="1373" y="475"/>
                  </a:cubicBezTo>
                  <a:cubicBezTo>
                    <a:pt x="1376" y="475"/>
                    <a:pt x="1376" y="484"/>
                    <a:pt x="1371" y="485"/>
                  </a:cubicBezTo>
                  <a:cubicBezTo>
                    <a:pt x="1367" y="486"/>
                    <a:pt x="1378" y="492"/>
                    <a:pt x="1379" y="485"/>
                  </a:cubicBezTo>
                  <a:cubicBezTo>
                    <a:pt x="1379" y="478"/>
                    <a:pt x="1390" y="475"/>
                    <a:pt x="1393" y="475"/>
                  </a:cubicBezTo>
                  <a:cubicBezTo>
                    <a:pt x="1394" y="475"/>
                    <a:pt x="1395" y="474"/>
                    <a:pt x="1397" y="474"/>
                  </a:cubicBezTo>
                  <a:cubicBezTo>
                    <a:pt x="1399" y="473"/>
                    <a:pt x="1402" y="472"/>
                    <a:pt x="1402" y="472"/>
                  </a:cubicBezTo>
                  <a:cubicBezTo>
                    <a:pt x="1402" y="472"/>
                    <a:pt x="1412" y="475"/>
                    <a:pt x="1411" y="477"/>
                  </a:cubicBezTo>
                  <a:cubicBezTo>
                    <a:pt x="1410" y="479"/>
                    <a:pt x="1413" y="482"/>
                    <a:pt x="1413" y="490"/>
                  </a:cubicBezTo>
                  <a:cubicBezTo>
                    <a:pt x="1413" y="498"/>
                    <a:pt x="1411" y="502"/>
                    <a:pt x="1418" y="502"/>
                  </a:cubicBezTo>
                  <a:cubicBezTo>
                    <a:pt x="1425" y="502"/>
                    <a:pt x="1433" y="499"/>
                    <a:pt x="1436" y="503"/>
                  </a:cubicBezTo>
                  <a:cubicBezTo>
                    <a:pt x="1438" y="506"/>
                    <a:pt x="1444" y="513"/>
                    <a:pt x="1444" y="513"/>
                  </a:cubicBezTo>
                  <a:cubicBezTo>
                    <a:pt x="1444" y="513"/>
                    <a:pt x="1436" y="514"/>
                    <a:pt x="1439" y="515"/>
                  </a:cubicBezTo>
                  <a:cubicBezTo>
                    <a:pt x="1442" y="517"/>
                    <a:pt x="1448" y="521"/>
                    <a:pt x="1448" y="530"/>
                  </a:cubicBezTo>
                  <a:cubicBezTo>
                    <a:pt x="1447" y="538"/>
                    <a:pt x="1449" y="546"/>
                    <a:pt x="1451" y="546"/>
                  </a:cubicBezTo>
                  <a:cubicBezTo>
                    <a:pt x="1454" y="546"/>
                    <a:pt x="1454" y="546"/>
                    <a:pt x="1462" y="543"/>
                  </a:cubicBezTo>
                  <a:cubicBezTo>
                    <a:pt x="1471" y="541"/>
                    <a:pt x="1480" y="541"/>
                    <a:pt x="1480" y="541"/>
                  </a:cubicBezTo>
                  <a:cubicBezTo>
                    <a:pt x="1480" y="541"/>
                    <a:pt x="1485" y="534"/>
                    <a:pt x="1479" y="526"/>
                  </a:cubicBezTo>
                  <a:cubicBezTo>
                    <a:pt x="1474" y="517"/>
                    <a:pt x="1477" y="515"/>
                    <a:pt x="1468" y="507"/>
                  </a:cubicBezTo>
                  <a:cubicBezTo>
                    <a:pt x="1459" y="499"/>
                    <a:pt x="1457" y="495"/>
                    <a:pt x="1454" y="491"/>
                  </a:cubicBezTo>
                  <a:cubicBezTo>
                    <a:pt x="1451" y="487"/>
                    <a:pt x="1444" y="484"/>
                    <a:pt x="1439" y="483"/>
                  </a:cubicBezTo>
                  <a:cubicBezTo>
                    <a:pt x="1435" y="481"/>
                    <a:pt x="1429" y="474"/>
                    <a:pt x="1438" y="474"/>
                  </a:cubicBezTo>
                  <a:cubicBezTo>
                    <a:pt x="1447" y="474"/>
                    <a:pt x="1448" y="461"/>
                    <a:pt x="1448" y="461"/>
                  </a:cubicBezTo>
                  <a:cubicBezTo>
                    <a:pt x="1448" y="461"/>
                    <a:pt x="1452" y="454"/>
                    <a:pt x="1448" y="452"/>
                  </a:cubicBezTo>
                  <a:cubicBezTo>
                    <a:pt x="1445" y="449"/>
                    <a:pt x="1446" y="448"/>
                    <a:pt x="1447" y="444"/>
                  </a:cubicBezTo>
                  <a:cubicBezTo>
                    <a:pt x="1448" y="439"/>
                    <a:pt x="1448" y="435"/>
                    <a:pt x="1448" y="435"/>
                  </a:cubicBezTo>
                  <a:cubicBezTo>
                    <a:pt x="1448" y="435"/>
                    <a:pt x="1449" y="434"/>
                    <a:pt x="1449" y="434"/>
                  </a:cubicBezTo>
                  <a:cubicBezTo>
                    <a:pt x="1450" y="433"/>
                    <a:pt x="1451" y="431"/>
                    <a:pt x="1452" y="430"/>
                  </a:cubicBezTo>
                  <a:cubicBezTo>
                    <a:pt x="1455" y="427"/>
                    <a:pt x="1458" y="424"/>
                    <a:pt x="1459" y="428"/>
                  </a:cubicBezTo>
                  <a:cubicBezTo>
                    <a:pt x="1460" y="434"/>
                    <a:pt x="1468" y="433"/>
                    <a:pt x="1472" y="433"/>
                  </a:cubicBezTo>
                  <a:cubicBezTo>
                    <a:pt x="1477" y="433"/>
                    <a:pt x="1484" y="427"/>
                    <a:pt x="1484" y="424"/>
                  </a:cubicBezTo>
                  <a:cubicBezTo>
                    <a:pt x="1484" y="422"/>
                    <a:pt x="1484" y="419"/>
                    <a:pt x="1492" y="405"/>
                  </a:cubicBezTo>
                  <a:cubicBezTo>
                    <a:pt x="1500" y="390"/>
                    <a:pt x="1500" y="392"/>
                    <a:pt x="1500" y="382"/>
                  </a:cubicBezTo>
                  <a:cubicBezTo>
                    <a:pt x="1500" y="373"/>
                    <a:pt x="1499" y="370"/>
                    <a:pt x="1500" y="361"/>
                  </a:cubicBezTo>
                  <a:cubicBezTo>
                    <a:pt x="1500" y="353"/>
                    <a:pt x="1505" y="356"/>
                    <a:pt x="1499" y="348"/>
                  </a:cubicBezTo>
                  <a:cubicBezTo>
                    <a:pt x="1493" y="340"/>
                    <a:pt x="1489" y="338"/>
                    <a:pt x="1485" y="331"/>
                  </a:cubicBezTo>
                  <a:cubicBezTo>
                    <a:pt x="1482" y="325"/>
                    <a:pt x="1483" y="318"/>
                    <a:pt x="1477" y="306"/>
                  </a:cubicBezTo>
                  <a:cubicBezTo>
                    <a:pt x="1475" y="303"/>
                    <a:pt x="1474" y="302"/>
                    <a:pt x="1473" y="301"/>
                  </a:cubicBezTo>
                  <a:cubicBezTo>
                    <a:pt x="1473" y="301"/>
                    <a:pt x="1473" y="301"/>
                    <a:pt x="1471" y="299"/>
                  </a:cubicBezTo>
                  <a:cubicBezTo>
                    <a:pt x="1466" y="291"/>
                    <a:pt x="1462" y="291"/>
                    <a:pt x="1454" y="284"/>
                  </a:cubicBezTo>
                  <a:cubicBezTo>
                    <a:pt x="1445" y="278"/>
                    <a:pt x="1425" y="274"/>
                    <a:pt x="1431" y="281"/>
                  </a:cubicBezTo>
                  <a:cubicBezTo>
                    <a:pt x="1437" y="288"/>
                    <a:pt x="1433" y="292"/>
                    <a:pt x="1428" y="287"/>
                  </a:cubicBezTo>
                  <a:cubicBezTo>
                    <a:pt x="1424" y="283"/>
                    <a:pt x="1424" y="290"/>
                    <a:pt x="1419" y="285"/>
                  </a:cubicBezTo>
                  <a:cubicBezTo>
                    <a:pt x="1415" y="280"/>
                    <a:pt x="1412" y="272"/>
                    <a:pt x="1408" y="272"/>
                  </a:cubicBezTo>
                  <a:cubicBezTo>
                    <a:pt x="1405" y="272"/>
                    <a:pt x="1393" y="274"/>
                    <a:pt x="1393" y="274"/>
                  </a:cubicBezTo>
                  <a:cubicBezTo>
                    <a:pt x="1393" y="274"/>
                    <a:pt x="1390" y="271"/>
                    <a:pt x="1394" y="267"/>
                  </a:cubicBezTo>
                  <a:cubicBezTo>
                    <a:pt x="1398" y="263"/>
                    <a:pt x="1403" y="260"/>
                    <a:pt x="1403" y="253"/>
                  </a:cubicBezTo>
                  <a:cubicBezTo>
                    <a:pt x="1403" y="246"/>
                    <a:pt x="1402" y="245"/>
                    <a:pt x="1405" y="241"/>
                  </a:cubicBezTo>
                  <a:cubicBezTo>
                    <a:pt x="1408" y="237"/>
                    <a:pt x="1413" y="235"/>
                    <a:pt x="1412" y="232"/>
                  </a:cubicBezTo>
                  <a:cubicBezTo>
                    <a:pt x="1410" y="230"/>
                    <a:pt x="1410" y="227"/>
                    <a:pt x="1410" y="223"/>
                  </a:cubicBezTo>
                  <a:cubicBezTo>
                    <a:pt x="1411" y="219"/>
                    <a:pt x="1410" y="213"/>
                    <a:pt x="1419" y="213"/>
                  </a:cubicBezTo>
                  <a:cubicBezTo>
                    <a:pt x="1427" y="213"/>
                    <a:pt x="1465" y="213"/>
                    <a:pt x="1465" y="213"/>
                  </a:cubicBezTo>
                  <a:cubicBezTo>
                    <a:pt x="1469" y="208"/>
                    <a:pt x="1469" y="208"/>
                    <a:pt x="1469" y="208"/>
                  </a:cubicBezTo>
                  <a:cubicBezTo>
                    <a:pt x="1469" y="208"/>
                    <a:pt x="1475" y="208"/>
                    <a:pt x="1481" y="208"/>
                  </a:cubicBezTo>
                  <a:cubicBezTo>
                    <a:pt x="1487" y="208"/>
                    <a:pt x="1502" y="212"/>
                    <a:pt x="1500" y="214"/>
                  </a:cubicBezTo>
                  <a:cubicBezTo>
                    <a:pt x="1499" y="216"/>
                    <a:pt x="1497" y="214"/>
                    <a:pt x="1499" y="216"/>
                  </a:cubicBezTo>
                  <a:cubicBezTo>
                    <a:pt x="1500" y="219"/>
                    <a:pt x="1527" y="216"/>
                    <a:pt x="1527" y="216"/>
                  </a:cubicBezTo>
                  <a:cubicBezTo>
                    <a:pt x="1518" y="210"/>
                    <a:pt x="1518" y="210"/>
                    <a:pt x="1518" y="210"/>
                  </a:cubicBezTo>
                  <a:cubicBezTo>
                    <a:pt x="1512" y="204"/>
                    <a:pt x="1512" y="204"/>
                    <a:pt x="1512" y="204"/>
                  </a:cubicBezTo>
                  <a:cubicBezTo>
                    <a:pt x="1512" y="204"/>
                    <a:pt x="1515" y="200"/>
                    <a:pt x="1515" y="196"/>
                  </a:cubicBezTo>
                  <a:cubicBezTo>
                    <a:pt x="1515" y="191"/>
                    <a:pt x="1516" y="183"/>
                    <a:pt x="1516" y="183"/>
                  </a:cubicBezTo>
                  <a:cubicBezTo>
                    <a:pt x="1543" y="181"/>
                    <a:pt x="1543" y="181"/>
                    <a:pt x="1543" y="181"/>
                  </a:cubicBezTo>
                  <a:cubicBezTo>
                    <a:pt x="1543" y="181"/>
                    <a:pt x="1544" y="192"/>
                    <a:pt x="1554" y="194"/>
                  </a:cubicBezTo>
                  <a:cubicBezTo>
                    <a:pt x="1563" y="196"/>
                    <a:pt x="1564" y="190"/>
                    <a:pt x="1564" y="190"/>
                  </a:cubicBezTo>
                  <a:cubicBezTo>
                    <a:pt x="1564" y="178"/>
                    <a:pt x="1564" y="178"/>
                    <a:pt x="1564" y="178"/>
                  </a:cubicBezTo>
                  <a:cubicBezTo>
                    <a:pt x="1560" y="173"/>
                    <a:pt x="1560" y="173"/>
                    <a:pt x="1560" y="173"/>
                  </a:cubicBezTo>
                  <a:cubicBezTo>
                    <a:pt x="1572" y="173"/>
                    <a:pt x="1572" y="173"/>
                    <a:pt x="1572" y="173"/>
                  </a:cubicBezTo>
                  <a:cubicBezTo>
                    <a:pt x="1580" y="187"/>
                    <a:pt x="1580" y="187"/>
                    <a:pt x="1580" y="187"/>
                  </a:cubicBezTo>
                  <a:cubicBezTo>
                    <a:pt x="1580" y="187"/>
                    <a:pt x="1587" y="192"/>
                    <a:pt x="1579" y="196"/>
                  </a:cubicBezTo>
                  <a:cubicBezTo>
                    <a:pt x="1571" y="200"/>
                    <a:pt x="1574" y="204"/>
                    <a:pt x="1574" y="211"/>
                  </a:cubicBezTo>
                  <a:cubicBezTo>
                    <a:pt x="1574" y="217"/>
                    <a:pt x="1574" y="222"/>
                    <a:pt x="1572" y="224"/>
                  </a:cubicBezTo>
                  <a:cubicBezTo>
                    <a:pt x="1570" y="227"/>
                    <a:pt x="1563" y="225"/>
                    <a:pt x="1564" y="233"/>
                  </a:cubicBezTo>
                  <a:cubicBezTo>
                    <a:pt x="1566" y="241"/>
                    <a:pt x="1567" y="244"/>
                    <a:pt x="1566" y="246"/>
                  </a:cubicBezTo>
                  <a:cubicBezTo>
                    <a:pt x="1566" y="248"/>
                    <a:pt x="1568" y="253"/>
                    <a:pt x="1568" y="253"/>
                  </a:cubicBezTo>
                  <a:cubicBezTo>
                    <a:pt x="1635" y="322"/>
                    <a:pt x="1635" y="322"/>
                    <a:pt x="1635" y="322"/>
                  </a:cubicBezTo>
                  <a:cubicBezTo>
                    <a:pt x="1635" y="322"/>
                    <a:pt x="1652" y="318"/>
                    <a:pt x="1640" y="302"/>
                  </a:cubicBezTo>
                  <a:cubicBezTo>
                    <a:pt x="1637" y="299"/>
                    <a:pt x="1635" y="296"/>
                    <a:pt x="1633" y="295"/>
                  </a:cubicBezTo>
                  <a:cubicBezTo>
                    <a:pt x="1643" y="295"/>
                    <a:pt x="1643" y="295"/>
                    <a:pt x="1643" y="295"/>
                  </a:cubicBezTo>
                  <a:cubicBezTo>
                    <a:pt x="1643" y="295"/>
                    <a:pt x="1641" y="291"/>
                    <a:pt x="1635" y="285"/>
                  </a:cubicBezTo>
                  <a:cubicBezTo>
                    <a:pt x="1629" y="279"/>
                    <a:pt x="1636" y="277"/>
                    <a:pt x="1641" y="277"/>
                  </a:cubicBezTo>
                  <a:cubicBezTo>
                    <a:pt x="1646" y="277"/>
                    <a:pt x="1653" y="275"/>
                    <a:pt x="1641" y="267"/>
                  </a:cubicBezTo>
                  <a:cubicBezTo>
                    <a:pt x="1629" y="259"/>
                    <a:pt x="1627" y="256"/>
                    <a:pt x="1630" y="254"/>
                  </a:cubicBezTo>
                  <a:cubicBezTo>
                    <a:pt x="1633" y="251"/>
                    <a:pt x="1649" y="257"/>
                    <a:pt x="1643" y="253"/>
                  </a:cubicBezTo>
                  <a:cubicBezTo>
                    <a:pt x="1637" y="249"/>
                    <a:pt x="1643" y="245"/>
                    <a:pt x="1633" y="245"/>
                  </a:cubicBezTo>
                  <a:cubicBezTo>
                    <a:pt x="1623" y="245"/>
                    <a:pt x="1622" y="236"/>
                    <a:pt x="1622" y="236"/>
                  </a:cubicBezTo>
                  <a:cubicBezTo>
                    <a:pt x="1622" y="236"/>
                    <a:pt x="1619" y="227"/>
                    <a:pt x="1614" y="229"/>
                  </a:cubicBezTo>
                  <a:cubicBezTo>
                    <a:pt x="1609" y="232"/>
                    <a:pt x="1603" y="233"/>
                    <a:pt x="1603" y="226"/>
                  </a:cubicBezTo>
                  <a:cubicBezTo>
                    <a:pt x="1603" y="219"/>
                    <a:pt x="1603" y="220"/>
                    <a:pt x="1600" y="214"/>
                  </a:cubicBezTo>
                  <a:cubicBezTo>
                    <a:pt x="1596" y="208"/>
                    <a:pt x="1600" y="205"/>
                    <a:pt x="1606" y="205"/>
                  </a:cubicBezTo>
                  <a:cubicBezTo>
                    <a:pt x="1612" y="205"/>
                    <a:pt x="1614" y="197"/>
                    <a:pt x="1616" y="204"/>
                  </a:cubicBezTo>
                  <a:cubicBezTo>
                    <a:pt x="1618" y="212"/>
                    <a:pt x="1626" y="193"/>
                    <a:pt x="1626" y="199"/>
                  </a:cubicBezTo>
                  <a:cubicBezTo>
                    <a:pt x="1625" y="204"/>
                    <a:pt x="1649" y="200"/>
                    <a:pt x="1653" y="205"/>
                  </a:cubicBezTo>
                  <a:cubicBezTo>
                    <a:pt x="1658" y="210"/>
                    <a:pt x="1652" y="206"/>
                    <a:pt x="1658" y="199"/>
                  </a:cubicBezTo>
                  <a:cubicBezTo>
                    <a:pt x="1663" y="192"/>
                    <a:pt x="1653" y="183"/>
                    <a:pt x="1668" y="182"/>
                  </a:cubicBezTo>
                  <a:cubicBezTo>
                    <a:pt x="1683" y="181"/>
                    <a:pt x="1680" y="173"/>
                    <a:pt x="1686" y="173"/>
                  </a:cubicBezTo>
                  <a:cubicBezTo>
                    <a:pt x="1692" y="173"/>
                    <a:pt x="1699" y="174"/>
                    <a:pt x="1699" y="174"/>
                  </a:cubicBezTo>
                  <a:cubicBezTo>
                    <a:pt x="1699" y="174"/>
                    <a:pt x="1692" y="171"/>
                    <a:pt x="1681" y="161"/>
                  </a:cubicBezTo>
                  <a:cubicBezTo>
                    <a:pt x="1669" y="152"/>
                    <a:pt x="1663" y="149"/>
                    <a:pt x="1655" y="149"/>
                  </a:cubicBezTo>
                  <a:cubicBezTo>
                    <a:pt x="1647" y="149"/>
                    <a:pt x="1632" y="144"/>
                    <a:pt x="1643" y="145"/>
                  </a:cubicBezTo>
                  <a:cubicBezTo>
                    <a:pt x="1655" y="145"/>
                    <a:pt x="1669" y="141"/>
                    <a:pt x="1659" y="133"/>
                  </a:cubicBezTo>
                  <a:cubicBezTo>
                    <a:pt x="1649" y="126"/>
                    <a:pt x="1660" y="126"/>
                    <a:pt x="1663" y="130"/>
                  </a:cubicBezTo>
                  <a:cubicBezTo>
                    <a:pt x="1666" y="135"/>
                    <a:pt x="1665" y="136"/>
                    <a:pt x="1675" y="137"/>
                  </a:cubicBezTo>
                  <a:cubicBezTo>
                    <a:pt x="1686" y="137"/>
                    <a:pt x="1690" y="133"/>
                    <a:pt x="1695" y="138"/>
                  </a:cubicBezTo>
                  <a:cubicBezTo>
                    <a:pt x="1699" y="143"/>
                    <a:pt x="1715" y="149"/>
                    <a:pt x="1722" y="149"/>
                  </a:cubicBezTo>
                  <a:cubicBezTo>
                    <a:pt x="1729" y="149"/>
                    <a:pt x="1740" y="150"/>
                    <a:pt x="1740" y="150"/>
                  </a:cubicBezTo>
                  <a:cubicBezTo>
                    <a:pt x="1740" y="150"/>
                    <a:pt x="1734" y="142"/>
                    <a:pt x="1724" y="137"/>
                  </a:cubicBezTo>
                  <a:cubicBezTo>
                    <a:pt x="1724" y="137"/>
                    <a:pt x="1738" y="141"/>
                    <a:pt x="1738" y="136"/>
                  </a:cubicBezTo>
                  <a:cubicBezTo>
                    <a:pt x="1738" y="130"/>
                    <a:pt x="1738" y="129"/>
                    <a:pt x="1727" y="126"/>
                  </a:cubicBezTo>
                  <a:cubicBezTo>
                    <a:pt x="1715" y="122"/>
                    <a:pt x="1686" y="118"/>
                    <a:pt x="1686" y="118"/>
                  </a:cubicBezTo>
                  <a:cubicBezTo>
                    <a:pt x="1696" y="130"/>
                    <a:pt x="1696" y="130"/>
                    <a:pt x="1696" y="130"/>
                  </a:cubicBezTo>
                  <a:cubicBezTo>
                    <a:pt x="1696" y="130"/>
                    <a:pt x="1682" y="125"/>
                    <a:pt x="1672" y="116"/>
                  </a:cubicBezTo>
                  <a:cubicBezTo>
                    <a:pt x="1661" y="107"/>
                    <a:pt x="1642" y="106"/>
                    <a:pt x="1630" y="104"/>
                  </a:cubicBezTo>
                  <a:cubicBezTo>
                    <a:pt x="1618" y="102"/>
                    <a:pt x="1606" y="100"/>
                    <a:pt x="1590" y="93"/>
                  </a:cubicBezTo>
                  <a:cubicBezTo>
                    <a:pt x="1574" y="86"/>
                    <a:pt x="1543" y="86"/>
                    <a:pt x="1538" y="86"/>
                  </a:cubicBezTo>
                  <a:cubicBezTo>
                    <a:pt x="1533" y="86"/>
                    <a:pt x="1512" y="84"/>
                    <a:pt x="1512" y="84"/>
                  </a:cubicBezTo>
                  <a:cubicBezTo>
                    <a:pt x="1512" y="84"/>
                    <a:pt x="1537" y="101"/>
                    <a:pt x="1526" y="99"/>
                  </a:cubicBezTo>
                  <a:cubicBezTo>
                    <a:pt x="1515" y="98"/>
                    <a:pt x="1511" y="92"/>
                    <a:pt x="1508" y="91"/>
                  </a:cubicBezTo>
                  <a:cubicBezTo>
                    <a:pt x="1505" y="90"/>
                    <a:pt x="1487" y="88"/>
                    <a:pt x="1477" y="88"/>
                  </a:cubicBezTo>
                  <a:cubicBezTo>
                    <a:pt x="1466" y="88"/>
                    <a:pt x="1448" y="88"/>
                    <a:pt x="1444" y="88"/>
                  </a:cubicBezTo>
                  <a:cubicBezTo>
                    <a:pt x="1440" y="88"/>
                    <a:pt x="1429" y="89"/>
                    <a:pt x="1424" y="83"/>
                  </a:cubicBezTo>
                  <a:cubicBezTo>
                    <a:pt x="1419" y="78"/>
                    <a:pt x="1392" y="71"/>
                    <a:pt x="1380" y="71"/>
                  </a:cubicBezTo>
                  <a:cubicBezTo>
                    <a:pt x="1368" y="71"/>
                    <a:pt x="1363" y="76"/>
                    <a:pt x="1352" y="75"/>
                  </a:cubicBezTo>
                  <a:cubicBezTo>
                    <a:pt x="1341" y="75"/>
                    <a:pt x="1333" y="67"/>
                    <a:pt x="1333" y="67"/>
                  </a:cubicBezTo>
                  <a:cubicBezTo>
                    <a:pt x="1316" y="66"/>
                    <a:pt x="1316" y="66"/>
                    <a:pt x="1316" y="66"/>
                  </a:cubicBezTo>
                  <a:cubicBezTo>
                    <a:pt x="1316" y="66"/>
                    <a:pt x="1316" y="59"/>
                    <a:pt x="1308" y="59"/>
                  </a:cubicBezTo>
                  <a:cubicBezTo>
                    <a:pt x="1301" y="59"/>
                    <a:pt x="1288" y="57"/>
                    <a:pt x="1288" y="62"/>
                  </a:cubicBezTo>
                  <a:cubicBezTo>
                    <a:pt x="1288" y="67"/>
                    <a:pt x="1282" y="67"/>
                    <a:pt x="1282" y="67"/>
                  </a:cubicBezTo>
                  <a:cubicBezTo>
                    <a:pt x="1282" y="67"/>
                    <a:pt x="1290" y="63"/>
                    <a:pt x="1281" y="58"/>
                  </a:cubicBezTo>
                  <a:cubicBezTo>
                    <a:pt x="1273" y="53"/>
                    <a:pt x="1233" y="54"/>
                    <a:pt x="1233" y="54"/>
                  </a:cubicBezTo>
                  <a:cubicBezTo>
                    <a:pt x="1227" y="55"/>
                    <a:pt x="1227" y="55"/>
                    <a:pt x="1227" y="55"/>
                  </a:cubicBezTo>
                  <a:cubicBezTo>
                    <a:pt x="1227" y="55"/>
                    <a:pt x="1249" y="69"/>
                    <a:pt x="1241" y="69"/>
                  </a:cubicBezTo>
                  <a:cubicBezTo>
                    <a:pt x="1232" y="69"/>
                    <a:pt x="1227" y="69"/>
                    <a:pt x="1223" y="67"/>
                  </a:cubicBezTo>
                  <a:cubicBezTo>
                    <a:pt x="1218" y="66"/>
                    <a:pt x="1208" y="67"/>
                    <a:pt x="1208" y="67"/>
                  </a:cubicBezTo>
                  <a:cubicBezTo>
                    <a:pt x="1208" y="67"/>
                    <a:pt x="1204" y="68"/>
                    <a:pt x="1200" y="68"/>
                  </a:cubicBezTo>
                  <a:cubicBezTo>
                    <a:pt x="1196" y="68"/>
                    <a:pt x="1189" y="67"/>
                    <a:pt x="1189" y="67"/>
                  </a:cubicBezTo>
                  <a:cubicBezTo>
                    <a:pt x="1182" y="60"/>
                    <a:pt x="1182" y="60"/>
                    <a:pt x="1182" y="60"/>
                  </a:cubicBezTo>
                  <a:cubicBezTo>
                    <a:pt x="1182" y="60"/>
                    <a:pt x="1189" y="75"/>
                    <a:pt x="1184" y="76"/>
                  </a:cubicBezTo>
                  <a:cubicBezTo>
                    <a:pt x="1179" y="77"/>
                    <a:pt x="1159" y="71"/>
                    <a:pt x="1155" y="67"/>
                  </a:cubicBezTo>
                  <a:cubicBezTo>
                    <a:pt x="1152" y="62"/>
                    <a:pt x="1146" y="51"/>
                    <a:pt x="1133" y="47"/>
                  </a:cubicBezTo>
                  <a:cubicBezTo>
                    <a:pt x="1120" y="43"/>
                    <a:pt x="1087" y="42"/>
                    <a:pt x="1087" y="42"/>
                  </a:cubicBezTo>
                  <a:cubicBezTo>
                    <a:pt x="1094" y="52"/>
                    <a:pt x="1094" y="52"/>
                    <a:pt x="1094" y="52"/>
                  </a:cubicBezTo>
                  <a:cubicBezTo>
                    <a:pt x="1055" y="51"/>
                    <a:pt x="1055" y="51"/>
                    <a:pt x="1055" y="51"/>
                  </a:cubicBezTo>
                  <a:cubicBezTo>
                    <a:pt x="1054" y="45"/>
                    <a:pt x="1054" y="45"/>
                    <a:pt x="1054" y="45"/>
                  </a:cubicBezTo>
                  <a:cubicBezTo>
                    <a:pt x="993" y="43"/>
                    <a:pt x="993" y="43"/>
                    <a:pt x="993" y="43"/>
                  </a:cubicBezTo>
                  <a:cubicBezTo>
                    <a:pt x="993" y="43"/>
                    <a:pt x="982" y="47"/>
                    <a:pt x="967" y="47"/>
                  </a:cubicBezTo>
                  <a:cubicBezTo>
                    <a:pt x="965" y="47"/>
                    <a:pt x="963" y="48"/>
                    <a:pt x="962" y="48"/>
                  </a:cubicBezTo>
                  <a:cubicBezTo>
                    <a:pt x="965" y="44"/>
                    <a:pt x="969" y="40"/>
                    <a:pt x="975" y="38"/>
                  </a:cubicBezTo>
                  <a:cubicBezTo>
                    <a:pt x="987" y="34"/>
                    <a:pt x="1007" y="24"/>
                    <a:pt x="982" y="17"/>
                  </a:cubicBezTo>
                  <a:cubicBezTo>
                    <a:pt x="956" y="11"/>
                    <a:pt x="934" y="12"/>
                    <a:pt x="934" y="12"/>
                  </a:cubicBezTo>
                  <a:cubicBezTo>
                    <a:pt x="934" y="12"/>
                    <a:pt x="933" y="11"/>
                    <a:pt x="926" y="8"/>
                  </a:cubicBezTo>
                  <a:cubicBezTo>
                    <a:pt x="919" y="6"/>
                    <a:pt x="908" y="6"/>
                    <a:pt x="908" y="6"/>
                  </a:cubicBezTo>
                  <a:cubicBezTo>
                    <a:pt x="908" y="6"/>
                    <a:pt x="905" y="0"/>
                    <a:pt x="896" y="0"/>
                  </a:cubicBezTo>
                  <a:cubicBezTo>
                    <a:pt x="887" y="1"/>
                    <a:pt x="875" y="9"/>
                    <a:pt x="882" y="12"/>
                  </a:cubicBezTo>
                  <a:cubicBezTo>
                    <a:pt x="888" y="14"/>
                    <a:pt x="888" y="17"/>
                    <a:pt x="867" y="17"/>
                  </a:cubicBezTo>
                  <a:cubicBezTo>
                    <a:pt x="846" y="17"/>
                    <a:pt x="833" y="16"/>
                    <a:pt x="833" y="16"/>
                  </a:cubicBezTo>
                  <a:cubicBezTo>
                    <a:pt x="833" y="16"/>
                    <a:pt x="803" y="23"/>
                    <a:pt x="798" y="31"/>
                  </a:cubicBezTo>
                  <a:cubicBezTo>
                    <a:pt x="794" y="39"/>
                    <a:pt x="811" y="43"/>
                    <a:pt x="800" y="43"/>
                  </a:cubicBezTo>
                  <a:cubicBezTo>
                    <a:pt x="789" y="43"/>
                    <a:pt x="754" y="43"/>
                    <a:pt x="754" y="43"/>
                  </a:cubicBezTo>
                  <a:cubicBezTo>
                    <a:pt x="754" y="43"/>
                    <a:pt x="761" y="58"/>
                    <a:pt x="768" y="58"/>
                  </a:cubicBezTo>
                  <a:cubicBezTo>
                    <a:pt x="775" y="58"/>
                    <a:pt x="793" y="70"/>
                    <a:pt x="778" y="67"/>
                  </a:cubicBezTo>
                  <a:cubicBezTo>
                    <a:pt x="764" y="65"/>
                    <a:pt x="760" y="56"/>
                    <a:pt x="751" y="57"/>
                  </a:cubicBezTo>
                  <a:cubicBezTo>
                    <a:pt x="742" y="58"/>
                    <a:pt x="736" y="58"/>
                    <a:pt x="735" y="60"/>
                  </a:cubicBezTo>
                  <a:cubicBezTo>
                    <a:pt x="735" y="63"/>
                    <a:pt x="758" y="72"/>
                    <a:pt x="758" y="72"/>
                  </a:cubicBezTo>
                  <a:cubicBezTo>
                    <a:pt x="758" y="72"/>
                    <a:pt x="750" y="72"/>
                    <a:pt x="741" y="72"/>
                  </a:cubicBezTo>
                  <a:cubicBezTo>
                    <a:pt x="731" y="72"/>
                    <a:pt x="729" y="73"/>
                    <a:pt x="729" y="67"/>
                  </a:cubicBezTo>
                  <a:cubicBezTo>
                    <a:pt x="729" y="62"/>
                    <a:pt x="726" y="55"/>
                    <a:pt x="721" y="52"/>
                  </a:cubicBezTo>
                  <a:cubicBezTo>
                    <a:pt x="717" y="50"/>
                    <a:pt x="719" y="60"/>
                    <a:pt x="719" y="60"/>
                  </a:cubicBezTo>
                  <a:cubicBezTo>
                    <a:pt x="719" y="60"/>
                    <a:pt x="707" y="68"/>
                    <a:pt x="717" y="72"/>
                  </a:cubicBezTo>
                  <a:cubicBezTo>
                    <a:pt x="727" y="76"/>
                    <a:pt x="729" y="78"/>
                    <a:pt x="728" y="84"/>
                  </a:cubicBezTo>
                  <a:cubicBezTo>
                    <a:pt x="727" y="90"/>
                    <a:pt x="726" y="96"/>
                    <a:pt x="735" y="96"/>
                  </a:cubicBezTo>
                  <a:cubicBezTo>
                    <a:pt x="744" y="96"/>
                    <a:pt x="768" y="94"/>
                    <a:pt x="770" y="104"/>
                  </a:cubicBezTo>
                  <a:cubicBezTo>
                    <a:pt x="771" y="114"/>
                    <a:pt x="781" y="112"/>
                    <a:pt x="781" y="112"/>
                  </a:cubicBezTo>
                  <a:cubicBezTo>
                    <a:pt x="771" y="114"/>
                    <a:pt x="771" y="114"/>
                    <a:pt x="771" y="114"/>
                  </a:cubicBezTo>
                  <a:cubicBezTo>
                    <a:pt x="771" y="114"/>
                    <a:pt x="763" y="99"/>
                    <a:pt x="755" y="99"/>
                  </a:cubicBezTo>
                  <a:cubicBezTo>
                    <a:pt x="748" y="99"/>
                    <a:pt x="739" y="101"/>
                    <a:pt x="739" y="101"/>
                  </a:cubicBezTo>
                  <a:cubicBezTo>
                    <a:pt x="739" y="101"/>
                    <a:pt x="747" y="105"/>
                    <a:pt x="747" y="111"/>
                  </a:cubicBezTo>
                  <a:cubicBezTo>
                    <a:pt x="747" y="118"/>
                    <a:pt x="742" y="125"/>
                    <a:pt x="740" y="125"/>
                  </a:cubicBezTo>
                  <a:cubicBezTo>
                    <a:pt x="738" y="125"/>
                    <a:pt x="738" y="130"/>
                    <a:pt x="738" y="130"/>
                  </a:cubicBezTo>
                  <a:cubicBezTo>
                    <a:pt x="730" y="129"/>
                    <a:pt x="730" y="129"/>
                    <a:pt x="730" y="129"/>
                  </a:cubicBezTo>
                  <a:cubicBezTo>
                    <a:pt x="730" y="129"/>
                    <a:pt x="714" y="131"/>
                    <a:pt x="706" y="122"/>
                  </a:cubicBezTo>
                  <a:cubicBezTo>
                    <a:pt x="706" y="122"/>
                    <a:pt x="731" y="122"/>
                    <a:pt x="732" y="114"/>
                  </a:cubicBezTo>
                  <a:cubicBezTo>
                    <a:pt x="734" y="105"/>
                    <a:pt x="732" y="103"/>
                    <a:pt x="728" y="101"/>
                  </a:cubicBezTo>
                  <a:cubicBezTo>
                    <a:pt x="724" y="98"/>
                    <a:pt x="720" y="100"/>
                    <a:pt x="719" y="94"/>
                  </a:cubicBezTo>
                  <a:cubicBezTo>
                    <a:pt x="718" y="87"/>
                    <a:pt x="721" y="86"/>
                    <a:pt x="716" y="81"/>
                  </a:cubicBezTo>
                  <a:cubicBezTo>
                    <a:pt x="711" y="75"/>
                    <a:pt x="709" y="73"/>
                    <a:pt x="704" y="71"/>
                  </a:cubicBezTo>
                  <a:cubicBezTo>
                    <a:pt x="700" y="68"/>
                    <a:pt x="703" y="57"/>
                    <a:pt x="703" y="57"/>
                  </a:cubicBezTo>
                  <a:cubicBezTo>
                    <a:pt x="703" y="57"/>
                    <a:pt x="690" y="46"/>
                    <a:pt x="682" y="46"/>
                  </a:cubicBezTo>
                  <a:cubicBezTo>
                    <a:pt x="674" y="46"/>
                    <a:pt x="668" y="47"/>
                    <a:pt x="670" y="55"/>
                  </a:cubicBezTo>
                  <a:cubicBezTo>
                    <a:pt x="672" y="63"/>
                    <a:pt x="672" y="69"/>
                    <a:pt x="669" y="69"/>
                  </a:cubicBezTo>
                  <a:cubicBezTo>
                    <a:pt x="665" y="69"/>
                    <a:pt x="660" y="75"/>
                    <a:pt x="665" y="77"/>
                  </a:cubicBezTo>
                  <a:cubicBezTo>
                    <a:pt x="670" y="78"/>
                    <a:pt x="671" y="82"/>
                    <a:pt x="671" y="82"/>
                  </a:cubicBezTo>
                  <a:cubicBezTo>
                    <a:pt x="671" y="82"/>
                    <a:pt x="668" y="86"/>
                    <a:pt x="675" y="88"/>
                  </a:cubicBezTo>
                  <a:cubicBezTo>
                    <a:pt x="683" y="90"/>
                    <a:pt x="684" y="88"/>
                    <a:pt x="686" y="93"/>
                  </a:cubicBezTo>
                  <a:cubicBezTo>
                    <a:pt x="687" y="98"/>
                    <a:pt x="694" y="99"/>
                    <a:pt x="694" y="99"/>
                  </a:cubicBezTo>
                  <a:cubicBezTo>
                    <a:pt x="694" y="99"/>
                    <a:pt x="697" y="106"/>
                    <a:pt x="693" y="106"/>
                  </a:cubicBezTo>
                  <a:cubicBezTo>
                    <a:pt x="689" y="106"/>
                    <a:pt x="689" y="108"/>
                    <a:pt x="683" y="102"/>
                  </a:cubicBezTo>
                  <a:cubicBezTo>
                    <a:pt x="677" y="95"/>
                    <a:pt x="675" y="100"/>
                    <a:pt x="666" y="94"/>
                  </a:cubicBezTo>
                  <a:cubicBezTo>
                    <a:pt x="657" y="87"/>
                    <a:pt x="651" y="87"/>
                    <a:pt x="646" y="87"/>
                  </a:cubicBezTo>
                  <a:cubicBezTo>
                    <a:pt x="640" y="87"/>
                    <a:pt x="618" y="89"/>
                    <a:pt x="618" y="89"/>
                  </a:cubicBezTo>
                  <a:cubicBezTo>
                    <a:pt x="618" y="89"/>
                    <a:pt x="605" y="75"/>
                    <a:pt x="601" y="82"/>
                  </a:cubicBezTo>
                  <a:cubicBezTo>
                    <a:pt x="597" y="88"/>
                    <a:pt x="615" y="91"/>
                    <a:pt x="615" y="91"/>
                  </a:cubicBezTo>
                  <a:cubicBezTo>
                    <a:pt x="615" y="91"/>
                    <a:pt x="627" y="95"/>
                    <a:pt x="622" y="102"/>
                  </a:cubicBezTo>
                  <a:cubicBezTo>
                    <a:pt x="617" y="108"/>
                    <a:pt x="616" y="100"/>
                    <a:pt x="616" y="100"/>
                  </a:cubicBezTo>
                  <a:cubicBezTo>
                    <a:pt x="616" y="100"/>
                    <a:pt x="613" y="96"/>
                    <a:pt x="609" y="96"/>
                  </a:cubicBezTo>
                  <a:cubicBezTo>
                    <a:pt x="604" y="96"/>
                    <a:pt x="599" y="103"/>
                    <a:pt x="599" y="103"/>
                  </a:cubicBezTo>
                  <a:cubicBezTo>
                    <a:pt x="583" y="101"/>
                    <a:pt x="583" y="101"/>
                    <a:pt x="583" y="101"/>
                  </a:cubicBezTo>
                  <a:cubicBezTo>
                    <a:pt x="578" y="106"/>
                    <a:pt x="578" y="106"/>
                    <a:pt x="578" y="106"/>
                  </a:cubicBezTo>
                  <a:cubicBezTo>
                    <a:pt x="566" y="106"/>
                    <a:pt x="566" y="106"/>
                    <a:pt x="566" y="106"/>
                  </a:cubicBezTo>
                  <a:cubicBezTo>
                    <a:pt x="566" y="106"/>
                    <a:pt x="570" y="103"/>
                    <a:pt x="571" y="98"/>
                  </a:cubicBezTo>
                  <a:cubicBezTo>
                    <a:pt x="571" y="94"/>
                    <a:pt x="563" y="96"/>
                    <a:pt x="560" y="97"/>
                  </a:cubicBezTo>
                  <a:cubicBezTo>
                    <a:pt x="558" y="98"/>
                    <a:pt x="552" y="101"/>
                    <a:pt x="552" y="101"/>
                  </a:cubicBezTo>
                  <a:cubicBezTo>
                    <a:pt x="552" y="101"/>
                    <a:pt x="545" y="102"/>
                    <a:pt x="540" y="104"/>
                  </a:cubicBezTo>
                  <a:cubicBezTo>
                    <a:pt x="536" y="106"/>
                    <a:pt x="528" y="114"/>
                    <a:pt x="528" y="114"/>
                  </a:cubicBezTo>
                  <a:cubicBezTo>
                    <a:pt x="525" y="122"/>
                    <a:pt x="525" y="122"/>
                    <a:pt x="525" y="122"/>
                  </a:cubicBezTo>
                  <a:cubicBezTo>
                    <a:pt x="525" y="122"/>
                    <a:pt x="511" y="123"/>
                    <a:pt x="507" y="120"/>
                  </a:cubicBezTo>
                  <a:cubicBezTo>
                    <a:pt x="503" y="117"/>
                    <a:pt x="499" y="111"/>
                    <a:pt x="509" y="111"/>
                  </a:cubicBezTo>
                  <a:cubicBezTo>
                    <a:pt x="520" y="111"/>
                    <a:pt x="508" y="102"/>
                    <a:pt x="499" y="102"/>
                  </a:cubicBezTo>
                  <a:cubicBezTo>
                    <a:pt x="490" y="102"/>
                    <a:pt x="488" y="102"/>
                    <a:pt x="489" y="111"/>
                  </a:cubicBezTo>
                  <a:cubicBezTo>
                    <a:pt x="491" y="121"/>
                    <a:pt x="500" y="125"/>
                    <a:pt x="500" y="130"/>
                  </a:cubicBezTo>
                  <a:cubicBezTo>
                    <a:pt x="500" y="134"/>
                    <a:pt x="496" y="131"/>
                    <a:pt x="496" y="131"/>
                  </a:cubicBezTo>
                  <a:cubicBezTo>
                    <a:pt x="496" y="131"/>
                    <a:pt x="492" y="126"/>
                    <a:pt x="487" y="126"/>
                  </a:cubicBezTo>
                  <a:cubicBezTo>
                    <a:pt x="482" y="126"/>
                    <a:pt x="468" y="133"/>
                    <a:pt x="465" y="137"/>
                  </a:cubicBezTo>
                  <a:cubicBezTo>
                    <a:pt x="463" y="141"/>
                    <a:pt x="474" y="148"/>
                    <a:pt x="470" y="149"/>
                  </a:cubicBezTo>
                  <a:cubicBezTo>
                    <a:pt x="466" y="151"/>
                    <a:pt x="454" y="149"/>
                    <a:pt x="448" y="145"/>
                  </a:cubicBezTo>
                  <a:cubicBezTo>
                    <a:pt x="442" y="140"/>
                    <a:pt x="431" y="147"/>
                    <a:pt x="443" y="153"/>
                  </a:cubicBezTo>
                  <a:cubicBezTo>
                    <a:pt x="455" y="158"/>
                    <a:pt x="451" y="165"/>
                    <a:pt x="445" y="161"/>
                  </a:cubicBezTo>
                  <a:cubicBezTo>
                    <a:pt x="440" y="156"/>
                    <a:pt x="436" y="153"/>
                    <a:pt x="433" y="153"/>
                  </a:cubicBezTo>
                  <a:cubicBezTo>
                    <a:pt x="430" y="153"/>
                    <a:pt x="424" y="152"/>
                    <a:pt x="424" y="152"/>
                  </a:cubicBezTo>
                  <a:cubicBezTo>
                    <a:pt x="424" y="152"/>
                    <a:pt x="426" y="149"/>
                    <a:pt x="422" y="143"/>
                  </a:cubicBezTo>
                  <a:cubicBezTo>
                    <a:pt x="417" y="137"/>
                    <a:pt x="420" y="133"/>
                    <a:pt x="420" y="133"/>
                  </a:cubicBezTo>
                  <a:cubicBezTo>
                    <a:pt x="420" y="133"/>
                    <a:pt x="412" y="131"/>
                    <a:pt x="406" y="126"/>
                  </a:cubicBezTo>
                  <a:cubicBezTo>
                    <a:pt x="400" y="122"/>
                    <a:pt x="408" y="124"/>
                    <a:pt x="411" y="124"/>
                  </a:cubicBezTo>
                  <a:cubicBezTo>
                    <a:pt x="414" y="124"/>
                    <a:pt x="428" y="130"/>
                    <a:pt x="440" y="131"/>
                  </a:cubicBezTo>
                  <a:cubicBezTo>
                    <a:pt x="453" y="132"/>
                    <a:pt x="471" y="129"/>
                    <a:pt x="471" y="122"/>
                  </a:cubicBezTo>
                  <a:cubicBezTo>
                    <a:pt x="471" y="114"/>
                    <a:pt x="465" y="107"/>
                    <a:pt x="456" y="106"/>
                  </a:cubicBezTo>
                  <a:cubicBezTo>
                    <a:pt x="447" y="106"/>
                    <a:pt x="442" y="106"/>
                    <a:pt x="436" y="99"/>
                  </a:cubicBezTo>
                  <a:cubicBezTo>
                    <a:pt x="430" y="93"/>
                    <a:pt x="419" y="91"/>
                    <a:pt x="408" y="91"/>
                  </a:cubicBezTo>
                  <a:cubicBezTo>
                    <a:pt x="398" y="91"/>
                    <a:pt x="396" y="90"/>
                    <a:pt x="393" y="87"/>
                  </a:cubicBezTo>
                  <a:cubicBezTo>
                    <a:pt x="390" y="85"/>
                    <a:pt x="376" y="90"/>
                    <a:pt x="376" y="90"/>
                  </a:cubicBezTo>
                  <a:cubicBezTo>
                    <a:pt x="376" y="90"/>
                    <a:pt x="370" y="82"/>
                    <a:pt x="373" y="82"/>
                  </a:cubicBezTo>
                  <a:cubicBezTo>
                    <a:pt x="376" y="82"/>
                    <a:pt x="376" y="82"/>
                    <a:pt x="376" y="82"/>
                  </a:cubicBezTo>
                  <a:cubicBezTo>
                    <a:pt x="376" y="82"/>
                    <a:pt x="372" y="82"/>
                    <a:pt x="369" y="79"/>
                  </a:cubicBezTo>
                  <a:cubicBezTo>
                    <a:pt x="366" y="77"/>
                    <a:pt x="358" y="75"/>
                    <a:pt x="358" y="75"/>
                  </a:cubicBezTo>
                  <a:cubicBezTo>
                    <a:pt x="356" y="79"/>
                    <a:pt x="356" y="79"/>
                    <a:pt x="356" y="79"/>
                  </a:cubicBezTo>
                  <a:cubicBezTo>
                    <a:pt x="356" y="71"/>
                    <a:pt x="356" y="71"/>
                    <a:pt x="356" y="71"/>
                  </a:cubicBezTo>
                  <a:cubicBezTo>
                    <a:pt x="348" y="75"/>
                    <a:pt x="348" y="75"/>
                    <a:pt x="348" y="75"/>
                  </a:cubicBezTo>
                  <a:cubicBezTo>
                    <a:pt x="342" y="82"/>
                    <a:pt x="342" y="82"/>
                    <a:pt x="342" y="82"/>
                  </a:cubicBezTo>
                  <a:cubicBezTo>
                    <a:pt x="342" y="75"/>
                    <a:pt x="342" y="75"/>
                    <a:pt x="342" y="75"/>
                  </a:cubicBezTo>
                  <a:cubicBezTo>
                    <a:pt x="334" y="82"/>
                    <a:pt x="334" y="82"/>
                    <a:pt x="334" y="82"/>
                  </a:cubicBezTo>
                  <a:cubicBezTo>
                    <a:pt x="337" y="71"/>
                    <a:pt x="337" y="71"/>
                    <a:pt x="337" y="71"/>
                  </a:cubicBezTo>
                  <a:cubicBezTo>
                    <a:pt x="337" y="71"/>
                    <a:pt x="333" y="70"/>
                    <a:pt x="327" y="72"/>
                  </a:cubicBezTo>
                  <a:cubicBezTo>
                    <a:pt x="320" y="75"/>
                    <a:pt x="317" y="78"/>
                    <a:pt x="317" y="81"/>
                  </a:cubicBezTo>
                  <a:cubicBezTo>
                    <a:pt x="317" y="83"/>
                    <a:pt x="313" y="81"/>
                    <a:pt x="310" y="81"/>
                  </a:cubicBezTo>
                  <a:cubicBezTo>
                    <a:pt x="308" y="81"/>
                    <a:pt x="301" y="82"/>
                    <a:pt x="301" y="82"/>
                  </a:cubicBezTo>
                  <a:cubicBezTo>
                    <a:pt x="301" y="82"/>
                    <a:pt x="301" y="84"/>
                    <a:pt x="295" y="84"/>
                  </a:cubicBezTo>
                  <a:cubicBezTo>
                    <a:pt x="289" y="84"/>
                    <a:pt x="285" y="80"/>
                    <a:pt x="285" y="84"/>
                  </a:cubicBezTo>
                  <a:cubicBezTo>
                    <a:pt x="285" y="88"/>
                    <a:pt x="278" y="90"/>
                    <a:pt x="275" y="90"/>
                  </a:cubicBezTo>
                  <a:cubicBezTo>
                    <a:pt x="273" y="91"/>
                    <a:pt x="272" y="100"/>
                    <a:pt x="272" y="100"/>
                  </a:cubicBezTo>
                  <a:cubicBezTo>
                    <a:pt x="272" y="100"/>
                    <a:pt x="261" y="102"/>
                    <a:pt x="258" y="101"/>
                  </a:cubicBezTo>
                  <a:cubicBezTo>
                    <a:pt x="256" y="99"/>
                    <a:pt x="253" y="103"/>
                    <a:pt x="253" y="109"/>
                  </a:cubicBezTo>
                  <a:cubicBezTo>
                    <a:pt x="252" y="114"/>
                    <a:pt x="247" y="115"/>
                    <a:pt x="245" y="116"/>
                  </a:cubicBezTo>
                  <a:cubicBezTo>
                    <a:pt x="243" y="117"/>
                    <a:pt x="236" y="124"/>
                    <a:pt x="236" y="124"/>
                  </a:cubicBezTo>
                  <a:cubicBezTo>
                    <a:pt x="233" y="133"/>
                    <a:pt x="233" y="133"/>
                    <a:pt x="233" y="133"/>
                  </a:cubicBezTo>
                  <a:cubicBezTo>
                    <a:pt x="233" y="133"/>
                    <a:pt x="231" y="141"/>
                    <a:pt x="228" y="142"/>
                  </a:cubicBezTo>
                  <a:cubicBezTo>
                    <a:pt x="225" y="143"/>
                    <a:pt x="219" y="152"/>
                    <a:pt x="215" y="152"/>
                  </a:cubicBezTo>
                  <a:cubicBezTo>
                    <a:pt x="212" y="152"/>
                    <a:pt x="209" y="161"/>
                    <a:pt x="207" y="161"/>
                  </a:cubicBezTo>
                  <a:cubicBezTo>
                    <a:pt x="204" y="161"/>
                    <a:pt x="202" y="161"/>
                    <a:pt x="200" y="161"/>
                  </a:cubicBezTo>
                  <a:cubicBezTo>
                    <a:pt x="198" y="161"/>
                    <a:pt x="186" y="161"/>
                    <a:pt x="186" y="161"/>
                  </a:cubicBezTo>
                  <a:cubicBezTo>
                    <a:pt x="186" y="161"/>
                    <a:pt x="185" y="172"/>
                    <a:pt x="183" y="173"/>
                  </a:cubicBezTo>
                  <a:cubicBezTo>
                    <a:pt x="181" y="175"/>
                    <a:pt x="179" y="175"/>
                    <a:pt x="174" y="177"/>
                  </a:cubicBezTo>
                  <a:cubicBezTo>
                    <a:pt x="169" y="180"/>
                    <a:pt x="165" y="180"/>
                    <a:pt x="165" y="182"/>
                  </a:cubicBezTo>
                  <a:cubicBezTo>
                    <a:pt x="165" y="185"/>
                    <a:pt x="168" y="189"/>
                    <a:pt x="168" y="189"/>
                  </a:cubicBezTo>
                  <a:cubicBezTo>
                    <a:pt x="182" y="190"/>
                    <a:pt x="182" y="190"/>
                    <a:pt x="182" y="190"/>
                  </a:cubicBezTo>
                  <a:cubicBezTo>
                    <a:pt x="164" y="192"/>
                    <a:pt x="164" y="192"/>
                    <a:pt x="164" y="192"/>
                  </a:cubicBezTo>
                  <a:cubicBezTo>
                    <a:pt x="166" y="205"/>
                    <a:pt x="166" y="205"/>
                    <a:pt x="166" y="205"/>
                  </a:cubicBezTo>
                  <a:cubicBezTo>
                    <a:pt x="178" y="200"/>
                    <a:pt x="178" y="200"/>
                    <a:pt x="178" y="200"/>
                  </a:cubicBezTo>
                  <a:cubicBezTo>
                    <a:pt x="168" y="213"/>
                    <a:pt x="168" y="213"/>
                    <a:pt x="168" y="213"/>
                  </a:cubicBezTo>
                  <a:cubicBezTo>
                    <a:pt x="174" y="224"/>
                    <a:pt x="174" y="224"/>
                    <a:pt x="174" y="224"/>
                  </a:cubicBezTo>
                  <a:cubicBezTo>
                    <a:pt x="174" y="224"/>
                    <a:pt x="173" y="231"/>
                    <a:pt x="187" y="228"/>
                  </a:cubicBezTo>
                  <a:cubicBezTo>
                    <a:pt x="201" y="226"/>
                    <a:pt x="204" y="220"/>
                    <a:pt x="207" y="219"/>
                  </a:cubicBezTo>
                  <a:cubicBezTo>
                    <a:pt x="209" y="218"/>
                    <a:pt x="215" y="204"/>
                    <a:pt x="215" y="211"/>
                  </a:cubicBezTo>
                  <a:cubicBezTo>
                    <a:pt x="216" y="216"/>
                    <a:pt x="216" y="217"/>
                    <a:pt x="221" y="217"/>
                  </a:cubicBezTo>
                  <a:cubicBezTo>
                    <a:pt x="222" y="217"/>
                    <a:pt x="223" y="217"/>
                    <a:pt x="224" y="217"/>
                  </a:cubicBezTo>
                  <a:cubicBezTo>
                    <a:pt x="231" y="217"/>
                    <a:pt x="214" y="222"/>
                    <a:pt x="222" y="226"/>
                  </a:cubicBezTo>
                  <a:cubicBezTo>
                    <a:pt x="230" y="230"/>
                    <a:pt x="228" y="230"/>
                    <a:pt x="232" y="241"/>
                  </a:cubicBezTo>
                  <a:cubicBezTo>
                    <a:pt x="235" y="252"/>
                    <a:pt x="233" y="254"/>
                    <a:pt x="233" y="257"/>
                  </a:cubicBezTo>
                  <a:cubicBezTo>
                    <a:pt x="233" y="260"/>
                    <a:pt x="236" y="265"/>
                    <a:pt x="241" y="265"/>
                  </a:cubicBezTo>
                  <a:cubicBezTo>
                    <a:pt x="245" y="265"/>
                    <a:pt x="247" y="263"/>
                    <a:pt x="248" y="260"/>
                  </a:cubicBezTo>
                  <a:cubicBezTo>
                    <a:pt x="249" y="257"/>
                    <a:pt x="255" y="257"/>
                    <a:pt x="260" y="257"/>
                  </a:cubicBezTo>
                  <a:cubicBezTo>
                    <a:pt x="265" y="257"/>
                    <a:pt x="270" y="255"/>
                    <a:pt x="270" y="245"/>
                  </a:cubicBezTo>
                  <a:cubicBezTo>
                    <a:pt x="269" y="235"/>
                    <a:pt x="271" y="225"/>
                    <a:pt x="271" y="225"/>
                  </a:cubicBezTo>
                  <a:cubicBezTo>
                    <a:pt x="271" y="225"/>
                    <a:pt x="291" y="218"/>
                    <a:pt x="289" y="209"/>
                  </a:cubicBezTo>
                  <a:cubicBezTo>
                    <a:pt x="287" y="200"/>
                    <a:pt x="274" y="204"/>
                    <a:pt x="272" y="187"/>
                  </a:cubicBezTo>
                  <a:cubicBezTo>
                    <a:pt x="270" y="170"/>
                    <a:pt x="284" y="169"/>
                    <a:pt x="293" y="162"/>
                  </a:cubicBezTo>
                  <a:cubicBezTo>
                    <a:pt x="302" y="156"/>
                    <a:pt x="308" y="150"/>
                    <a:pt x="308" y="150"/>
                  </a:cubicBezTo>
                  <a:cubicBezTo>
                    <a:pt x="308" y="150"/>
                    <a:pt x="300" y="148"/>
                    <a:pt x="304" y="145"/>
                  </a:cubicBezTo>
                  <a:cubicBezTo>
                    <a:pt x="309" y="141"/>
                    <a:pt x="310" y="137"/>
                    <a:pt x="313" y="137"/>
                  </a:cubicBezTo>
                  <a:cubicBezTo>
                    <a:pt x="317" y="137"/>
                    <a:pt x="324" y="135"/>
                    <a:pt x="327" y="135"/>
                  </a:cubicBezTo>
                  <a:cubicBezTo>
                    <a:pt x="327" y="135"/>
                    <a:pt x="329" y="135"/>
                    <a:pt x="330" y="135"/>
                  </a:cubicBezTo>
                  <a:cubicBezTo>
                    <a:pt x="335" y="136"/>
                    <a:pt x="344" y="137"/>
                    <a:pt x="342" y="140"/>
                  </a:cubicBezTo>
                  <a:cubicBezTo>
                    <a:pt x="339" y="144"/>
                    <a:pt x="340" y="147"/>
                    <a:pt x="338" y="147"/>
                  </a:cubicBezTo>
                  <a:cubicBezTo>
                    <a:pt x="336" y="147"/>
                    <a:pt x="318" y="162"/>
                    <a:pt x="318" y="162"/>
                  </a:cubicBezTo>
                  <a:cubicBezTo>
                    <a:pt x="318" y="162"/>
                    <a:pt x="306" y="167"/>
                    <a:pt x="308" y="177"/>
                  </a:cubicBezTo>
                  <a:cubicBezTo>
                    <a:pt x="310" y="186"/>
                    <a:pt x="313" y="197"/>
                    <a:pt x="313" y="197"/>
                  </a:cubicBezTo>
                  <a:cubicBezTo>
                    <a:pt x="313" y="197"/>
                    <a:pt x="313" y="200"/>
                    <a:pt x="317" y="201"/>
                  </a:cubicBezTo>
                  <a:cubicBezTo>
                    <a:pt x="321" y="202"/>
                    <a:pt x="324" y="207"/>
                    <a:pt x="328" y="207"/>
                  </a:cubicBezTo>
                  <a:cubicBezTo>
                    <a:pt x="332" y="207"/>
                    <a:pt x="339" y="207"/>
                    <a:pt x="342" y="207"/>
                  </a:cubicBezTo>
                  <a:cubicBezTo>
                    <a:pt x="344" y="207"/>
                    <a:pt x="351" y="205"/>
                    <a:pt x="353" y="205"/>
                  </a:cubicBezTo>
                  <a:cubicBezTo>
                    <a:pt x="356" y="205"/>
                    <a:pt x="359" y="206"/>
                    <a:pt x="361" y="205"/>
                  </a:cubicBezTo>
                  <a:cubicBezTo>
                    <a:pt x="363" y="204"/>
                    <a:pt x="367" y="200"/>
                    <a:pt x="367" y="200"/>
                  </a:cubicBezTo>
                  <a:cubicBezTo>
                    <a:pt x="370" y="200"/>
                    <a:pt x="370" y="200"/>
                    <a:pt x="370" y="200"/>
                  </a:cubicBezTo>
                  <a:cubicBezTo>
                    <a:pt x="375" y="200"/>
                    <a:pt x="375" y="200"/>
                    <a:pt x="375" y="200"/>
                  </a:cubicBezTo>
                  <a:cubicBezTo>
                    <a:pt x="383" y="202"/>
                    <a:pt x="383" y="202"/>
                    <a:pt x="383" y="202"/>
                  </a:cubicBezTo>
                  <a:cubicBezTo>
                    <a:pt x="374" y="208"/>
                    <a:pt x="374" y="208"/>
                    <a:pt x="374" y="208"/>
                  </a:cubicBezTo>
                  <a:cubicBezTo>
                    <a:pt x="370" y="211"/>
                    <a:pt x="370" y="211"/>
                    <a:pt x="370" y="211"/>
                  </a:cubicBezTo>
                  <a:cubicBezTo>
                    <a:pt x="342" y="212"/>
                    <a:pt x="342" y="212"/>
                    <a:pt x="342" y="212"/>
                  </a:cubicBezTo>
                  <a:cubicBezTo>
                    <a:pt x="342" y="212"/>
                    <a:pt x="322" y="221"/>
                    <a:pt x="334" y="228"/>
                  </a:cubicBezTo>
                  <a:cubicBezTo>
                    <a:pt x="336" y="230"/>
                    <a:pt x="338" y="231"/>
                    <a:pt x="339" y="232"/>
                  </a:cubicBezTo>
                  <a:cubicBezTo>
                    <a:pt x="346" y="239"/>
                    <a:pt x="344" y="245"/>
                    <a:pt x="339" y="246"/>
                  </a:cubicBezTo>
                  <a:cubicBezTo>
                    <a:pt x="333" y="247"/>
                    <a:pt x="332" y="242"/>
                    <a:pt x="332" y="242"/>
                  </a:cubicBezTo>
                  <a:cubicBezTo>
                    <a:pt x="332" y="242"/>
                    <a:pt x="325" y="230"/>
                    <a:pt x="316" y="234"/>
                  </a:cubicBezTo>
                  <a:cubicBezTo>
                    <a:pt x="306" y="238"/>
                    <a:pt x="307" y="239"/>
                    <a:pt x="312" y="247"/>
                  </a:cubicBezTo>
                  <a:cubicBezTo>
                    <a:pt x="317" y="255"/>
                    <a:pt x="312" y="252"/>
                    <a:pt x="314" y="255"/>
                  </a:cubicBezTo>
                  <a:cubicBezTo>
                    <a:pt x="316" y="259"/>
                    <a:pt x="311" y="262"/>
                    <a:pt x="315" y="265"/>
                  </a:cubicBezTo>
                  <a:cubicBezTo>
                    <a:pt x="316" y="266"/>
                    <a:pt x="314" y="268"/>
                    <a:pt x="311" y="269"/>
                  </a:cubicBezTo>
                  <a:cubicBezTo>
                    <a:pt x="308" y="271"/>
                    <a:pt x="304" y="272"/>
                    <a:pt x="307" y="274"/>
                  </a:cubicBezTo>
                  <a:cubicBezTo>
                    <a:pt x="314" y="276"/>
                    <a:pt x="292" y="277"/>
                    <a:pt x="292" y="277"/>
                  </a:cubicBezTo>
                  <a:cubicBezTo>
                    <a:pt x="286" y="271"/>
                    <a:pt x="286" y="271"/>
                    <a:pt x="286" y="271"/>
                  </a:cubicBezTo>
                  <a:cubicBezTo>
                    <a:pt x="286" y="271"/>
                    <a:pt x="275" y="274"/>
                    <a:pt x="269" y="276"/>
                  </a:cubicBezTo>
                  <a:cubicBezTo>
                    <a:pt x="263" y="279"/>
                    <a:pt x="251" y="283"/>
                    <a:pt x="251" y="283"/>
                  </a:cubicBezTo>
                  <a:cubicBezTo>
                    <a:pt x="248" y="282"/>
                    <a:pt x="248" y="282"/>
                    <a:pt x="248" y="282"/>
                  </a:cubicBezTo>
                  <a:cubicBezTo>
                    <a:pt x="243" y="280"/>
                    <a:pt x="243" y="280"/>
                    <a:pt x="243" y="280"/>
                  </a:cubicBezTo>
                  <a:cubicBezTo>
                    <a:pt x="243" y="280"/>
                    <a:pt x="235" y="274"/>
                    <a:pt x="233" y="276"/>
                  </a:cubicBezTo>
                  <a:cubicBezTo>
                    <a:pt x="231" y="279"/>
                    <a:pt x="225" y="280"/>
                    <a:pt x="222" y="280"/>
                  </a:cubicBezTo>
                  <a:cubicBezTo>
                    <a:pt x="219" y="280"/>
                    <a:pt x="215" y="279"/>
                    <a:pt x="212" y="276"/>
                  </a:cubicBezTo>
                  <a:cubicBezTo>
                    <a:pt x="210" y="274"/>
                    <a:pt x="204" y="277"/>
                    <a:pt x="206" y="269"/>
                  </a:cubicBezTo>
                  <a:cubicBezTo>
                    <a:pt x="207" y="261"/>
                    <a:pt x="208" y="263"/>
                    <a:pt x="214" y="259"/>
                  </a:cubicBezTo>
                  <a:cubicBezTo>
                    <a:pt x="220" y="255"/>
                    <a:pt x="221" y="255"/>
                    <a:pt x="219" y="251"/>
                  </a:cubicBezTo>
                  <a:cubicBezTo>
                    <a:pt x="217" y="248"/>
                    <a:pt x="210" y="252"/>
                    <a:pt x="212" y="247"/>
                  </a:cubicBezTo>
                  <a:cubicBezTo>
                    <a:pt x="215" y="241"/>
                    <a:pt x="219" y="236"/>
                    <a:pt x="215" y="236"/>
                  </a:cubicBezTo>
                  <a:cubicBezTo>
                    <a:pt x="212" y="236"/>
                    <a:pt x="208" y="236"/>
                    <a:pt x="205" y="240"/>
                  </a:cubicBezTo>
                  <a:cubicBezTo>
                    <a:pt x="202" y="243"/>
                    <a:pt x="199" y="245"/>
                    <a:pt x="199" y="245"/>
                  </a:cubicBezTo>
                  <a:cubicBezTo>
                    <a:pt x="199" y="245"/>
                    <a:pt x="190" y="246"/>
                    <a:pt x="190" y="249"/>
                  </a:cubicBezTo>
                  <a:cubicBezTo>
                    <a:pt x="190" y="252"/>
                    <a:pt x="189" y="257"/>
                    <a:pt x="190" y="260"/>
                  </a:cubicBezTo>
                  <a:cubicBezTo>
                    <a:pt x="191" y="263"/>
                    <a:pt x="198" y="273"/>
                    <a:pt x="198" y="273"/>
                  </a:cubicBezTo>
                  <a:cubicBezTo>
                    <a:pt x="198" y="273"/>
                    <a:pt x="196" y="283"/>
                    <a:pt x="193" y="283"/>
                  </a:cubicBezTo>
                  <a:cubicBezTo>
                    <a:pt x="190" y="283"/>
                    <a:pt x="194" y="284"/>
                    <a:pt x="181" y="289"/>
                  </a:cubicBezTo>
                  <a:cubicBezTo>
                    <a:pt x="180" y="289"/>
                    <a:pt x="179" y="289"/>
                    <a:pt x="178" y="290"/>
                  </a:cubicBezTo>
                  <a:cubicBezTo>
                    <a:pt x="162" y="295"/>
                    <a:pt x="161" y="288"/>
                    <a:pt x="156" y="299"/>
                  </a:cubicBezTo>
                  <a:cubicBezTo>
                    <a:pt x="151" y="309"/>
                    <a:pt x="155" y="310"/>
                    <a:pt x="144" y="313"/>
                  </a:cubicBezTo>
                  <a:cubicBezTo>
                    <a:pt x="144" y="313"/>
                    <a:pt x="143" y="313"/>
                    <a:pt x="143" y="313"/>
                  </a:cubicBezTo>
                  <a:cubicBezTo>
                    <a:pt x="133" y="315"/>
                    <a:pt x="137" y="318"/>
                    <a:pt x="135" y="320"/>
                  </a:cubicBezTo>
                  <a:cubicBezTo>
                    <a:pt x="133" y="321"/>
                    <a:pt x="129" y="322"/>
                    <a:pt x="126" y="324"/>
                  </a:cubicBezTo>
                  <a:cubicBezTo>
                    <a:pt x="127" y="323"/>
                    <a:pt x="127" y="322"/>
                    <a:pt x="125" y="320"/>
                  </a:cubicBezTo>
                  <a:cubicBezTo>
                    <a:pt x="118" y="316"/>
                    <a:pt x="114" y="323"/>
                    <a:pt x="118" y="316"/>
                  </a:cubicBezTo>
                  <a:cubicBezTo>
                    <a:pt x="122" y="309"/>
                    <a:pt x="125" y="311"/>
                    <a:pt x="127" y="305"/>
                  </a:cubicBezTo>
                  <a:cubicBezTo>
                    <a:pt x="129" y="300"/>
                    <a:pt x="131" y="299"/>
                    <a:pt x="127" y="297"/>
                  </a:cubicBezTo>
                  <a:cubicBezTo>
                    <a:pt x="122" y="295"/>
                    <a:pt x="117" y="302"/>
                    <a:pt x="113" y="299"/>
                  </a:cubicBezTo>
                  <a:cubicBezTo>
                    <a:pt x="109" y="295"/>
                    <a:pt x="115" y="297"/>
                    <a:pt x="112" y="289"/>
                  </a:cubicBezTo>
                  <a:cubicBezTo>
                    <a:pt x="110" y="282"/>
                    <a:pt x="114" y="280"/>
                    <a:pt x="108" y="276"/>
                  </a:cubicBezTo>
                  <a:cubicBezTo>
                    <a:pt x="102" y="271"/>
                    <a:pt x="100" y="274"/>
                    <a:pt x="100" y="274"/>
                  </a:cubicBezTo>
                  <a:cubicBezTo>
                    <a:pt x="100" y="274"/>
                    <a:pt x="105" y="262"/>
                    <a:pt x="95" y="258"/>
                  </a:cubicBezTo>
                  <a:cubicBezTo>
                    <a:pt x="85" y="255"/>
                    <a:pt x="80" y="258"/>
                    <a:pt x="80" y="258"/>
                  </a:cubicBezTo>
                  <a:cubicBezTo>
                    <a:pt x="80" y="258"/>
                    <a:pt x="81" y="256"/>
                    <a:pt x="90" y="252"/>
                  </a:cubicBezTo>
                  <a:cubicBezTo>
                    <a:pt x="100" y="247"/>
                    <a:pt x="100" y="239"/>
                    <a:pt x="100" y="239"/>
                  </a:cubicBezTo>
                  <a:cubicBezTo>
                    <a:pt x="100" y="239"/>
                    <a:pt x="90" y="236"/>
                    <a:pt x="85" y="236"/>
                  </a:cubicBezTo>
                  <a:cubicBezTo>
                    <a:pt x="81" y="236"/>
                    <a:pt x="77" y="241"/>
                    <a:pt x="76" y="239"/>
                  </a:cubicBezTo>
                  <a:cubicBezTo>
                    <a:pt x="76" y="237"/>
                    <a:pt x="77" y="233"/>
                    <a:pt x="81" y="230"/>
                  </a:cubicBezTo>
                  <a:cubicBezTo>
                    <a:pt x="85" y="228"/>
                    <a:pt x="89" y="224"/>
                    <a:pt x="89" y="224"/>
                  </a:cubicBezTo>
                  <a:cubicBezTo>
                    <a:pt x="71" y="222"/>
                    <a:pt x="71" y="222"/>
                    <a:pt x="71" y="222"/>
                  </a:cubicBezTo>
                  <a:cubicBezTo>
                    <a:pt x="71" y="222"/>
                    <a:pt x="67" y="230"/>
                    <a:pt x="62" y="234"/>
                  </a:cubicBezTo>
                  <a:cubicBezTo>
                    <a:pt x="57" y="239"/>
                    <a:pt x="56" y="242"/>
                    <a:pt x="56" y="246"/>
                  </a:cubicBezTo>
                  <a:cubicBezTo>
                    <a:pt x="56" y="250"/>
                    <a:pt x="65" y="252"/>
                    <a:pt x="65" y="252"/>
                  </a:cubicBezTo>
                  <a:cubicBezTo>
                    <a:pt x="65" y="252"/>
                    <a:pt x="57" y="258"/>
                    <a:pt x="60" y="258"/>
                  </a:cubicBezTo>
                  <a:cubicBezTo>
                    <a:pt x="63" y="258"/>
                    <a:pt x="74" y="257"/>
                    <a:pt x="70" y="258"/>
                  </a:cubicBezTo>
                  <a:cubicBezTo>
                    <a:pt x="67" y="259"/>
                    <a:pt x="62" y="262"/>
                    <a:pt x="62" y="262"/>
                  </a:cubicBezTo>
                  <a:cubicBezTo>
                    <a:pt x="69" y="262"/>
                    <a:pt x="69" y="262"/>
                    <a:pt x="69" y="262"/>
                  </a:cubicBezTo>
                  <a:cubicBezTo>
                    <a:pt x="69" y="262"/>
                    <a:pt x="59" y="270"/>
                    <a:pt x="61" y="270"/>
                  </a:cubicBezTo>
                  <a:cubicBezTo>
                    <a:pt x="64" y="270"/>
                    <a:pt x="74" y="268"/>
                    <a:pt x="74" y="268"/>
                  </a:cubicBezTo>
                  <a:cubicBezTo>
                    <a:pt x="74" y="268"/>
                    <a:pt x="79" y="265"/>
                    <a:pt x="79" y="271"/>
                  </a:cubicBezTo>
                  <a:cubicBezTo>
                    <a:pt x="79" y="278"/>
                    <a:pt x="83" y="283"/>
                    <a:pt x="83" y="283"/>
                  </a:cubicBezTo>
                  <a:cubicBezTo>
                    <a:pt x="83" y="283"/>
                    <a:pt x="91" y="285"/>
                    <a:pt x="81" y="291"/>
                  </a:cubicBezTo>
                  <a:cubicBezTo>
                    <a:pt x="71" y="296"/>
                    <a:pt x="72" y="296"/>
                    <a:pt x="69" y="296"/>
                  </a:cubicBezTo>
                  <a:cubicBezTo>
                    <a:pt x="66" y="296"/>
                    <a:pt x="76" y="304"/>
                    <a:pt x="72" y="305"/>
                  </a:cubicBezTo>
                  <a:cubicBezTo>
                    <a:pt x="69" y="307"/>
                    <a:pt x="61" y="305"/>
                    <a:pt x="60" y="307"/>
                  </a:cubicBezTo>
                  <a:cubicBezTo>
                    <a:pt x="60" y="310"/>
                    <a:pt x="64" y="313"/>
                    <a:pt x="67" y="313"/>
                  </a:cubicBezTo>
                  <a:cubicBezTo>
                    <a:pt x="71" y="313"/>
                    <a:pt x="78" y="320"/>
                    <a:pt x="84" y="311"/>
                  </a:cubicBezTo>
                  <a:cubicBezTo>
                    <a:pt x="84" y="311"/>
                    <a:pt x="80" y="320"/>
                    <a:pt x="73" y="320"/>
                  </a:cubicBezTo>
                  <a:cubicBezTo>
                    <a:pt x="66" y="319"/>
                    <a:pt x="59" y="323"/>
                    <a:pt x="57" y="334"/>
                  </a:cubicBezTo>
                  <a:cubicBezTo>
                    <a:pt x="57" y="334"/>
                    <a:pt x="62" y="331"/>
                    <a:pt x="72" y="331"/>
                  </a:cubicBezTo>
                  <a:cubicBezTo>
                    <a:pt x="81" y="331"/>
                    <a:pt x="80" y="329"/>
                    <a:pt x="86" y="329"/>
                  </a:cubicBezTo>
                  <a:cubicBezTo>
                    <a:pt x="91" y="329"/>
                    <a:pt x="92" y="328"/>
                    <a:pt x="98" y="328"/>
                  </a:cubicBezTo>
                  <a:cubicBezTo>
                    <a:pt x="104" y="328"/>
                    <a:pt x="110" y="328"/>
                    <a:pt x="115" y="327"/>
                  </a:cubicBezTo>
                  <a:cubicBezTo>
                    <a:pt x="117" y="327"/>
                    <a:pt x="121" y="326"/>
                    <a:pt x="124" y="325"/>
                  </a:cubicBezTo>
                  <a:cubicBezTo>
                    <a:pt x="123" y="326"/>
                    <a:pt x="123" y="326"/>
                    <a:pt x="123" y="327"/>
                  </a:cubicBezTo>
                  <a:cubicBezTo>
                    <a:pt x="123" y="331"/>
                    <a:pt x="122" y="338"/>
                    <a:pt x="118" y="338"/>
                  </a:cubicBezTo>
                  <a:cubicBezTo>
                    <a:pt x="115" y="338"/>
                    <a:pt x="113" y="344"/>
                    <a:pt x="113" y="344"/>
                  </a:cubicBezTo>
                  <a:cubicBezTo>
                    <a:pt x="113" y="344"/>
                    <a:pt x="104" y="348"/>
                    <a:pt x="99" y="342"/>
                  </a:cubicBezTo>
                  <a:cubicBezTo>
                    <a:pt x="94" y="337"/>
                    <a:pt x="93" y="338"/>
                    <a:pt x="94" y="345"/>
                  </a:cubicBezTo>
                  <a:cubicBezTo>
                    <a:pt x="96" y="351"/>
                    <a:pt x="98" y="353"/>
                    <a:pt x="93" y="353"/>
                  </a:cubicBezTo>
                  <a:cubicBezTo>
                    <a:pt x="88" y="353"/>
                    <a:pt x="83" y="354"/>
                    <a:pt x="83" y="354"/>
                  </a:cubicBezTo>
                  <a:cubicBezTo>
                    <a:pt x="83" y="354"/>
                    <a:pt x="71" y="351"/>
                    <a:pt x="68" y="352"/>
                  </a:cubicBezTo>
                  <a:cubicBezTo>
                    <a:pt x="64" y="353"/>
                    <a:pt x="64" y="361"/>
                    <a:pt x="64" y="365"/>
                  </a:cubicBezTo>
                  <a:cubicBezTo>
                    <a:pt x="64" y="368"/>
                    <a:pt x="69" y="360"/>
                    <a:pt x="77" y="368"/>
                  </a:cubicBezTo>
                  <a:cubicBezTo>
                    <a:pt x="86" y="376"/>
                    <a:pt x="92" y="382"/>
                    <a:pt x="92" y="385"/>
                  </a:cubicBezTo>
                  <a:cubicBezTo>
                    <a:pt x="93" y="387"/>
                    <a:pt x="94" y="393"/>
                    <a:pt x="94" y="399"/>
                  </a:cubicBezTo>
                  <a:cubicBezTo>
                    <a:pt x="94" y="405"/>
                    <a:pt x="97" y="422"/>
                    <a:pt x="92" y="422"/>
                  </a:cubicBezTo>
                  <a:cubicBezTo>
                    <a:pt x="91" y="422"/>
                    <a:pt x="89" y="423"/>
                    <a:pt x="87" y="423"/>
                  </a:cubicBezTo>
                  <a:cubicBezTo>
                    <a:pt x="84" y="424"/>
                    <a:pt x="80" y="426"/>
                    <a:pt x="80" y="426"/>
                  </a:cubicBezTo>
                  <a:cubicBezTo>
                    <a:pt x="27" y="419"/>
                    <a:pt x="27" y="419"/>
                    <a:pt x="27" y="419"/>
                  </a:cubicBezTo>
                  <a:cubicBezTo>
                    <a:pt x="27" y="419"/>
                    <a:pt x="4" y="424"/>
                    <a:pt x="12" y="436"/>
                  </a:cubicBezTo>
                  <a:cubicBezTo>
                    <a:pt x="12" y="436"/>
                    <a:pt x="12" y="438"/>
                    <a:pt x="13" y="440"/>
                  </a:cubicBezTo>
                  <a:cubicBezTo>
                    <a:pt x="13" y="444"/>
                    <a:pt x="14" y="450"/>
                    <a:pt x="14" y="457"/>
                  </a:cubicBezTo>
                  <a:cubicBezTo>
                    <a:pt x="14" y="470"/>
                    <a:pt x="7" y="474"/>
                    <a:pt x="5" y="478"/>
                  </a:cubicBezTo>
                  <a:cubicBezTo>
                    <a:pt x="3" y="482"/>
                    <a:pt x="0" y="490"/>
                    <a:pt x="3" y="490"/>
                  </a:cubicBezTo>
                  <a:cubicBezTo>
                    <a:pt x="7" y="490"/>
                    <a:pt x="8" y="510"/>
                    <a:pt x="8" y="510"/>
                  </a:cubicBezTo>
                  <a:cubicBezTo>
                    <a:pt x="8" y="510"/>
                    <a:pt x="6" y="512"/>
                    <a:pt x="15" y="512"/>
                  </a:cubicBezTo>
                  <a:cubicBezTo>
                    <a:pt x="23" y="512"/>
                    <a:pt x="22" y="514"/>
                    <a:pt x="23" y="513"/>
                  </a:cubicBezTo>
                  <a:cubicBezTo>
                    <a:pt x="23" y="513"/>
                    <a:pt x="24" y="512"/>
                    <a:pt x="24" y="512"/>
                  </a:cubicBezTo>
                  <a:cubicBezTo>
                    <a:pt x="27" y="510"/>
                    <a:pt x="34" y="508"/>
                    <a:pt x="37" y="517"/>
                  </a:cubicBezTo>
                  <a:cubicBezTo>
                    <a:pt x="39" y="526"/>
                    <a:pt x="40" y="527"/>
                    <a:pt x="44" y="526"/>
                  </a:cubicBezTo>
                  <a:cubicBezTo>
                    <a:pt x="48" y="526"/>
                    <a:pt x="46" y="518"/>
                    <a:pt x="53" y="518"/>
                  </a:cubicBezTo>
                  <a:cubicBezTo>
                    <a:pt x="60" y="518"/>
                    <a:pt x="62" y="515"/>
                    <a:pt x="70" y="515"/>
                  </a:cubicBezTo>
                  <a:cubicBezTo>
                    <a:pt x="78" y="515"/>
                    <a:pt x="83" y="515"/>
                    <a:pt x="83" y="515"/>
                  </a:cubicBezTo>
                  <a:cubicBezTo>
                    <a:pt x="83" y="515"/>
                    <a:pt x="89" y="506"/>
                    <a:pt x="92" y="507"/>
                  </a:cubicBezTo>
                  <a:cubicBezTo>
                    <a:pt x="96" y="507"/>
                    <a:pt x="97" y="492"/>
                    <a:pt x="102" y="492"/>
                  </a:cubicBezTo>
                  <a:cubicBezTo>
                    <a:pt x="107" y="492"/>
                    <a:pt x="98" y="477"/>
                    <a:pt x="106" y="470"/>
                  </a:cubicBezTo>
                  <a:cubicBezTo>
                    <a:pt x="115" y="463"/>
                    <a:pt x="116" y="455"/>
                    <a:pt x="122" y="455"/>
                  </a:cubicBezTo>
                  <a:cubicBezTo>
                    <a:pt x="128" y="455"/>
                    <a:pt x="134" y="452"/>
                    <a:pt x="134" y="452"/>
                  </a:cubicBezTo>
                  <a:cubicBezTo>
                    <a:pt x="138" y="435"/>
                    <a:pt x="138" y="435"/>
                    <a:pt x="138" y="435"/>
                  </a:cubicBezTo>
                  <a:cubicBezTo>
                    <a:pt x="138" y="435"/>
                    <a:pt x="136" y="424"/>
                    <a:pt x="146" y="424"/>
                  </a:cubicBezTo>
                  <a:cubicBezTo>
                    <a:pt x="155" y="424"/>
                    <a:pt x="165" y="432"/>
                    <a:pt x="172" y="430"/>
                  </a:cubicBezTo>
                  <a:cubicBezTo>
                    <a:pt x="178" y="428"/>
                    <a:pt x="181" y="424"/>
                    <a:pt x="184" y="420"/>
                  </a:cubicBezTo>
                  <a:cubicBezTo>
                    <a:pt x="184" y="419"/>
                    <a:pt x="184" y="418"/>
                    <a:pt x="185" y="417"/>
                  </a:cubicBezTo>
                  <a:cubicBezTo>
                    <a:pt x="186" y="414"/>
                    <a:pt x="185" y="410"/>
                    <a:pt x="195" y="412"/>
                  </a:cubicBezTo>
                  <a:cubicBezTo>
                    <a:pt x="208" y="416"/>
                    <a:pt x="212" y="416"/>
                    <a:pt x="212" y="425"/>
                  </a:cubicBezTo>
                  <a:cubicBezTo>
                    <a:pt x="212" y="435"/>
                    <a:pt x="212" y="432"/>
                    <a:pt x="220" y="439"/>
                  </a:cubicBezTo>
                  <a:cubicBezTo>
                    <a:pt x="228" y="446"/>
                    <a:pt x="234" y="452"/>
                    <a:pt x="241" y="455"/>
                  </a:cubicBezTo>
                  <a:cubicBezTo>
                    <a:pt x="247" y="457"/>
                    <a:pt x="254" y="453"/>
                    <a:pt x="261" y="468"/>
                  </a:cubicBezTo>
                  <a:cubicBezTo>
                    <a:pt x="269" y="482"/>
                    <a:pt x="278" y="486"/>
                    <a:pt x="271" y="487"/>
                  </a:cubicBezTo>
                  <a:cubicBezTo>
                    <a:pt x="264" y="489"/>
                    <a:pt x="273" y="495"/>
                    <a:pt x="261" y="495"/>
                  </a:cubicBezTo>
                  <a:cubicBezTo>
                    <a:pt x="249" y="495"/>
                    <a:pt x="249" y="496"/>
                    <a:pt x="241" y="496"/>
                  </a:cubicBezTo>
                  <a:cubicBezTo>
                    <a:pt x="234" y="496"/>
                    <a:pt x="231" y="500"/>
                    <a:pt x="233" y="503"/>
                  </a:cubicBezTo>
                  <a:cubicBezTo>
                    <a:pt x="235" y="507"/>
                    <a:pt x="259" y="517"/>
                    <a:pt x="259" y="517"/>
                  </a:cubicBezTo>
                  <a:cubicBezTo>
                    <a:pt x="264" y="503"/>
                    <a:pt x="264" y="503"/>
                    <a:pt x="264" y="503"/>
                  </a:cubicBezTo>
                  <a:cubicBezTo>
                    <a:pt x="264" y="503"/>
                    <a:pt x="273" y="502"/>
                    <a:pt x="275" y="496"/>
                  </a:cubicBezTo>
                  <a:cubicBezTo>
                    <a:pt x="278" y="491"/>
                    <a:pt x="281" y="486"/>
                    <a:pt x="285" y="486"/>
                  </a:cubicBezTo>
                  <a:cubicBezTo>
                    <a:pt x="290" y="486"/>
                    <a:pt x="281" y="475"/>
                    <a:pt x="278" y="472"/>
                  </a:cubicBezTo>
                  <a:cubicBezTo>
                    <a:pt x="275" y="470"/>
                    <a:pt x="281" y="460"/>
                    <a:pt x="289" y="471"/>
                  </a:cubicBezTo>
                  <a:cubicBezTo>
                    <a:pt x="296" y="481"/>
                    <a:pt x="305" y="473"/>
                    <a:pt x="291" y="462"/>
                  </a:cubicBezTo>
                  <a:cubicBezTo>
                    <a:pt x="277" y="451"/>
                    <a:pt x="272" y="452"/>
                    <a:pt x="270" y="451"/>
                  </a:cubicBezTo>
                  <a:cubicBezTo>
                    <a:pt x="267" y="449"/>
                    <a:pt x="267" y="444"/>
                    <a:pt x="267" y="444"/>
                  </a:cubicBezTo>
                  <a:cubicBezTo>
                    <a:pt x="255" y="440"/>
                    <a:pt x="255" y="440"/>
                    <a:pt x="255" y="440"/>
                  </a:cubicBezTo>
                  <a:cubicBezTo>
                    <a:pt x="252" y="431"/>
                    <a:pt x="252" y="431"/>
                    <a:pt x="252" y="431"/>
                  </a:cubicBezTo>
                  <a:cubicBezTo>
                    <a:pt x="252" y="431"/>
                    <a:pt x="251" y="427"/>
                    <a:pt x="244" y="421"/>
                  </a:cubicBezTo>
                  <a:cubicBezTo>
                    <a:pt x="236" y="416"/>
                    <a:pt x="232" y="412"/>
                    <a:pt x="232" y="412"/>
                  </a:cubicBezTo>
                  <a:cubicBezTo>
                    <a:pt x="232" y="412"/>
                    <a:pt x="229" y="397"/>
                    <a:pt x="235" y="397"/>
                  </a:cubicBezTo>
                  <a:cubicBezTo>
                    <a:pt x="240" y="397"/>
                    <a:pt x="241" y="394"/>
                    <a:pt x="243" y="395"/>
                  </a:cubicBezTo>
                  <a:cubicBezTo>
                    <a:pt x="244" y="395"/>
                    <a:pt x="245" y="397"/>
                    <a:pt x="247" y="399"/>
                  </a:cubicBezTo>
                  <a:cubicBezTo>
                    <a:pt x="253" y="407"/>
                    <a:pt x="256" y="410"/>
                    <a:pt x="258" y="412"/>
                  </a:cubicBezTo>
                  <a:cubicBezTo>
                    <a:pt x="261" y="413"/>
                    <a:pt x="264" y="421"/>
                    <a:pt x="270" y="424"/>
                  </a:cubicBezTo>
                  <a:cubicBezTo>
                    <a:pt x="275" y="426"/>
                    <a:pt x="277" y="430"/>
                    <a:pt x="280" y="431"/>
                  </a:cubicBezTo>
                  <a:cubicBezTo>
                    <a:pt x="283" y="432"/>
                    <a:pt x="289" y="432"/>
                    <a:pt x="289" y="432"/>
                  </a:cubicBezTo>
                  <a:cubicBezTo>
                    <a:pt x="290" y="433"/>
                    <a:pt x="290" y="433"/>
                    <a:pt x="290" y="433"/>
                  </a:cubicBezTo>
                  <a:cubicBezTo>
                    <a:pt x="304" y="444"/>
                    <a:pt x="304" y="444"/>
                    <a:pt x="304" y="444"/>
                  </a:cubicBezTo>
                  <a:cubicBezTo>
                    <a:pt x="304" y="444"/>
                    <a:pt x="303" y="460"/>
                    <a:pt x="304" y="463"/>
                  </a:cubicBezTo>
                  <a:cubicBezTo>
                    <a:pt x="306" y="465"/>
                    <a:pt x="309" y="479"/>
                    <a:pt x="313" y="478"/>
                  </a:cubicBezTo>
                  <a:cubicBezTo>
                    <a:pt x="314" y="478"/>
                    <a:pt x="315" y="478"/>
                    <a:pt x="315" y="478"/>
                  </a:cubicBezTo>
                  <a:cubicBezTo>
                    <a:pt x="318" y="478"/>
                    <a:pt x="318" y="480"/>
                    <a:pt x="319" y="484"/>
                  </a:cubicBezTo>
                  <a:cubicBezTo>
                    <a:pt x="321" y="489"/>
                    <a:pt x="321" y="498"/>
                    <a:pt x="321" y="498"/>
                  </a:cubicBezTo>
                  <a:cubicBezTo>
                    <a:pt x="327" y="507"/>
                    <a:pt x="327" y="507"/>
                    <a:pt x="327" y="507"/>
                  </a:cubicBezTo>
                  <a:cubicBezTo>
                    <a:pt x="327" y="507"/>
                    <a:pt x="332" y="511"/>
                    <a:pt x="335" y="511"/>
                  </a:cubicBezTo>
                  <a:cubicBezTo>
                    <a:pt x="338" y="512"/>
                    <a:pt x="347" y="513"/>
                    <a:pt x="347" y="513"/>
                  </a:cubicBezTo>
                  <a:cubicBezTo>
                    <a:pt x="346" y="505"/>
                    <a:pt x="346" y="505"/>
                    <a:pt x="346" y="505"/>
                  </a:cubicBezTo>
                  <a:cubicBezTo>
                    <a:pt x="350" y="504"/>
                    <a:pt x="350" y="504"/>
                    <a:pt x="350" y="504"/>
                  </a:cubicBezTo>
                  <a:cubicBezTo>
                    <a:pt x="344" y="496"/>
                    <a:pt x="344" y="496"/>
                    <a:pt x="344" y="496"/>
                  </a:cubicBezTo>
                  <a:cubicBezTo>
                    <a:pt x="353" y="501"/>
                    <a:pt x="353" y="501"/>
                    <a:pt x="353" y="501"/>
                  </a:cubicBezTo>
                  <a:cubicBezTo>
                    <a:pt x="358" y="496"/>
                    <a:pt x="358" y="496"/>
                    <a:pt x="358" y="496"/>
                  </a:cubicBezTo>
                  <a:cubicBezTo>
                    <a:pt x="347" y="483"/>
                    <a:pt x="347" y="483"/>
                    <a:pt x="347" y="483"/>
                  </a:cubicBezTo>
                  <a:cubicBezTo>
                    <a:pt x="341" y="471"/>
                    <a:pt x="341" y="471"/>
                    <a:pt x="341" y="471"/>
                  </a:cubicBezTo>
                  <a:cubicBezTo>
                    <a:pt x="341" y="471"/>
                    <a:pt x="339" y="462"/>
                    <a:pt x="343" y="468"/>
                  </a:cubicBezTo>
                  <a:cubicBezTo>
                    <a:pt x="347" y="473"/>
                    <a:pt x="347" y="471"/>
                    <a:pt x="351" y="466"/>
                  </a:cubicBezTo>
                  <a:cubicBezTo>
                    <a:pt x="355" y="461"/>
                    <a:pt x="347" y="463"/>
                    <a:pt x="355" y="461"/>
                  </a:cubicBezTo>
                  <a:cubicBezTo>
                    <a:pt x="362" y="460"/>
                    <a:pt x="364" y="456"/>
                    <a:pt x="367" y="459"/>
                  </a:cubicBezTo>
                  <a:cubicBezTo>
                    <a:pt x="367" y="459"/>
                    <a:pt x="367" y="459"/>
                    <a:pt x="367" y="460"/>
                  </a:cubicBezTo>
                  <a:cubicBezTo>
                    <a:pt x="370" y="463"/>
                    <a:pt x="377" y="465"/>
                    <a:pt x="379" y="466"/>
                  </a:cubicBezTo>
                  <a:cubicBezTo>
                    <a:pt x="379" y="466"/>
                    <a:pt x="379" y="466"/>
                    <a:pt x="379" y="466"/>
                  </a:cubicBezTo>
                  <a:cubicBezTo>
                    <a:pt x="379" y="466"/>
                    <a:pt x="379" y="466"/>
                    <a:pt x="379" y="466"/>
                  </a:cubicBezTo>
                  <a:cubicBezTo>
                    <a:pt x="378" y="466"/>
                    <a:pt x="378" y="468"/>
                    <a:pt x="378" y="474"/>
                  </a:cubicBezTo>
                  <a:cubicBezTo>
                    <a:pt x="378" y="484"/>
                    <a:pt x="379" y="489"/>
                    <a:pt x="381" y="493"/>
                  </a:cubicBezTo>
                  <a:cubicBezTo>
                    <a:pt x="382" y="497"/>
                    <a:pt x="385" y="504"/>
                    <a:pt x="389" y="504"/>
                  </a:cubicBezTo>
                  <a:cubicBezTo>
                    <a:pt x="393" y="504"/>
                    <a:pt x="396" y="505"/>
                    <a:pt x="397" y="509"/>
                  </a:cubicBezTo>
                  <a:cubicBezTo>
                    <a:pt x="399" y="513"/>
                    <a:pt x="402" y="520"/>
                    <a:pt x="402" y="520"/>
                  </a:cubicBezTo>
                  <a:cubicBezTo>
                    <a:pt x="416" y="522"/>
                    <a:pt x="416" y="522"/>
                    <a:pt x="416" y="522"/>
                  </a:cubicBezTo>
                  <a:cubicBezTo>
                    <a:pt x="416" y="522"/>
                    <a:pt x="420" y="525"/>
                    <a:pt x="422" y="522"/>
                  </a:cubicBezTo>
                  <a:cubicBezTo>
                    <a:pt x="425" y="520"/>
                    <a:pt x="428" y="516"/>
                    <a:pt x="428" y="516"/>
                  </a:cubicBezTo>
                  <a:cubicBezTo>
                    <a:pt x="428" y="516"/>
                    <a:pt x="434" y="511"/>
                    <a:pt x="440" y="518"/>
                  </a:cubicBezTo>
                  <a:cubicBezTo>
                    <a:pt x="447" y="524"/>
                    <a:pt x="446" y="525"/>
                    <a:pt x="455" y="524"/>
                  </a:cubicBezTo>
                  <a:cubicBezTo>
                    <a:pt x="464" y="523"/>
                    <a:pt x="460" y="514"/>
                    <a:pt x="465" y="515"/>
                  </a:cubicBezTo>
                  <a:cubicBezTo>
                    <a:pt x="471" y="517"/>
                    <a:pt x="478" y="517"/>
                    <a:pt x="482" y="517"/>
                  </a:cubicBezTo>
                  <a:cubicBezTo>
                    <a:pt x="484" y="517"/>
                    <a:pt x="485" y="517"/>
                    <a:pt x="486" y="518"/>
                  </a:cubicBezTo>
                  <a:cubicBezTo>
                    <a:pt x="486" y="519"/>
                    <a:pt x="486" y="520"/>
                    <a:pt x="486" y="522"/>
                  </a:cubicBezTo>
                  <a:cubicBezTo>
                    <a:pt x="486" y="527"/>
                    <a:pt x="487" y="545"/>
                    <a:pt x="486" y="549"/>
                  </a:cubicBezTo>
                  <a:cubicBezTo>
                    <a:pt x="485" y="552"/>
                    <a:pt x="485" y="556"/>
                    <a:pt x="482" y="559"/>
                  </a:cubicBezTo>
                  <a:cubicBezTo>
                    <a:pt x="482" y="559"/>
                    <a:pt x="482" y="560"/>
                    <a:pt x="482" y="560"/>
                  </a:cubicBezTo>
                  <a:cubicBezTo>
                    <a:pt x="478" y="563"/>
                    <a:pt x="474" y="565"/>
                    <a:pt x="474" y="571"/>
                  </a:cubicBezTo>
                  <a:cubicBezTo>
                    <a:pt x="474" y="577"/>
                    <a:pt x="474" y="581"/>
                    <a:pt x="474" y="587"/>
                  </a:cubicBezTo>
                  <a:cubicBezTo>
                    <a:pt x="474" y="591"/>
                    <a:pt x="475" y="605"/>
                    <a:pt x="477" y="617"/>
                  </a:cubicBezTo>
                  <a:cubicBezTo>
                    <a:pt x="478" y="624"/>
                    <a:pt x="479" y="631"/>
                    <a:pt x="482" y="635"/>
                  </a:cubicBezTo>
                  <a:cubicBezTo>
                    <a:pt x="488" y="647"/>
                    <a:pt x="485" y="640"/>
                    <a:pt x="497" y="656"/>
                  </a:cubicBezTo>
                  <a:cubicBezTo>
                    <a:pt x="508" y="672"/>
                    <a:pt x="503" y="679"/>
                    <a:pt x="511" y="687"/>
                  </a:cubicBezTo>
                  <a:cubicBezTo>
                    <a:pt x="518" y="695"/>
                    <a:pt x="524" y="690"/>
                    <a:pt x="528" y="709"/>
                  </a:cubicBezTo>
                  <a:cubicBezTo>
                    <a:pt x="528" y="709"/>
                    <a:pt x="525" y="734"/>
                    <a:pt x="535" y="742"/>
                  </a:cubicBezTo>
                  <a:cubicBezTo>
                    <a:pt x="545" y="750"/>
                    <a:pt x="548" y="746"/>
                    <a:pt x="554" y="762"/>
                  </a:cubicBezTo>
                  <a:cubicBezTo>
                    <a:pt x="560" y="777"/>
                    <a:pt x="568" y="778"/>
                    <a:pt x="573" y="785"/>
                  </a:cubicBezTo>
                  <a:cubicBezTo>
                    <a:pt x="575" y="787"/>
                    <a:pt x="576" y="789"/>
                    <a:pt x="577" y="791"/>
                  </a:cubicBezTo>
                  <a:cubicBezTo>
                    <a:pt x="578" y="793"/>
                    <a:pt x="577" y="796"/>
                    <a:pt x="577" y="800"/>
                  </a:cubicBezTo>
                  <a:cubicBezTo>
                    <a:pt x="577" y="807"/>
                    <a:pt x="576" y="813"/>
                    <a:pt x="577" y="823"/>
                  </a:cubicBezTo>
                  <a:cubicBezTo>
                    <a:pt x="579" y="833"/>
                    <a:pt x="579" y="837"/>
                    <a:pt x="583" y="842"/>
                  </a:cubicBezTo>
                  <a:cubicBezTo>
                    <a:pt x="586" y="847"/>
                    <a:pt x="586" y="851"/>
                    <a:pt x="597" y="847"/>
                  </a:cubicBezTo>
                  <a:cubicBezTo>
                    <a:pt x="608" y="843"/>
                    <a:pt x="599" y="838"/>
                    <a:pt x="612" y="838"/>
                  </a:cubicBezTo>
                  <a:cubicBezTo>
                    <a:pt x="624" y="838"/>
                    <a:pt x="640" y="832"/>
                    <a:pt x="640" y="832"/>
                  </a:cubicBezTo>
                  <a:cubicBezTo>
                    <a:pt x="640" y="832"/>
                    <a:pt x="640" y="821"/>
                    <a:pt x="650" y="821"/>
                  </a:cubicBezTo>
                  <a:cubicBezTo>
                    <a:pt x="660" y="821"/>
                    <a:pt x="661" y="815"/>
                    <a:pt x="668" y="811"/>
                  </a:cubicBezTo>
                  <a:cubicBezTo>
                    <a:pt x="675" y="807"/>
                    <a:pt x="681" y="807"/>
                    <a:pt x="681" y="801"/>
                  </a:cubicBezTo>
                  <a:cubicBezTo>
                    <a:pt x="682" y="796"/>
                    <a:pt x="686" y="790"/>
                    <a:pt x="688" y="790"/>
                  </a:cubicBezTo>
                  <a:cubicBezTo>
                    <a:pt x="688" y="790"/>
                    <a:pt x="688" y="790"/>
                    <a:pt x="689" y="790"/>
                  </a:cubicBezTo>
                  <a:cubicBezTo>
                    <a:pt x="690" y="790"/>
                    <a:pt x="692" y="790"/>
                    <a:pt x="697" y="790"/>
                  </a:cubicBezTo>
                  <a:cubicBezTo>
                    <a:pt x="703" y="790"/>
                    <a:pt x="708" y="790"/>
                    <a:pt x="712" y="789"/>
                  </a:cubicBezTo>
                  <a:cubicBezTo>
                    <a:pt x="715" y="788"/>
                    <a:pt x="704" y="777"/>
                    <a:pt x="714" y="777"/>
                  </a:cubicBezTo>
                  <a:cubicBezTo>
                    <a:pt x="724" y="777"/>
                    <a:pt x="727" y="778"/>
                    <a:pt x="727" y="771"/>
                  </a:cubicBezTo>
                  <a:cubicBezTo>
                    <a:pt x="728" y="764"/>
                    <a:pt x="738" y="761"/>
                    <a:pt x="738" y="761"/>
                  </a:cubicBezTo>
                  <a:cubicBezTo>
                    <a:pt x="738" y="761"/>
                    <a:pt x="738" y="754"/>
                    <a:pt x="738" y="752"/>
                  </a:cubicBezTo>
                  <a:cubicBezTo>
                    <a:pt x="738" y="750"/>
                    <a:pt x="733" y="740"/>
                    <a:pt x="740" y="740"/>
                  </a:cubicBezTo>
                  <a:cubicBezTo>
                    <a:pt x="747" y="740"/>
                    <a:pt x="743" y="740"/>
                    <a:pt x="752" y="732"/>
                  </a:cubicBezTo>
                  <a:cubicBezTo>
                    <a:pt x="761" y="724"/>
                    <a:pt x="760" y="715"/>
                    <a:pt x="758" y="711"/>
                  </a:cubicBezTo>
                  <a:cubicBezTo>
                    <a:pt x="755" y="707"/>
                    <a:pt x="755" y="707"/>
                    <a:pt x="752" y="704"/>
                  </a:cubicBezTo>
                  <a:cubicBezTo>
                    <a:pt x="750" y="701"/>
                    <a:pt x="746" y="694"/>
                    <a:pt x="744" y="694"/>
                  </a:cubicBezTo>
                  <a:cubicBezTo>
                    <a:pt x="741" y="694"/>
                    <a:pt x="735" y="695"/>
                    <a:pt x="731" y="691"/>
                  </a:cubicBezTo>
                  <a:cubicBezTo>
                    <a:pt x="727" y="688"/>
                    <a:pt x="722" y="685"/>
                    <a:pt x="720" y="680"/>
                  </a:cubicBezTo>
                  <a:cubicBezTo>
                    <a:pt x="719" y="679"/>
                    <a:pt x="719" y="678"/>
                    <a:pt x="719" y="676"/>
                  </a:cubicBezTo>
                  <a:cubicBezTo>
                    <a:pt x="717" y="670"/>
                    <a:pt x="717" y="662"/>
                    <a:pt x="717" y="662"/>
                  </a:cubicBezTo>
                  <a:cubicBezTo>
                    <a:pt x="717" y="662"/>
                    <a:pt x="701" y="684"/>
                    <a:pt x="695" y="687"/>
                  </a:cubicBezTo>
                  <a:cubicBezTo>
                    <a:pt x="689" y="690"/>
                    <a:pt x="675" y="688"/>
                    <a:pt x="671" y="690"/>
                  </a:cubicBezTo>
                  <a:cubicBezTo>
                    <a:pt x="670" y="690"/>
                    <a:pt x="669" y="690"/>
                    <a:pt x="669" y="690"/>
                  </a:cubicBezTo>
                  <a:cubicBezTo>
                    <a:pt x="663" y="688"/>
                    <a:pt x="654" y="676"/>
                    <a:pt x="649" y="668"/>
                  </a:cubicBezTo>
                  <a:cubicBezTo>
                    <a:pt x="644" y="657"/>
                    <a:pt x="651" y="658"/>
                    <a:pt x="643" y="649"/>
                  </a:cubicBezTo>
                  <a:cubicBezTo>
                    <a:pt x="637" y="643"/>
                    <a:pt x="630" y="634"/>
                    <a:pt x="627" y="628"/>
                  </a:cubicBezTo>
                  <a:cubicBezTo>
                    <a:pt x="625" y="625"/>
                    <a:pt x="624" y="622"/>
                    <a:pt x="624" y="621"/>
                  </a:cubicBezTo>
                  <a:cubicBezTo>
                    <a:pt x="624" y="615"/>
                    <a:pt x="637" y="595"/>
                    <a:pt x="643" y="607"/>
                  </a:cubicBezTo>
                  <a:cubicBezTo>
                    <a:pt x="649" y="619"/>
                    <a:pt x="656" y="633"/>
                    <a:pt x="671" y="639"/>
                  </a:cubicBezTo>
                  <a:cubicBezTo>
                    <a:pt x="671" y="639"/>
                    <a:pt x="678" y="652"/>
                    <a:pt x="689" y="654"/>
                  </a:cubicBezTo>
                  <a:cubicBezTo>
                    <a:pt x="700" y="656"/>
                    <a:pt x="713" y="642"/>
                    <a:pt x="718" y="647"/>
                  </a:cubicBezTo>
                  <a:cubicBezTo>
                    <a:pt x="722" y="652"/>
                    <a:pt x="721" y="666"/>
                    <a:pt x="735" y="668"/>
                  </a:cubicBezTo>
                  <a:cubicBezTo>
                    <a:pt x="750" y="671"/>
                    <a:pt x="761" y="676"/>
                    <a:pt x="768" y="676"/>
                  </a:cubicBezTo>
                  <a:cubicBezTo>
                    <a:pt x="771" y="676"/>
                    <a:pt x="773" y="676"/>
                    <a:pt x="776" y="676"/>
                  </a:cubicBezTo>
                  <a:cubicBezTo>
                    <a:pt x="782" y="675"/>
                    <a:pt x="789" y="674"/>
                    <a:pt x="803" y="675"/>
                  </a:cubicBezTo>
                  <a:cubicBezTo>
                    <a:pt x="824" y="676"/>
                    <a:pt x="826" y="668"/>
                    <a:pt x="830" y="676"/>
                  </a:cubicBezTo>
                  <a:cubicBezTo>
                    <a:pt x="835" y="685"/>
                    <a:pt x="833" y="692"/>
                    <a:pt x="846" y="692"/>
                  </a:cubicBezTo>
                  <a:cubicBezTo>
                    <a:pt x="848" y="692"/>
                    <a:pt x="849" y="693"/>
                    <a:pt x="850" y="693"/>
                  </a:cubicBezTo>
                  <a:cubicBezTo>
                    <a:pt x="857" y="697"/>
                    <a:pt x="853" y="709"/>
                    <a:pt x="876" y="703"/>
                  </a:cubicBezTo>
                  <a:cubicBezTo>
                    <a:pt x="876" y="703"/>
                    <a:pt x="875" y="712"/>
                    <a:pt x="861" y="713"/>
                  </a:cubicBezTo>
                  <a:cubicBezTo>
                    <a:pt x="874" y="731"/>
                    <a:pt x="874" y="731"/>
                    <a:pt x="874" y="731"/>
                  </a:cubicBezTo>
                  <a:cubicBezTo>
                    <a:pt x="874" y="731"/>
                    <a:pt x="881" y="739"/>
                    <a:pt x="890" y="732"/>
                  </a:cubicBezTo>
                  <a:cubicBezTo>
                    <a:pt x="900" y="726"/>
                    <a:pt x="900" y="703"/>
                    <a:pt x="903" y="719"/>
                  </a:cubicBezTo>
                  <a:cubicBezTo>
                    <a:pt x="906" y="735"/>
                    <a:pt x="907" y="755"/>
                    <a:pt x="909" y="767"/>
                  </a:cubicBezTo>
                  <a:cubicBezTo>
                    <a:pt x="911" y="779"/>
                    <a:pt x="915" y="792"/>
                    <a:pt x="919" y="800"/>
                  </a:cubicBezTo>
                  <a:cubicBezTo>
                    <a:pt x="922" y="808"/>
                    <a:pt x="932" y="820"/>
                    <a:pt x="933" y="832"/>
                  </a:cubicBezTo>
                  <a:cubicBezTo>
                    <a:pt x="933" y="844"/>
                    <a:pt x="947" y="860"/>
                    <a:pt x="949" y="869"/>
                  </a:cubicBezTo>
                  <a:cubicBezTo>
                    <a:pt x="951" y="879"/>
                    <a:pt x="956" y="911"/>
                    <a:pt x="968" y="908"/>
                  </a:cubicBezTo>
                  <a:cubicBezTo>
                    <a:pt x="980" y="905"/>
                    <a:pt x="980" y="896"/>
                    <a:pt x="980" y="896"/>
                  </a:cubicBezTo>
                  <a:cubicBezTo>
                    <a:pt x="980" y="896"/>
                    <a:pt x="983" y="891"/>
                    <a:pt x="985" y="888"/>
                  </a:cubicBezTo>
                  <a:cubicBezTo>
                    <a:pt x="988" y="884"/>
                    <a:pt x="994" y="882"/>
                    <a:pt x="994" y="874"/>
                  </a:cubicBezTo>
                  <a:cubicBezTo>
                    <a:pt x="994" y="866"/>
                    <a:pt x="993" y="867"/>
                    <a:pt x="993" y="859"/>
                  </a:cubicBezTo>
                  <a:cubicBezTo>
                    <a:pt x="993" y="851"/>
                    <a:pt x="997" y="852"/>
                    <a:pt x="997" y="844"/>
                  </a:cubicBezTo>
                  <a:cubicBezTo>
                    <a:pt x="997" y="836"/>
                    <a:pt x="994" y="830"/>
                    <a:pt x="994" y="824"/>
                  </a:cubicBezTo>
                  <a:cubicBezTo>
                    <a:pt x="994" y="817"/>
                    <a:pt x="989" y="804"/>
                    <a:pt x="998" y="804"/>
                  </a:cubicBezTo>
                  <a:cubicBezTo>
                    <a:pt x="1007" y="804"/>
                    <a:pt x="1014" y="796"/>
                    <a:pt x="1015" y="790"/>
                  </a:cubicBezTo>
                  <a:cubicBezTo>
                    <a:pt x="1016" y="783"/>
                    <a:pt x="1022" y="780"/>
                    <a:pt x="1025" y="775"/>
                  </a:cubicBezTo>
                  <a:cubicBezTo>
                    <a:pt x="1028" y="770"/>
                    <a:pt x="1031" y="766"/>
                    <a:pt x="1035" y="764"/>
                  </a:cubicBezTo>
                  <a:cubicBezTo>
                    <a:pt x="1039" y="762"/>
                    <a:pt x="1041" y="756"/>
                    <a:pt x="1041" y="756"/>
                  </a:cubicBezTo>
                  <a:cubicBezTo>
                    <a:pt x="1041" y="756"/>
                    <a:pt x="1043" y="748"/>
                    <a:pt x="1046" y="749"/>
                  </a:cubicBezTo>
                  <a:cubicBezTo>
                    <a:pt x="1050" y="750"/>
                    <a:pt x="1056" y="748"/>
                    <a:pt x="1057" y="743"/>
                  </a:cubicBezTo>
                  <a:cubicBezTo>
                    <a:pt x="1059" y="737"/>
                    <a:pt x="1057" y="726"/>
                    <a:pt x="1063" y="726"/>
                  </a:cubicBezTo>
                  <a:cubicBezTo>
                    <a:pt x="1069" y="726"/>
                    <a:pt x="1071" y="721"/>
                    <a:pt x="1078" y="720"/>
                  </a:cubicBezTo>
                  <a:cubicBezTo>
                    <a:pt x="1080" y="720"/>
                    <a:pt x="1082" y="720"/>
                    <a:pt x="1084" y="719"/>
                  </a:cubicBezTo>
                  <a:cubicBezTo>
                    <a:pt x="1088" y="719"/>
                    <a:pt x="1091" y="718"/>
                    <a:pt x="1093" y="718"/>
                  </a:cubicBezTo>
                  <a:cubicBezTo>
                    <a:pt x="1095" y="718"/>
                    <a:pt x="1108" y="716"/>
                    <a:pt x="1108" y="716"/>
                  </a:cubicBezTo>
                  <a:cubicBezTo>
                    <a:pt x="1108" y="716"/>
                    <a:pt x="1114" y="726"/>
                    <a:pt x="1115" y="729"/>
                  </a:cubicBezTo>
                  <a:cubicBezTo>
                    <a:pt x="1116" y="730"/>
                    <a:pt x="1116" y="730"/>
                    <a:pt x="1117" y="731"/>
                  </a:cubicBezTo>
                  <a:cubicBezTo>
                    <a:pt x="1118" y="733"/>
                    <a:pt x="1120" y="734"/>
                    <a:pt x="1123" y="736"/>
                  </a:cubicBezTo>
                  <a:cubicBezTo>
                    <a:pt x="1126" y="739"/>
                    <a:pt x="1135" y="742"/>
                    <a:pt x="1137" y="750"/>
                  </a:cubicBezTo>
                  <a:cubicBezTo>
                    <a:pt x="1138" y="758"/>
                    <a:pt x="1143" y="751"/>
                    <a:pt x="1144" y="764"/>
                  </a:cubicBezTo>
                  <a:cubicBezTo>
                    <a:pt x="1146" y="777"/>
                    <a:pt x="1154" y="774"/>
                    <a:pt x="1150" y="783"/>
                  </a:cubicBezTo>
                  <a:cubicBezTo>
                    <a:pt x="1146" y="793"/>
                    <a:pt x="1149" y="810"/>
                    <a:pt x="1164" y="802"/>
                  </a:cubicBezTo>
                  <a:cubicBezTo>
                    <a:pt x="1179" y="794"/>
                    <a:pt x="1178" y="783"/>
                    <a:pt x="1182" y="789"/>
                  </a:cubicBezTo>
                  <a:cubicBezTo>
                    <a:pt x="1186" y="794"/>
                    <a:pt x="1190" y="807"/>
                    <a:pt x="1190" y="807"/>
                  </a:cubicBezTo>
                  <a:cubicBezTo>
                    <a:pt x="1190" y="807"/>
                    <a:pt x="1192" y="817"/>
                    <a:pt x="1192" y="822"/>
                  </a:cubicBezTo>
                  <a:cubicBezTo>
                    <a:pt x="1193" y="827"/>
                    <a:pt x="1198" y="837"/>
                    <a:pt x="1200" y="842"/>
                  </a:cubicBezTo>
                  <a:cubicBezTo>
                    <a:pt x="1202" y="847"/>
                    <a:pt x="1203" y="853"/>
                    <a:pt x="1202" y="860"/>
                  </a:cubicBezTo>
                  <a:cubicBezTo>
                    <a:pt x="1201" y="868"/>
                    <a:pt x="1204" y="888"/>
                    <a:pt x="1204" y="892"/>
                  </a:cubicBezTo>
                  <a:cubicBezTo>
                    <a:pt x="1204" y="896"/>
                    <a:pt x="1198" y="895"/>
                    <a:pt x="1201" y="902"/>
                  </a:cubicBezTo>
                  <a:cubicBezTo>
                    <a:pt x="1205" y="909"/>
                    <a:pt x="1213" y="908"/>
                    <a:pt x="1215" y="912"/>
                  </a:cubicBezTo>
                  <a:cubicBezTo>
                    <a:pt x="1216" y="916"/>
                    <a:pt x="1217" y="924"/>
                    <a:pt x="1222" y="928"/>
                  </a:cubicBezTo>
                  <a:cubicBezTo>
                    <a:pt x="1227" y="932"/>
                    <a:pt x="1226" y="939"/>
                    <a:pt x="1226" y="947"/>
                  </a:cubicBezTo>
                  <a:cubicBezTo>
                    <a:pt x="1226" y="954"/>
                    <a:pt x="1232" y="959"/>
                    <a:pt x="1234" y="963"/>
                  </a:cubicBezTo>
                  <a:cubicBezTo>
                    <a:pt x="1236" y="967"/>
                    <a:pt x="1235" y="972"/>
                    <a:pt x="1240" y="980"/>
                  </a:cubicBezTo>
                  <a:cubicBezTo>
                    <a:pt x="1244" y="988"/>
                    <a:pt x="1250" y="993"/>
                    <a:pt x="1257" y="997"/>
                  </a:cubicBezTo>
                  <a:cubicBezTo>
                    <a:pt x="1264" y="1001"/>
                    <a:pt x="1266" y="999"/>
                    <a:pt x="1269" y="999"/>
                  </a:cubicBezTo>
                  <a:cubicBezTo>
                    <a:pt x="1272" y="999"/>
                    <a:pt x="1275" y="994"/>
                    <a:pt x="1271" y="986"/>
                  </a:cubicBezTo>
                  <a:cubicBezTo>
                    <a:pt x="1267" y="979"/>
                    <a:pt x="1267" y="984"/>
                    <a:pt x="1267" y="970"/>
                  </a:cubicBezTo>
                  <a:cubicBezTo>
                    <a:pt x="1267" y="957"/>
                    <a:pt x="1266" y="955"/>
                    <a:pt x="1259" y="946"/>
                  </a:cubicBezTo>
                  <a:cubicBezTo>
                    <a:pt x="1252" y="936"/>
                    <a:pt x="1248" y="930"/>
                    <a:pt x="1245" y="930"/>
                  </a:cubicBezTo>
                  <a:cubicBezTo>
                    <a:pt x="1242" y="930"/>
                    <a:pt x="1229" y="927"/>
                    <a:pt x="1228" y="922"/>
                  </a:cubicBezTo>
                  <a:cubicBezTo>
                    <a:pt x="1227" y="917"/>
                    <a:pt x="1228" y="911"/>
                    <a:pt x="1225" y="904"/>
                  </a:cubicBezTo>
                  <a:cubicBezTo>
                    <a:pt x="1222" y="897"/>
                    <a:pt x="1219" y="893"/>
                    <a:pt x="1215" y="889"/>
                  </a:cubicBezTo>
                  <a:cubicBezTo>
                    <a:pt x="1212" y="885"/>
                    <a:pt x="1210" y="875"/>
                    <a:pt x="1212" y="870"/>
                  </a:cubicBezTo>
                  <a:cubicBezTo>
                    <a:pt x="1214" y="867"/>
                    <a:pt x="1216" y="859"/>
                    <a:pt x="1217" y="852"/>
                  </a:cubicBezTo>
                  <a:cubicBezTo>
                    <a:pt x="1218" y="849"/>
                    <a:pt x="1218" y="846"/>
                    <a:pt x="1218" y="844"/>
                  </a:cubicBezTo>
                  <a:cubicBezTo>
                    <a:pt x="1218" y="837"/>
                    <a:pt x="1228" y="834"/>
                    <a:pt x="1228" y="834"/>
                  </a:cubicBezTo>
                  <a:cubicBezTo>
                    <a:pt x="1229" y="845"/>
                    <a:pt x="1229" y="845"/>
                    <a:pt x="1229" y="845"/>
                  </a:cubicBezTo>
                  <a:cubicBezTo>
                    <a:pt x="1244" y="848"/>
                    <a:pt x="1244" y="848"/>
                    <a:pt x="1244" y="848"/>
                  </a:cubicBezTo>
                  <a:cubicBezTo>
                    <a:pt x="1244" y="848"/>
                    <a:pt x="1247" y="852"/>
                    <a:pt x="1249" y="857"/>
                  </a:cubicBezTo>
                  <a:cubicBezTo>
                    <a:pt x="1250" y="859"/>
                    <a:pt x="1251" y="861"/>
                    <a:pt x="1251" y="863"/>
                  </a:cubicBezTo>
                  <a:cubicBezTo>
                    <a:pt x="1252" y="870"/>
                    <a:pt x="1255" y="876"/>
                    <a:pt x="1258" y="874"/>
                  </a:cubicBezTo>
                  <a:cubicBezTo>
                    <a:pt x="1260" y="873"/>
                    <a:pt x="1270" y="875"/>
                    <a:pt x="1270" y="878"/>
                  </a:cubicBezTo>
                  <a:cubicBezTo>
                    <a:pt x="1271" y="879"/>
                    <a:pt x="1271" y="879"/>
                    <a:pt x="1270" y="880"/>
                  </a:cubicBezTo>
                  <a:cubicBezTo>
                    <a:pt x="1268" y="884"/>
                    <a:pt x="1275" y="883"/>
                    <a:pt x="1274" y="886"/>
                  </a:cubicBezTo>
                  <a:cubicBezTo>
                    <a:pt x="1273" y="889"/>
                    <a:pt x="1275" y="901"/>
                    <a:pt x="1278" y="903"/>
                  </a:cubicBezTo>
                  <a:cubicBezTo>
                    <a:pt x="1280" y="904"/>
                    <a:pt x="1284" y="902"/>
                    <a:pt x="1287" y="899"/>
                  </a:cubicBezTo>
                  <a:cubicBezTo>
                    <a:pt x="1289" y="896"/>
                    <a:pt x="1297" y="892"/>
                    <a:pt x="1297" y="888"/>
                  </a:cubicBezTo>
                  <a:close/>
                  <a:moveTo>
                    <a:pt x="342" y="318"/>
                  </a:moveTo>
                  <a:cubicBezTo>
                    <a:pt x="342" y="318"/>
                    <a:pt x="342" y="319"/>
                    <a:pt x="343" y="319"/>
                  </a:cubicBezTo>
                  <a:cubicBezTo>
                    <a:pt x="343" y="320"/>
                    <a:pt x="343" y="320"/>
                    <a:pt x="343" y="320"/>
                  </a:cubicBezTo>
                  <a:cubicBezTo>
                    <a:pt x="342" y="319"/>
                    <a:pt x="342" y="319"/>
                    <a:pt x="342" y="318"/>
                  </a:cubicBezTo>
                  <a:close/>
                  <a:moveTo>
                    <a:pt x="379" y="254"/>
                  </a:moveTo>
                  <a:cubicBezTo>
                    <a:pt x="379" y="254"/>
                    <a:pt x="379" y="254"/>
                    <a:pt x="379" y="254"/>
                  </a:cubicBezTo>
                  <a:cubicBezTo>
                    <a:pt x="379" y="254"/>
                    <a:pt x="379" y="254"/>
                    <a:pt x="379" y="254"/>
                  </a:cubicBezTo>
                  <a:cubicBezTo>
                    <a:pt x="379" y="254"/>
                    <a:pt x="379" y="254"/>
                    <a:pt x="379" y="254"/>
                  </a:cubicBezTo>
                  <a:close/>
                  <a:moveTo>
                    <a:pt x="677" y="759"/>
                  </a:moveTo>
                  <a:cubicBezTo>
                    <a:pt x="677" y="759"/>
                    <a:pt x="677" y="759"/>
                    <a:pt x="676" y="760"/>
                  </a:cubicBezTo>
                  <a:cubicBezTo>
                    <a:pt x="676" y="760"/>
                    <a:pt x="676" y="760"/>
                    <a:pt x="676" y="760"/>
                  </a:cubicBezTo>
                  <a:cubicBezTo>
                    <a:pt x="676" y="760"/>
                    <a:pt x="676" y="760"/>
                    <a:pt x="676" y="760"/>
                  </a:cubicBezTo>
                  <a:cubicBezTo>
                    <a:pt x="676" y="760"/>
                    <a:pt x="677" y="759"/>
                    <a:pt x="677" y="759"/>
                  </a:cubicBezTo>
                  <a:close/>
                  <a:moveTo>
                    <a:pt x="813" y="507"/>
                  </a:moveTo>
                  <a:cubicBezTo>
                    <a:pt x="818" y="507"/>
                    <a:pt x="818" y="507"/>
                    <a:pt x="818" y="507"/>
                  </a:cubicBezTo>
                  <a:cubicBezTo>
                    <a:pt x="818" y="507"/>
                    <a:pt x="818" y="507"/>
                    <a:pt x="818" y="507"/>
                  </a:cubicBezTo>
                  <a:lnTo>
                    <a:pt x="813" y="507"/>
                  </a:lnTo>
                  <a:close/>
                  <a:moveTo>
                    <a:pt x="837" y="469"/>
                  </a:moveTo>
                  <a:cubicBezTo>
                    <a:pt x="837" y="469"/>
                    <a:pt x="838" y="469"/>
                    <a:pt x="839" y="469"/>
                  </a:cubicBezTo>
                  <a:cubicBezTo>
                    <a:pt x="840" y="468"/>
                    <a:pt x="841" y="468"/>
                    <a:pt x="841" y="468"/>
                  </a:cubicBezTo>
                  <a:cubicBezTo>
                    <a:pt x="840" y="468"/>
                    <a:pt x="838" y="469"/>
                    <a:pt x="837" y="46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chemeClr val="bg1">
                  <a:alpha val="77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10807263" y="727204"/>
              <a:ext cx="1369517" cy="43815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65125"/>
            <a:ext cx="7318424" cy="468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67400" y="869426"/>
            <a:ext cx="7318424" cy="468000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2300" b="1" baseline="0">
                <a:solidFill>
                  <a:schemeClr val="accent2"/>
                </a:solidFill>
                <a:latin typeface="Schroders Circular TT Normal" panose="020B0504020101020102" pitchFamily="34" charset="0"/>
                <a:cs typeface="Schroders Circular TT Normal" panose="020B0504020101020102" pitchFamily="34" charset="0"/>
              </a:defRPr>
            </a:lvl1pPr>
          </a:lstStyle>
          <a:p>
            <a:pPr lvl="0"/>
            <a:r>
              <a:rPr lang="de-DE" dirty="0"/>
              <a:t>Sub title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3301" y="1653850"/>
            <a:ext cx="2813751" cy="2165795"/>
            <a:chOff x="2872848" y="1956114"/>
            <a:chExt cx="2813751" cy="2165795"/>
          </a:xfrm>
          <a:solidFill>
            <a:schemeClr val="accent1"/>
          </a:solidFill>
        </p:grpSpPr>
        <p:sp>
          <p:nvSpPr>
            <p:cNvPr id="6" name="Freeform 12"/>
            <p:cNvSpPr>
              <a:spLocks/>
            </p:cNvSpPr>
            <p:nvPr/>
          </p:nvSpPr>
          <p:spPr bwMode="auto">
            <a:xfrm>
              <a:off x="4735472" y="2155256"/>
              <a:ext cx="135734" cy="91151"/>
            </a:xfrm>
            <a:custGeom>
              <a:avLst/>
              <a:gdLst>
                <a:gd name="T0" fmla="*/ 0 w 58"/>
                <a:gd name="T1" fmla="*/ 25 h 39"/>
                <a:gd name="T2" fmla="*/ 10 w 58"/>
                <a:gd name="T3" fmla="*/ 30 h 39"/>
                <a:gd name="T4" fmla="*/ 14 w 58"/>
                <a:gd name="T5" fmla="*/ 39 h 39"/>
                <a:gd name="T6" fmla="*/ 24 w 58"/>
                <a:gd name="T7" fmla="*/ 33 h 39"/>
                <a:gd name="T8" fmla="*/ 40 w 58"/>
                <a:gd name="T9" fmla="*/ 31 h 39"/>
                <a:gd name="T10" fmla="*/ 41 w 58"/>
                <a:gd name="T11" fmla="*/ 17 h 39"/>
                <a:gd name="T12" fmla="*/ 48 w 58"/>
                <a:gd name="T13" fmla="*/ 17 h 39"/>
                <a:gd name="T14" fmla="*/ 56 w 58"/>
                <a:gd name="T15" fmla="*/ 5 h 39"/>
                <a:gd name="T16" fmla="*/ 40 w 58"/>
                <a:gd name="T17" fmla="*/ 8 h 39"/>
                <a:gd name="T18" fmla="*/ 29 w 58"/>
                <a:gd name="T19" fmla="*/ 8 h 39"/>
                <a:gd name="T20" fmla="*/ 22 w 58"/>
                <a:gd name="T21" fmla="*/ 12 h 39"/>
                <a:gd name="T22" fmla="*/ 18 w 58"/>
                <a:gd name="T23" fmla="*/ 22 h 39"/>
                <a:gd name="T24" fmla="*/ 11 w 58"/>
                <a:gd name="T25" fmla="*/ 18 h 39"/>
                <a:gd name="T26" fmla="*/ 0 w 58"/>
                <a:gd name="T27" fmla="*/ 2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8" h="39">
                  <a:moveTo>
                    <a:pt x="0" y="25"/>
                  </a:move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5" y="39"/>
                    <a:pt x="14" y="39"/>
                  </a:cubicBezTo>
                  <a:cubicBezTo>
                    <a:pt x="24" y="39"/>
                    <a:pt x="24" y="33"/>
                    <a:pt x="24" y="33"/>
                  </a:cubicBezTo>
                  <a:cubicBezTo>
                    <a:pt x="24" y="33"/>
                    <a:pt x="36" y="32"/>
                    <a:pt x="40" y="31"/>
                  </a:cubicBezTo>
                  <a:cubicBezTo>
                    <a:pt x="44" y="30"/>
                    <a:pt x="41" y="17"/>
                    <a:pt x="41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8" y="17"/>
                    <a:pt x="58" y="9"/>
                    <a:pt x="56" y="5"/>
                  </a:cubicBezTo>
                  <a:cubicBezTo>
                    <a:pt x="55" y="0"/>
                    <a:pt x="44" y="8"/>
                    <a:pt x="40" y="8"/>
                  </a:cubicBezTo>
                  <a:cubicBezTo>
                    <a:pt x="37" y="8"/>
                    <a:pt x="29" y="8"/>
                    <a:pt x="29" y="8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1" y="18"/>
                  </a:cubicBezTo>
                  <a:cubicBezTo>
                    <a:pt x="4" y="15"/>
                    <a:pt x="0" y="25"/>
                    <a:pt x="0" y="25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7" name="Freeform 13"/>
            <p:cNvSpPr>
              <a:spLocks/>
            </p:cNvSpPr>
            <p:nvPr/>
          </p:nvSpPr>
          <p:spPr bwMode="auto">
            <a:xfrm>
              <a:off x="4786991" y="2165164"/>
              <a:ext cx="187253" cy="121863"/>
            </a:xfrm>
            <a:custGeom>
              <a:avLst/>
              <a:gdLst>
                <a:gd name="T0" fmla="*/ 54 w 80"/>
                <a:gd name="T1" fmla="*/ 0 h 52"/>
                <a:gd name="T2" fmla="*/ 36 w 80"/>
                <a:gd name="T3" fmla="*/ 12 h 52"/>
                <a:gd name="T4" fmla="*/ 28 w 80"/>
                <a:gd name="T5" fmla="*/ 24 h 52"/>
                <a:gd name="T6" fmla="*/ 11 w 80"/>
                <a:gd name="T7" fmla="*/ 35 h 52"/>
                <a:gd name="T8" fmla="*/ 0 w 80"/>
                <a:gd name="T9" fmla="*/ 44 h 52"/>
                <a:gd name="T10" fmla="*/ 3 w 80"/>
                <a:gd name="T11" fmla="*/ 52 h 52"/>
                <a:gd name="T12" fmla="*/ 13 w 80"/>
                <a:gd name="T13" fmla="*/ 52 h 52"/>
                <a:gd name="T14" fmla="*/ 22 w 80"/>
                <a:gd name="T15" fmla="*/ 45 h 52"/>
                <a:gd name="T16" fmla="*/ 35 w 80"/>
                <a:gd name="T17" fmla="*/ 45 h 52"/>
                <a:gd name="T18" fmla="*/ 35 w 80"/>
                <a:gd name="T19" fmla="*/ 36 h 52"/>
                <a:gd name="T20" fmla="*/ 38 w 80"/>
                <a:gd name="T21" fmla="*/ 27 h 52"/>
                <a:gd name="T22" fmla="*/ 50 w 80"/>
                <a:gd name="T23" fmla="*/ 18 h 52"/>
                <a:gd name="T24" fmla="*/ 60 w 80"/>
                <a:gd name="T25" fmla="*/ 18 h 52"/>
                <a:gd name="T26" fmla="*/ 78 w 80"/>
                <a:gd name="T27" fmla="*/ 7 h 52"/>
                <a:gd name="T28" fmla="*/ 54 w 80"/>
                <a:gd name="T2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52">
                  <a:moveTo>
                    <a:pt x="54" y="0"/>
                  </a:moveTo>
                  <a:cubicBezTo>
                    <a:pt x="50" y="2"/>
                    <a:pt x="39" y="10"/>
                    <a:pt x="36" y="12"/>
                  </a:cubicBezTo>
                  <a:cubicBezTo>
                    <a:pt x="33" y="13"/>
                    <a:pt x="31" y="24"/>
                    <a:pt x="28" y="24"/>
                  </a:cubicBezTo>
                  <a:cubicBezTo>
                    <a:pt x="25" y="24"/>
                    <a:pt x="16" y="34"/>
                    <a:pt x="11" y="35"/>
                  </a:cubicBezTo>
                  <a:cubicBezTo>
                    <a:pt x="7" y="37"/>
                    <a:pt x="0" y="44"/>
                    <a:pt x="0" y="44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8"/>
                    <a:pt x="56" y="18"/>
                    <a:pt x="60" y="18"/>
                  </a:cubicBezTo>
                  <a:cubicBezTo>
                    <a:pt x="64" y="17"/>
                    <a:pt x="75" y="7"/>
                    <a:pt x="78" y="7"/>
                  </a:cubicBezTo>
                  <a:cubicBezTo>
                    <a:pt x="80" y="6"/>
                    <a:pt x="54" y="0"/>
                    <a:pt x="54" y="0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8" name="Freeform 14"/>
            <p:cNvSpPr>
              <a:spLocks/>
            </p:cNvSpPr>
            <p:nvPr/>
          </p:nvSpPr>
          <p:spPr bwMode="auto">
            <a:xfrm>
              <a:off x="4943532" y="2172099"/>
              <a:ext cx="470611" cy="339829"/>
            </a:xfrm>
            <a:custGeom>
              <a:avLst/>
              <a:gdLst>
                <a:gd name="T0" fmla="*/ 182 w 201"/>
                <a:gd name="T1" fmla="*/ 90 h 145"/>
                <a:gd name="T2" fmla="*/ 186 w 201"/>
                <a:gd name="T3" fmla="*/ 78 h 145"/>
                <a:gd name="T4" fmla="*/ 164 w 201"/>
                <a:gd name="T5" fmla="*/ 66 h 145"/>
                <a:gd name="T6" fmla="*/ 144 w 201"/>
                <a:gd name="T7" fmla="*/ 60 h 145"/>
                <a:gd name="T8" fmla="*/ 162 w 201"/>
                <a:gd name="T9" fmla="*/ 55 h 145"/>
                <a:gd name="T10" fmla="*/ 166 w 201"/>
                <a:gd name="T11" fmla="*/ 49 h 145"/>
                <a:gd name="T12" fmla="*/ 146 w 201"/>
                <a:gd name="T13" fmla="*/ 42 h 145"/>
                <a:gd name="T14" fmla="*/ 140 w 201"/>
                <a:gd name="T15" fmla="*/ 35 h 145"/>
                <a:gd name="T16" fmla="*/ 137 w 201"/>
                <a:gd name="T17" fmla="*/ 27 h 145"/>
                <a:gd name="T18" fmla="*/ 126 w 201"/>
                <a:gd name="T19" fmla="*/ 21 h 145"/>
                <a:gd name="T20" fmla="*/ 118 w 201"/>
                <a:gd name="T21" fmla="*/ 15 h 145"/>
                <a:gd name="T22" fmla="*/ 121 w 201"/>
                <a:gd name="T23" fmla="*/ 9 h 145"/>
                <a:gd name="T24" fmla="*/ 95 w 201"/>
                <a:gd name="T25" fmla="*/ 3 h 145"/>
                <a:gd name="T26" fmla="*/ 94 w 201"/>
                <a:gd name="T27" fmla="*/ 15 h 145"/>
                <a:gd name="T28" fmla="*/ 103 w 201"/>
                <a:gd name="T29" fmla="*/ 19 h 145"/>
                <a:gd name="T30" fmla="*/ 92 w 201"/>
                <a:gd name="T31" fmla="*/ 20 h 145"/>
                <a:gd name="T32" fmla="*/ 73 w 201"/>
                <a:gd name="T33" fmla="*/ 21 h 145"/>
                <a:gd name="T34" fmla="*/ 80 w 201"/>
                <a:gd name="T35" fmla="*/ 16 h 145"/>
                <a:gd name="T36" fmla="*/ 86 w 201"/>
                <a:gd name="T37" fmla="*/ 10 h 145"/>
                <a:gd name="T38" fmla="*/ 86 w 201"/>
                <a:gd name="T39" fmla="*/ 4 h 145"/>
                <a:gd name="T40" fmla="*/ 71 w 201"/>
                <a:gd name="T41" fmla="*/ 5 h 145"/>
                <a:gd name="T42" fmla="*/ 58 w 201"/>
                <a:gd name="T43" fmla="*/ 6 h 145"/>
                <a:gd name="T44" fmla="*/ 50 w 201"/>
                <a:gd name="T45" fmla="*/ 9 h 145"/>
                <a:gd name="T46" fmla="*/ 57 w 201"/>
                <a:gd name="T47" fmla="*/ 0 h 145"/>
                <a:gd name="T48" fmla="*/ 46 w 201"/>
                <a:gd name="T49" fmla="*/ 7 h 145"/>
                <a:gd name="T50" fmla="*/ 40 w 201"/>
                <a:gd name="T51" fmla="*/ 33 h 145"/>
                <a:gd name="T52" fmla="*/ 31 w 201"/>
                <a:gd name="T53" fmla="*/ 22 h 145"/>
                <a:gd name="T54" fmla="*/ 39 w 201"/>
                <a:gd name="T55" fmla="*/ 15 h 145"/>
                <a:gd name="T56" fmla="*/ 31 w 201"/>
                <a:gd name="T57" fmla="*/ 4 h 145"/>
                <a:gd name="T58" fmla="*/ 12 w 201"/>
                <a:gd name="T59" fmla="*/ 15 h 145"/>
                <a:gd name="T60" fmla="*/ 1 w 201"/>
                <a:gd name="T61" fmla="*/ 21 h 145"/>
                <a:gd name="T62" fmla="*/ 1 w 201"/>
                <a:gd name="T63" fmla="*/ 32 h 145"/>
                <a:gd name="T64" fmla="*/ 15 w 201"/>
                <a:gd name="T65" fmla="*/ 32 h 145"/>
                <a:gd name="T66" fmla="*/ 0 w 201"/>
                <a:gd name="T67" fmla="*/ 37 h 145"/>
                <a:gd name="T68" fmla="*/ 1 w 201"/>
                <a:gd name="T69" fmla="*/ 43 h 145"/>
                <a:gd name="T70" fmla="*/ 12 w 201"/>
                <a:gd name="T71" fmla="*/ 43 h 145"/>
                <a:gd name="T72" fmla="*/ 43 w 201"/>
                <a:gd name="T73" fmla="*/ 46 h 145"/>
                <a:gd name="T74" fmla="*/ 69 w 201"/>
                <a:gd name="T75" fmla="*/ 46 h 145"/>
                <a:gd name="T76" fmla="*/ 76 w 201"/>
                <a:gd name="T77" fmla="*/ 40 h 145"/>
                <a:gd name="T78" fmla="*/ 95 w 201"/>
                <a:gd name="T79" fmla="*/ 53 h 145"/>
                <a:gd name="T80" fmla="*/ 107 w 201"/>
                <a:gd name="T81" fmla="*/ 69 h 145"/>
                <a:gd name="T82" fmla="*/ 95 w 201"/>
                <a:gd name="T83" fmla="*/ 80 h 145"/>
                <a:gd name="T84" fmla="*/ 83 w 201"/>
                <a:gd name="T85" fmla="*/ 94 h 145"/>
                <a:gd name="T86" fmla="*/ 76 w 201"/>
                <a:gd name="T87" fmla="*/ 99 h 145"/>
                <a:gd name="T88" fmla="*/ 57 w 201"/>
                <a:gd name="T89" fmla="*/ 96 h 145"/>
                <a:gd name="T90" fmla="*/ 45 w 201"/>
                <a:gd name="T91" fmla="*/ 100 h 145"/>
                <a:gd name="T92" fmla="*/ 38 w 201"/>
                <a:gd name="T93" fmla="*/ 114 h 145"/>
                <a:gd name="T94" fmla="*/ 50 w 201"/>
                <a:gd name="T95" fmla="*/ 111 h 145"/>
                <a:gd name="T96" fmla="*/ 80 w 201"/>
                <a:gd name="T97" fmla="*/ 120 h 145"/>
                <a:gd name="T98" fmla="*/ 98 w 201"/>
                <a:gd name="T99" fmla="*/ 136 h 145"/>
                <a:gd name="T100" fmla="*/ 116 w 201"/>
                <a:gd name="T101" fmla="*/ 142 h 145"/>
                <a:gd name="T102" fmla="*/ 118 w 201"/>
                <a:gd name="T103" fmla="*/ 130 h 145"/>
                <a:gd name="T104" fmla="*/ 119 w 201"/>
                <a:gd name="T105" fmla="*/ 122 h 145"/>
                <a:gd name="T106" fmla="*/ 136 w 201"/>
                <a:gd name="T107" fmla="*/ 127 h 145"/>
                <a:gd name="T108" fmla="*/ 142 w 201"/>
                <a:gd name="T109" fmla="*/ 108 h 145"/>
                <a:gd name="T110" fmla="*/ 133 w 201"/>
                <a:gd name="T111" fmla="*/ 93 h 145"/>
                <a:gd name="T112" fmla="*/ 142 w 201"/>
                <a:gd name="T113" fmla="*/ 86 h 145"/>
                <a:gd name="T114" fmla="*/ 157 w 201"/>
                <a:gd name="T115" fmla="*/ 99 h 145"/>
                <a:gd name="T116" fmla="*/ 166 w 201"/>
                <a:gd name="T117" fmla="*/ 100 h 145"/>
                <a:gd name="T118" fmla="*/ 182 w 201"/>
                <a:gd name="T119" fmla="*/ 9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01" h="145">
                  <a:moveTo>
                    <a:pt x="182" y="90"/>
                  </a:moveTo>
                  <a:cubicBezTo>
                    <a:pt x="195" y="89"/>
                    <a:pt x="201" y="85"/>
                    <a:pt x="186" y="78"/>
                  </a:cubicBezTo>
                  <a:cubicBezTo>
                    <a:pt x="172" y="72"/>
                    <a:pt x="174" y="71"/>
                    <a:pt x="164" y="66"/>
                  </a:cubicBezTo>
                  <a:cubicBezTo>
                    <a:pt x="154" y="60"/>
                    <a:pt x="144" y="65"/>
                    <a:pt x="144" y="60"/>
                  </a:cubicBezTo>
                  <a:cubicBezTo>
                    <a:pt x="143" y="55"/>
                    <a:pt x="162" y="55"/>
                    <a:pt x="162" y="55"/>
                  </a:cubicBezTo>
                  <a:cubicBezTo>
                    <a:pt x="162" y="55"/>
                    <a:pt x="176" y="49"/>
                    <a:pt x="166" y="49"/>
                  </a:cubicBezTo>
                  <a:cubicBezTo>
                    <a:pt x="155" y="48"/>
                    <a:pt x="136" y="42"/>
                    <a:pt x="146" y="42"/>
                  </a:cubicBezTo>
                  <a:cubicBezTo>
                    <a:pt x="155" y="42"/>
                    <a:pt x="140" y="35"/>
                    <a:pt x="140" y="35"/>
                  </a:cubicBezTo>
                  <a:cubicBezTo>
                    <a:pt x="137" y="27"/>
                    <a:pt x="137" y="27"/>
                    <a:pt x="137" y="27"/>
                  </a:cubicBezTo>
                  <a:cubicBezTo>
                    <a:pt x="137" y="27"/>
                    <a:pt x="123" y="23"/>
                    <a:pt x="126" y="21"/>
                  </a:cubicBezTo>
                  <a:cubicBezTo>
                    <a:pt x="129" y="20"/>
                    <a:pt x="114" y="16"/>
                    <a:pt x="118" y="15"/>
                  </a:cubicBezTo>
                  <a:cubicBezTo>
                    <a:pt x="121" y="15"/>
                    <a:pt x="124" y="9"/>
                    <a:pt x="121" y="9"/>
                  </a:cubicBezTo>
                  <a:cubicBezTo>
                    <a:pt x="119" y="9"/>
                    <a:pt x="105" y="2"/>
                    <a:pt x="95" y="3"/>
                  </a:cubicBezTo>
                  <a:cubicBezTo>
                    <a:pt x="84" y="4"/>
                    <a:pt x="90" y="15"/>
                    <a:pt x="94" y="15"/>
                  </a:cubicBezTo>
                  <a:cubicBezTo>
                    <a:pt x="98" y="15"/>
                    <a:pt x="103" y="19"/>
                    <a:pt x="103" y="19"/>
                  </a:cubicBezTo>
                  <a:cubicBezTo>
                    <a:pt x="103" y="19"/>
                    <a:pt x="95" y="20"/>
                    <a:pt x="92" y="20"/>
                  </a:cubicBezTo>
                  <a:cubicBezTo>
                    <a:pt x="90" y="20"/>
                    <a:pt x="73" y="21"/>
                    <a:pt x="73" y="21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58" y="6"/>
                    <a:pt x="58" y="6"/>
                    <a:pt x="58" y="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3" y="9"/>
                    <a:pt x="43" y="33"/>
                    <a:pt x="40" y="33"/>
                  </a:cubicBezTo>
                  <a:cubicBezTo>
                    <a:pt x="37" y="33"/>
                    <a:pt x="31" y="22"/>
                    <a:pt x="31" y="22"/>
                  </a:cubicBezTo>
                  <a:cubicBezTo>
                    <a:pt x="31" y="22"/>
                    <a:pt x="38" y="17"/>
                    <a:pt x="39" y="15"/>
                  </a:cubicBezTo>
                  <a:cubicBezTo>
                    <a:pt x="41" y="12"/>
                    <a:pt x="31" y="4"/>
                    <a:pt x="31" y="4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3"/>
                    <a:pt x="30" y="46"/>
                    <a:pt x="43" y="46"/>
                  </a:cubicBezTo>
                  <a:cubicBezTo>
                    <a:pt x="57" y="46"/>
                    <a:pt x="69" y="46"/>
                    <a:pt x="69" y="46"/>
                  </a:cubicBezTo>
                  <a:cubicBezTo>
                    <a:pt x="76" y="40"/>
                    <a:pt x="76" y="40"/>
                    <a:pt x="76" y="40"/>
                  </a:cubicBezTo>
                  <a:cubicBezTo>
                    <a:pt x="76" y="40"/>
                    <a:pt x="93" y="46"/>
                    <a:pt x="95" y="53"/>
                  </a:cubicBezTo>
                  <a:cubicBezTo>
                    <a:pt x="96" y="60"/>
                    <a:pt x="107" y="63"/>
                    <a:pt x="107" y="69"/>
                  </a:cubicBezTo>
                  <a:cubicBezTo>
                    <a:pt x="107" y="75"/>
                    <a:pt x="102" y="79"/>
                    <a:pt x="95" y="80"/>
                  </a:cubicBezTo>
                  <a:cubicBezTo>
                    <a:pt x="88" y="81"/>
                    <a:pt x="83" y="94"/>
                    <a:pt x="83" y="94"/>
                  </a:cubicBezTo>
                  <a:cubicBezTo>
                    <a:pt x="83" y="94"/>
                    <a:pt x="82" y="99"/>
                    <a:pt x="76" y="99"/>
                  </a:cubicBezTo>
                  <a:cubicBezTo>
                    <a:pt x="71" y="99"/>
                    <a:pt x="61" y="94"/>
                    <a:pt x="57" y="96"/>
                  </a:cubicBezTo>
                  <a:cubicBezTo>
                    <a:pt x="53" y="98"/>
                    <a:pt x="45" y="100"/>
                    <a:pt x="45" y="100"/>
                  </a:cubicBezTo>
                  <a:cubicBezTo>
                    <a:pt x="45" y="100"/>
                    <a:pt x="30" y="114"/>
                    <a:pt x="38" y="114"/>
                  </a:cubicBezTo>
                  <a:cubicBezTo>
                    <a:pt x="47" y="114"/>
                    <a:pt x="45" y="111"/>
                    <a:pt x="50" y="111"/>
                  </a:cubicBezTo>
                  <a:cubicBezTo>
                    <a:pt x="56" y="111"/>
                    <a:pt x="79" y="105"/>
                    <a:pt x="80" y="120"/>
                  </a:cubicBezTo>
                  <a:cubicBezTo>
                    <a:pt x="82" y="134"/>
                    <a:pt x="93" y="135"/>
                    <a:pt x="98" y="136"/>
                  </a:cubicBezTo>
                  <a:cubicBezTo>
                    <a:pt x="102" y="137"/>
                    <a:pt x="116" y="145"/>
                    <a:pt x="116" y="142"/>
                  </a:cubicBezTo>
                  <a:cubicBezTo>
                    <a:pt x="116" y="139"/>
                    <a:pt x="128" y="141"/>
                    <a:pt x="118" y="130"/>
                  </a:cubicBezTo>
                  <a:cubicBezTo>
                    <a:pt x="107" y="119"/>
                    <a:pt x="114" y="115"/>
                    <a:pt x="119" y="122"/>
                  </a:cubicBezTo>
                  <a:cubicBezTo>
                    <a:pt x="125" y="130"/>
                    <a:pt x="132" y="135"/>
                    <a:pt x="136" y="127"/>
                  </a:cubicBezTo>
                  <a:cubicBezTo>
                    <a:pt x="141" y="118"/>
                    <a:pt x="152" y="119"/>
                    <a:pt x="142" y="108"/>
                  </a:cubicBezTo>
                  <a:cubicBezTo>
                    <a:pt x="133" y="97"/>
                    <a:pt x="133" y="93"/>
                    <a:pt x="133" y="93"/>
                  </a:cubicBezTo>
                  <a:cubicBezTo>
                    <a:pt x="133" y="93"/>
                    <a:pt x="138" y="86"/>
                    <a:pt x="142" y="86"/>
                  </a:cubicBezTo>
                  <a:cubicBezTo>
                    <a:pt x="146" y="86"/>
                    <a:pt x="155" y="94"/>
                    <a:pt x="157" y="99"/>
                  </a:cubicBezTo>
                  <a:cubicBezTo>
                    <a:pt x="159" y="104"/>
                    <a:pt x="159" y="105"/>
                    <a:pt x="166" y="100"/>
                  </a:cubicBezTo>
                  <a:cubicBezTo>
                    <a:pt x="172" y="95"/>
                    <a:pt x="168" y="91"/>
                    <a:pt x="182" y="90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9" name="Freeform 15"/>
            <p:cNvSpPr>
              <a:spLocks/>
            </p:cNvSpPr>
            <p:nvPr/>
          </p:nvSpPr>
          <p:spPr bwMode="auto">
            <a:xfrm>
              <a:off x="4969291" y="1956114"/>
              <a:ext cx="717308" cy="206078"/>
            </a:xfrm>
            <a:custGeom>
              <a:avLst/>
              <a:gdLst>
                <a:gd name="T0" fmla="*/ 10 w 306"/>
                <a:gd name="T1" fmla="*/ 74 h 88"/>
                <a:gd name="T2" fmla="*/ 11 w 306"/>
                <a:gd name="T3" fmla="*/ 87 h 88"/>
                <a:gd name="T4" fmla="*/ 27 w 306"/>
                <a:gd name="T5" fmla="*/ 87 h 88"/>
                <a:gd name="T6" fmla="*/ 50 w 306"/>
                <a:gd name="T7" fmla="*/ 87 h 88"/>
                <a:gd name="T8" fmla="*/ 69 w 306"/>
                <a:gd name="T9" fmla="*/ 88 h 88"/>
                <a:gd name="T10" fmla="*/ 91 w 306"/>
                <a:gd name="T11" fmla="*/ 84 h 88"/>
                <a:gd name="T12" fmla="*/ 104 w 306"/>
                <a:gd name="T13" fmla="*/ 73 h 88"/>
                <a:gd name="T14" fmla="*/ 82 w 306"/>
                <a:gd name="T15" fmla="*/ 73 h 88"/>
                <a:gd name="T16" fmla="*/ 35 w 306"/>
                <a:gd name="T17" fmla="*/ 75 h 88"/>
                <a:gd name="T18" fmla="*/ 42 w 306"/>
                <a:gd name="T19" fmla="*/ 68 h 88"/>
                <a:gd name="T20" fmla="*/ 71 w 306"/>
                <a:gd name="T21" fmla="*/ 66 h 88"/>
                <a:gd name="T22" fmla="*/ 89 w 306"/>
                <a:gd name="T23" fmla="*/ 64 h 88"/>
                <a:gd name="T24" fmla="*/ 118 w 306"/>
                <a:gd name="T25" fmla="*/ 65 h 88"/>
                <a:gd name="T26" fmla="*/ 125 w 306"/>
                <a:gd name="T27" fmla="*/ 62 h 88"/>
                <a:gd name="T28" fmla="*/ 129 w 306"/>
                <a:gd name="T29" fmla="*/ 54 h 88"/>
                <a:gd name="T30" fmla="*/ 144 w 306"/>
                <a:gd name="T31" fmla="*/ 52 h 88"/>
                <a:gd name="T32" fmla="*/ 148 w 306"/>
                <a:gd name="T33" fmla="*/ 48 h 88"/>
                <a:gd name="T34" fmla="*/ 175 w 306"/>
                <a:gd name="T35" fmla="*/ 45 h 88"/>
                <a:gd name="T36" fmla="*/ 161 w 306"/>
                <a:gd name="T37" fmla="*/ 45 h 88"/>
                <a:gd name="T38" fmla="*/ 169 w 306"/>
                <a:gd name="T39" fmla="*/ 32 h 88"/>
                <a:gd name="T40" fmla="*/ 207 w 306"/>
                <a:gd name="T41" fmla="*/ 32 h 88"/>
                <a:gd name="T42" fmla="*/ 225 w 306"/>
                <a:gd name="T43" fmla="*/ 31 h 88"/>
                <a:gd name="T44" fmla="*/ 243 w 306"/>
                <a:gd name="T45" fmla="*/ 21 h 88"/>
                <a:gd name="T46" fmla="*/ 268 w 306"/>
                <a:gd name="T47" fmla="*/ 17 h 88"/>
                <a:gd name="T48" fmla="*/ 291 w 306"/>
                <a:gd name="T49" fmla="*/ 12 h 88"/>
                <a:gd name="T50" fmla="*/ 306 w 306"/>
                <a:gd name="T51" fmla="*/ 10 h 88"/>
                <a:gd name="T52" fmla="*/ 287 w 306"/>
                <a:gd name="T53" fmla="*/ 1 h 88"/>
                <a:gd name="T54" fmla="*/ 265 w 306"/>
                <a:gd name="T55" fmla="*/ 1 h 88"/>
                <a:gd name="T56" fmla="*/ 242 w 306"/>
                <a:gd name="T57" fmla="*/ 1 h 88"/>
                <a:gd name="T58" fmla="*/ 213 w 306"/>
                <a:gd name="T59" fmla="*/ 1 h 88"/>
                <a:gd name="T60" fmla="*/ 183 w 306"/>
                <a:gd name="T61" fmla="*/ 1 h 88"/>
                <a:gd name="T62" fmla="*/ 144 w 306"/>
                <a:gd name="T63" fmla="*/ 6 h 88"/>
                <a:gd name="T64" fmla="*/ 107 w 306"/>
                <a:gd name="T65" fmla="*/ 8 h 88"/>
                <a:gd name="T66" fmla="*/ 94 w 306"/>
                <a:gd name="T67" fmla="*/ 14 h 88"/>
                <a:gd name="T68" fmla="*/ 94 w 306"/>
                <a:gd name="T69" fmla="*/ 22 h 88"/>
                <a:gd name="T70" fmla="*/ 95 w 306"/>
                <a:gd name="T71" fmla="*/ 28 h 88"/>
                <a:gd name="T72" fmla="*/ 87 w 306"/>
                <a:gd name="T73" fmla="*/ 25 h 88"/>
                <a:gd name="T74" fmla="*/ 77 w 306"/>
                <a:gd name="T75" fmla="*/ 22 h 88"/>
                <a:gd name="T76" fmla="*/ 68 w 306"/>
                <a:gd name="T77" fmla="*/ 23 h 88"/>
                <a:gd name="T78" fmla="*/ 49 w 306"/>
                <a:gd name="T79" fmla="*/ 23 h 88"/>
                <a:gd name="T80" fmla="*/ 37 w 306"/>
                <a:gd name="T81" fmla="*/ 33 h 88"/>
                <a:gd name="T82" fmla="*/ 38 w 306"/>
                <a:gd name="T83" fmla="*/ 42 h 88"/>
                <a:gd name="T84" fmla="*/ 48 w 306"/>
                <a:gd name="T85" fmla="*/ 49 h 88"/>
                <a:gd name="T86" fmla="*/ 64 w 306"/>
                <a:gd name="T87" fmla="*/ 48 h 88"/>
                <a:gd name="T88" fmla="*/ 81 w 306"/>
                <a:gd name="T89" fmla="*/ 46 h 88"/>
                <a:gd name="T90" fmla="*/ 91 w 306"/>
                <a:gd name="T91" fmla="*/ 51 h 88"/>
                <a:gd name="T92" fmla="*/ 88 w 306"/>
                <a:gd name="T93" fmla="*/ 55 h 88"/>
                <a:gd name="T94" fmla="*/ 81 w 306"/>
                <a:gd name="T95" fmla="*/ 52 h 88"/>
                <a:gd name="T96" fmla="*/ 70 w 306"/>
                <a:gd name="T97" fmla="*/ 52 h 88"/>
                <a:gd name="T98" fmla="*/ 57 w 306"/>
                <a:gd name="T99" fmla="*/ 57 h 88"/>
                <a:gd name="T100" fmla="*/ 45 w 306"/>
                <a:gd name="T101" fmla="*/ 57 h 88"/>
                <a:gd name="T102" fmla="*/ 33 w 306"/>
                <a:gd name="T103" fmla="*/ 61 h 88"/>
                <a:gd name="T104" fmla="*/ 11 w 306"/>
                <a:gd name="T105" fmla="*/ 55 h 88"/>
                <a:gd name="T106" fmla="*/ 0 w 306"/>
                <a:gd name="T107" fmla="*/ 63 h 88"/>
                <a:gd name="T108" fmla="*/ 16 w 306"/>
                <a:gd name="T109" fmla="*/ 63 h 88"/>
                <a:gd name="T110" fmla="*/ 10 w 306"/>
                <a:gd name="T111" fmla="*/ 7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6" h="88">
                  <a:moveTo>
                    <a:pt x="10" y="74"/>
                  </a:moveTo>
                  <a:cubicBezTo>
                    <a:pt x="5" y="75"/>
                    <a:pt x="8" y="87"/>
                    <a:pt x="11" y="87"/>
                  </a:cubicBezTo>
                  <a:cubicBezTo>
                    <a:pt x="13" y="87"/>
                    <a:pt x="20" y="87"/>
                    <a:pt x="27" y="87"/>
                  </a:cubicBezTo>
                  <a:cubicBezTo>
                    <a:pt x="35" y="87"/>
                    <a:pt x="42" y="87"/>
                    <a:pt x="50" y="87"/>
                  </a:cubicBezTo>
                  <a:cubicBezTo>
                    <a:pt x="57" y="87"/>
                    <a:pt x="64" y="88"/>
                    <a:pt x="69" y="88"/>
                  </a:cubicBezTo>
                  <a:cubicBezTo>
                    <a:pt x="75" y="88"/>
                    <a:pt x="80" y="85"/>
                    <a:pt x="91" y="84"/>
                  </a:cubicBezTo>
                  <a:cubicBezTo>
                    <a:pt x="103" y="82"/>
                    <a:pt x="104" y="73"/>
                    <a:pt x="104" y="73"/>
                  </a:cubicBezTo>
                  <a:cubicBezTo>
                    <a:pt x="104" y="73"/>
                    <a:pt x="84" y="73"/>
                    <a:pt x="82" y="73"/>
                  </a:cubicBezTo>
                  <a:cubicBezTo>
                    <a:pt x="80" y="73"/>
                    <a:pt x="59" y="75"/>
                    <a:pt x="35" y="75"/>
                  </a:cubicBezTo>
                  <a:cubicBezTo>
                    <a:pt x="12" y="75"/>
                    <a:pt x="42" y="68"/>
                    <a:pt x="42" y="68"/>
                  </a:cubicBezTo>
                  <a:cubicBezTo>
                    <a:pt x="42" y="68"/>
                    <a:pt x="69" y="66"/>
                    <a:pt x="71" y="66"/>
                  </a:cubicBezTo>
                  <a:cubicBezTo>
                    <a:pt x="73" y="66"/>
                    <a:pt x="89" y="64"/>
                    <a:pt x="89" y="64"/>
                  </a:cubicBezTo>
                  <a:cubicBezTo>
                    <a:pt x="118" y="65"/>
                    <a:pt x="118" y="65"/>
                    <a:pt x="118" y="65"/>
                  </a:cubicBezTo>
                  <a:cubicBezTo>
                    <a:pt x="118" y="65"/>
                    <a:pt x="128" y="65"/>
                    <a:pt x="125" y="62"/>
                  </a:cubicBezTo>
                  <a:cubicBezTo>
                    <a:pt x="123" y="60"/>
                    <a:pt x="121" y="54"/>
                    <a:pt x="129" y="54"/>
                  </a:cubicBezTo>
                  <a:cubicBezTo>
                    <a:pt x="137" y="54"/>
                    <a:pt x="144" y="52"/>
                    <a:pt x="144" y="52"/>
                  </a:cubicBezTo>
                  <a:cubicBezTo>
                    <a:pt x="148" y="48"/>
                    <a:pt x="148" y="48"/>
                    <a:pt x="148" y="48"/>
                  </a:cubicBezTo>
                  <a:cubicBezTo>
                    <a:pt x="148" y="48"/>
                    <a:pt x="172" y="45"/>
                    <a:pt x="175" y="45"/>
                  </a:cubicBezTo>
                  <a:cubicBezTo>
                    <a:pt x="177" y="44"/>
                    <a:pt x="165" y="45"/>
                    <a:pt x="161" y="45"/>
                  </a:cubicBezTo>
                  <a:cubicBezTo>
                    <a:pt x="157" y="45"/>
                    <a:pt x="164" y="34"/>
                    <a:pt x="169" y="32"/>
                  </a:cubicBezTo>
                  <a:cubicBezTo>
                    <a:pt x="174" y="30"/>
                    <a:pt x="200" y="32"/>
                    <a:pt x="207" y="32"/>
                  </a:cubicBezTo>
                  <a:cubicBezTo>
                    <a:pt x="214" y="32"/>
                    <a:pt x="220" y="32"/>
                    <a:pt x="225" y="31"/>
                  </a:cubicBezTo>
                  <a:cubicBezTo>
                    <a:pt x="231" y="30"/>
                    <a:pt x="237" y="21"/>
                    <a:pt x="243" y="21"/>
                  </a:cubicBezTo>
                  <a:cubicBezTo>
                    <a:pt x="250" y="21"/>
                    <a:pt x="261" y="17"/>
                    <a:pt x="268" y="17"/>
                  </a:cubicBezTo>
                  <a:cubicBezTo>
                    <a:pt x="274" y="16"/>
                    <a:pt x="291" y="12"/>
                    <a:pt x="291" y="12"/>
                  </a:cubicBezTo>
                  <a:cubicBezTo>
                    <a:pt x="306" y="10"/>
                    <a:pt x="306" y="10"/>
                    <a:pt x="306" y="10"/>
                  </a:cubicBezTo>
                  <a:cubicBezTo>
                    <a:pt x="306" y="10"/>
                    <a:pt x="298" y="2"/>
                    <a:pt x="287" y="1"/>
                  </a:cubicBezTo>
                  <a:cubicBezTo>
                    <a:pt x="276" y="0"/>
                    <a:pt x="273" y="1"/>
                    <a:pt x="265" y="1"/>
                  </a:cubicBezTo>
                  <a:cubicBezTo>
                    <a:pt x="256" y="1"/>
                    <a:pt x="254" y="1"/>
                    <a:pt x="242" y="1"/>
                  </a:cubicBezTo>
                  <a:cubicBezTo>
                    <a:pt x="231" y="1"/>
                    <a:pt x="226" y="1"/>
                    <a:pt x="213" y="1"/>
                  </a:cubicBezTo>
                  <a:cubicBezTo>
                    <a:pt x="201" y="1"/>
                    <a:pt x="203" y="1"/>
                    <a:pt x="183" y="1"/>
                  </a:cubicBezTo>
                  <a:cubicBezTo>
                    <a:pt x="163" y="1"/>
                    <a:pt x="165" y="2"/>
                    <a:pt x="144" y="6"/>
                  </a:cubicBezTo>
                  <a:cubicBezTo>
                    <a:pt x="124" y="11"/>
                    <a:pt x="115" y="8"/>
                    <a:pt x="107" y="8"/>
                  </a:cubicBezTo>
                  <a:cubicBezTo>
                    <a:pt x="98" y="8"/>
                    <a:pt x="94" y="14"/>
                    <a:pt x="94" y="14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95" y="28"/>
                    <a:pt x="89" y="28"/>
                    <a:pt x="87" y="25"/>
                  </a:cubicBezTo>
                  <a:cubicBezTo>
                    <a:pt x="84" y="22"/>
                    <a:pt x="77" y="22"/>
                    <a:pt x="77" y="22"/>
                  </a:cubicBezTo>
                  <a:cubicBezTo>
                    <a:pt x="77" y="22"/>
                    <a:pt x="71" y="23"/>
                    <a:pt x="68" y="23"/>
                  </a:cubicBezTo>
                  <a:cubicBezTo>
                    <a:pt x="65" y="23"/>
                    <a:pt x="54" y="23"/>
                    <a:pt x="49" y="23"/>
                  </a:cubicBezTo>
                  <a:cubicBezTo>
                    <a:pt x="44" y="23"/>
                    <a:pt x="37" y="33"/>
                    <a:pt x="37" y="33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2"/>
                    <a:pt x="45" y="49"/>
                    <a:pt x="48" y="49"/>
                  </a:cubicBezTo>
                  <a:cubicBezTo>
                    <a:pt x="51" y="49"/>
                    <a:pt x="59" y="49"/>
                    <a:pt x="64" y="48"/>
                  </a:cubicBezTo>
                  <a:cubicBezTo>
                    <a:pt x="69" y="47"/>
                    <a:pt x="79" y="46"/>
                    <a:pt x="81" y="46"/>
                  </a:cubicBezTo>
                  <a:cubicBezTo>
                    <a:pt x="84" y="46"/>
                    <a:pt x="91" y="51"/>
                    <a:pt x="91" y="51"/>
                  </a:cubicBezTo>
                  <a:cubicBezTo>
                    <a:pt x="91" y="51"/>
                    <a:pt x="90" y="55"/>
                    <a:pt x="88" y="55"/>
                  </a:cubicBezTo>
                  <a:cubicBezTo>
                    <a:pt x="85" y="55"/>
                    <a:pt x="81" y="52"/>
                    <a:pt x="81" y="52"/>
                  </a:cubicBezTo>
                  <a:cubicBezTo>
                    <a:pt x="81" y="52"/>
                    <a:pt x="73" y="52"/>
                    <a:pt x="70" y="52"/>
                  </a:cubicBezTo>
                  <a:cubicBezTo>
                    <a:pt x="67" y="52"/>
                    <a:pt x="62" y="57"/>
                    <a:pt x="57" y="57"/>
                  </a:cubicBezTo>
                  <a:cubicBezTo>
                    <a:pt x="53" y="57"/>
                    <a:pt x="48" y="57"/>
                    <a:pt x="45" y="57"/>
                  </a:cubicBezTo>
                  <a:cubicBezTo>
                    <a:pt x="42" y="57"/>
                    <a:pt x="39" y="61"/>
                    <a:pt x="33" y="61"/>
                  </a:cubicBezTo>
                  <a:cubicBezTo>
                    <a:pt x="27" y="61"/>
                    <a:pt x="16" y="57"/>
                    <a:pt x="11" y="55"/>
                  </a:cubicBezTo>
                  <a:cubicBezTo>
                    <a:pt x="5" y="52"/>
                    <a:pt x="0" y="63"/>
                    <a:pt x="0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5" y="73"/>
                    <a:pt x="10" y="74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0" name="Freeform 16"/>
            <p:cNvSpPr>
              <a:spLocks/>
            </p:cNvSpPr>
            <p:nvPr/>
          </p:nvSpPr>
          <p:spPr bwMode="auto">
            <a:xfrm>
              <a:off x="4828604" y="2101756"/>
              <a:ext cx="75297" cy="51520"/>
            </a:xfrm>
            <a:custGeom>
              <a:avLst/>
              <a:gdLst>
                <a:gd name="T0" fmla="*/ 14 w 32"/>
                <a:gd name="T1" fmla="*/ 19 h 22"/>
                <a:gd name="T2" fmla="*/ 26 w 32"/>
                <a:gd name="T3" fmla="*/ 18 h 22"/>
                <a:gd name="T4" fmla="*/ 29 w 32"/>
                <a:gd name="T5" fmla="*/ 11 h 22"/>
                <a:gd name="T6" fmla="*/ 32 w 32"/>
                <a:gd name="T7" fmla="*/ 4 h 22"/>
                <a:gd name="T8" fmla="*/ 19 w 32"/>
                <a:gd name="T9" fmla="*/ 1 h 22"/>
                <a:gd name="T10" fmla="*/ 19 w 32"/>
                <a:gd name="T11" fmla="*/ 7 h 22"/>
                <a:gd name="T12" fmla="*/ 14 w 32"/>
                <a:gd name="T13" fmla="*/ 13 h 22"/>
                <a:gd name="T14" fmla="*/ 11 w 32"/>
                <a:gd name="T15" fmla="*/ 2 h 22"/>
                <a:gd name="T16" fmla="*/ 0 w 32"/>
                <a:gd name="T17" fmla="*/ 11 h 22"/>
                <a:gd name="T18" fmla="*/ 3 w 32"/>
                <a:gd name="T19" fmla="*/ 19 h 22"/>
                <a:gd name="T20" fmla="*/ 14 w 32"/>
                <a:gd name="T21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22">
                  <a:moveTo>
                    <a:pt x="14" y="19"/>
                  </a:moveTo>
                  <a:cubicBezTo>
                    <a:pt x="19" y="19"/>
                    <a:pt x="24" y="22"/>
                    <a:pt x="26" y="18"/>
                  </a:cubicBezTo>
                  <a:cubicBezTo>
                    <a:pt x="27" y="15"/>
                    <a:pt x="29" y="11"/>
                    <a:pt x="29" y="11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5" y="17"/>
                    <a:pt x="14" y="13"/>
                  </a:cubicBezTo>
                  <a:cubicBezTo>
                    <a:pt x="13" y="10"/>
                    <a:pt x="13" y="0"/>
                    <a:pt x="11" y="2"/>
                  </a:cubicBezTo>
                  <a:cubicBezTo>
                    <a:pt x="8" y="4"/>
                    <a:pt x="0" y="11"/>
                    <a:pt x="0" y="11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9" y="19"/>
                    <a:pt x="14" y="19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1" name="Freeform 17"/>
            <p:cNvSpPr>
              <a:spLocks/>
            </p:cNvSpPr>
            <p:nvPr/>
          </p:nvSpPr>
          <p:spPr bwMode="auto">
            <a:xfrm>
              <a:off x="4908856" y="2127515"/>
              <a:ext cx="60436" cy="27741"/>
            </a:xfrm>
            <a:custGeom>
              <a:avLst/>
              <a:gdLst>
                <a:gd name="T0" fmla="*/ 0 w 26"/>
                <a:gd name="T1" fmla="*/ 11 h 12"/>
                <a:gd name="T2" fmla="*/ 13 w 26"/>
                <a:gd name="T3" fmla="*/ 11 h 12"/>
                <a:gd name="T4" fmla="*/ 23 w 26"/>
                <a:gd name="T5" fmla="*/ 10 h 12"/>
                <a:gd name="T6" fmla="*/ 22 w 26"/>
                <a:gd name="T7" fmla="*/ 0 h 12"/>
                <a:gd name="T8" fmla="*/ 9 w 26"/>
                <a:gd name="T9" fmla="*/ 2 h 12"/>
                <a:gd name="T10" fmla="*/ 0 w 26"/>
                <a:gd name="T11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2">
                  <a:moveTo>
                    <a:pt x="0" y="11"/>
                  </a:moveTo>
                  <a:cubicBezTo>
                    <a:pt x="0" y="11"/>
                    <a:pt x="10" y="10"/>
                    <a:pt x="13" y="11"/>
                  </a:cubicBezTo>
                  <a:cubicBezTo>
                    <a:pt x="16" y="12"/>
                    <a:pt x="23" y="10"/>
                    <a:pt x="23" y="10"/>
                  </a:cubicBezTo>
                  <a:cubicBezTo>
                    <a:pt x="23" y="10"/>
                    <a:pt x="26" y="0"/>
                    <a:pt x="22" y="0"/>
                  </a:cubicBezTo>
                  <a:cubicBezTo>
                    <a:pt x="18" y="0"/>
                    <a:pt x="9" y="2"/>
                    <a:pt x="9" y="2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auto">
            <a:xfrm>
              <a:off x="4871207" y="2045283"/>
              <a:ext cx="74307" cy="30714"/>
            </a:xfrm>
            <a:custGeom>
              <a:avLst/>
              <a:gdLst>
                <a:gd name="T0" fmla="*/ 21 w 75"/>
                <a:gd name="T1" fmla="*/ 21 h 31"/>
                <a:gd name="T2" fmla="*/ 47 w 75"/>
                <a:gd name="T3" fmla="*/ 19 h 31"/>
                <a:gd name="T4" fmla="*/ 54 w 75"/>
                <a:gd name="T5" fmla="*/ 31 h 31"/>
                <a:gd name="T6" fmla="*/ 73 w 75"/>
                <a:gd name="T7" fmla="*/ 31 h 31"/>
                <a:gd name="T8" fmla="*/ 75 w 75"/>
                <a:gd name="T9" fmla="*/ 9 h 31"/>
                <a:gd name="T10" fmla="*/ 57 w 75"/>
                <a:gd name="T11" fmla="*/ 0 h 31"/>
                <a:gd name="T12" fmla="*/ 35 w 75"/>
                <a:gd name="T13" fmla="*/ 0 h 31"/>
                <a:gd name="T14" fmla="*/ 0 w 75"/>
                <a:gd name="T15" fmla="*/ 5 h 31"/>
                <a:gd name="T16" fmla="*/ 21 w 75"/>
                <a:gd name="T17" fmla="*/ 12 h 31"/>
                <a:gd name="T18" fmla="*/ 21 w 75"/>
                <a:gd name="T1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5" h="31">
                  <a:moveTo>
                    <a:pt x="21" y="21"/>
                  </a:moveTo>
                  <a:lnTo>
                    <a:pt x="47" y="19"/>
                  </a:lnTo>
                  <a:lnTo>
                    <a:pt x="54" y="31"/>
                  </a:lnTo>
                  <a:lnTo>
                    <a:pt x="73" y="31"/>
                  </a:lnTo>
                  <a:lnTo>
                    <a:pt x="75" y="9"/>
                  </a:lnTo>
                  <a:lnTo>
                    <a:pt x="57" y="0"/>
                  </a:lnTo>
                  <a:lnTo>
                    <a:pt x="35" y="0"/>
                  </a:lnTo>
                  <a:lnTo>
                    <a:pt x="0" y="5"/>
                  </a:lnTo>
                  <a:lnTo>
                    <a:pt x="21" y="12"/>
                  </a:lnTo>
                  <a:lnTo>
                    <a:pt x="21" y="21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3" name="Freeform 20"/>
            <p:cNvSpPr>
              <a:spLocks/>
            </p:cNvSpPr>
            <p:nvPr/>
          </p:nvSpPr>
          <p:spPr bwMode="auto">
            <a:xfrm>
              <a:off x="5180323" y="2823027"/>
              <a:ext cx="161494" cy="140687"/>
            </a:xfrm>
            <a:custGeom>
              <a:avLst/>
              <a:gdLst>
                <a:gd name="T0" fmla="*/ 28 w 69"/>
                <a:gd name="T1" fmla="*/ 17 h 60"/>
                <a:gd name="T2" fmla="*/ 13 w 69"/>
                <a:gd name="T3" fmla="*/ 31 h 60"/>
                <a:gd name="T4" fmla="*/ 0 w 69"/>
                <a:gd name="T5" fmla="*/ 53 h 60"/>
                <a:gd name="T6" fmla="*/ 19 w 69"/>
                <a:gd name="T7" fmla="*/ 53 h 60"/>
                <a:gd name="T8" fmla="*/ 47 w 69"/>
                <a:gd name="T9" fmla="*/ 48 h 60"/>
                <a:gd name="T10" fmla="*/ 48 w 69"/>
                <a:gd name="T11" fmla="*/ 55 h 60"/>
                <a:gd name="T12" fmla="*/ 56 w 69"/>
                <a:gd name="T13" fmla="*/ 60 h 60"/>
                <a:gd name="T14" fmla="*/ 65 w 69"/>
                <a:gd name="T15" fmla="*/ 58 h 60"/>
                <a:gd name="T16" fmla="*/ 69 w 69"/>
                <a:gd name="T17" fmla="*/ 50 h 60"/>
                <a:gd name="T18" fmla="*/ 67 w 69"/>
                <a:gd name="T19" fmla="*/ 46 h 60"/>
                <a:gd name="T20" fmla="*/ 67 w 69"/>
                <a:gd name="T21" fmla="*/ 36 h 60"/>
                <a:gd name="T22" fmla="*/ 68 w 69"/>
                <a:gd name="T23" fmla="*/ 27 h 60"/>
                <a:gd name="T24" fmla="*/ 54 w 69"/>
                <a:gd name="T25" fmla="*/ 25 h 60"/>
                <a:gd name="T26" fmla="*/ 46 w 69"/>
                <a:gd name="T27" fmla="*/ 24 h 60"/>
                <a:gd name="T28" fmla="*/ 51 w 69"/>
                <a:gd name="T29" fmla="*/ 17 h 60"/>
                <a:gd name="T30" fmla="*/ 40 w 69"/>
                <a:gd name="T31" fmla="*/ 15 h 60"/>
                <a:gd name="T32" fmla="*/ 56 w 69"/>
                <a:gd name="T33" fmla="*/ 1 h 60"/>
                <a:gd name="T34" fmla="*/ 43 w 69"/>
                <a:gd name="T35" fmla="*/ 2 h 60"/>
                <a:gd name="T36" fmla="*/ 43 w 69"/>
                <a:gd name="T37" fmla="*/ 3 h 60"/>
                <a:gd name="T38" fmla="*/ 28 w 69"/>
                <a:gd name="T39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9" h="60">
                  <a:moveTo>
                    <a:pt x="28" y="17"/>
                  </a:moveTo>
                  <a:cubicBezTo>
                    <a:pt x="23" y="25"/>
                    <a:pt x="18" y="30"/>
                    <a:pt x="13" y="31"/>
                  </a:cubicBezTo>
                  <a:cubicBezTo>
                    <a:pt x="7" y="33"/>
                    <a:pt x="0" y="53"/>
                    <a:pt x="0" y="53"/>
                  </a:cubicBezTo>
                  <a:cubicBezTo>
                    <a:pt x="0" y="53"/>
                    <a:pt x="0" y="53"/>
                    <a:pt x="19" y="53"/>
                  </a:cubicBezTo>
                  <a:cubicBezTo>
                    <a:pt x="38" y="53"/>
                    <a:pt x="47" y="48"/>
                    <a:pt x="47" y="48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56" y="60"/>
                    <a:pt x="62" y="60"/>
                    <a:pt x="65" y="58"/>
                  </a:cubicBezTo>
                  <a:cubicBezTo>
                    <a:pt x="68" y="55"/>
                    <a:pt x="69" y="50"/>
                    <a:pt x="69" y="50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36"/>
                    <a:pt x="67" y="36"/>
                    <a:pt x="67" y="36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7"/>
                    <a:pt x="59" y="22"/>
                    <a:pt x="54" y="25"/>
                  </a:cubicBezTo>
                  <a:cubicBezTo>
                    <a:pt x="48" y="27"/>
                    <a:pt x="46" y="24"/>
                    <a:pt x="46" y="24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17"/>
                    <a:pt x="43" y="14"/>
                    <a:pt x="40" y="15"/>
                  </a:cubicBezTo>
                  <a:cubicBezTo>
                    <a:pt x="45" y="13"/>
                    <a:pt x="68" y="0"/>
                    <a:pt x="56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32" y="9"/>
                    <a:pt x="28" y="17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4" name="Freeform 21"/>
            <p:cNvSpPr>
              <a:spLocks/>
            </p:cNvSpPr>
            <p:nvPr/>
          </p:nvSpPr>
          <p:spPr bwMode="auto">
            <a:xfrm>
              <a:off x="4859317" y="3133134"/>
              <a:ext cx="4953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5" name="Freeform 22"/>
            <p:cNvSpPr>
              <a:spLocks/>
            </p:cNvSpPr>
            <p:nvPr/>
          </p:nvSpPr>
          <p:spPr bwMode="auto">
            <a:xfrm>
              <a:off x="4246038" y="2150303"/>
              <a:ext cx="280384" cy="99076"/>
            </a:xfrm>
            <a:custGeom>
              <a:avLst/>
              <a:gdLst>
                <a:gd name="T0" fmla="*/ 25 w 120"/>
                <a:gd name="T1" fmla="*/ 35 h 42"/>
                <a:gd name="T2" fmla="*/ 39 w 120"/>
                <a:gd name="T3" fmla="*/ 42 h 42"/>
                <a:gd name="T4" fmla="*/ 59 w 120"/>
                <a:gd name="T5" fmla="*/ 32 h 42"/>
                <a:gd name="T6" fmla="*/ 112 w 120"/>
                <a:gd name="T7" fmla="*/ 18 h 42"/>
                <a:gd name="T8" fmla="*/ 120 w 120"/>
                <a:gd name="T9" fmla="*/ 13 h 42"/>
                <a:gd name="T10" fmla="*/ 113 w 120"/>
                <a:gd name="T11" fmla="*/ 2 h 42"/>
                <a:gd name="T12" fmla="*/ 95 w 120"/>
                <a:gd name="T13" fmla="*/ 5 h 42"/>
                <a:gd name="T14" fmla="*/ 64 w 120"/>
                <a:gd name="T15" fmla="*/ 3 h 42"/>
                <a:gd name="T16" fmla="*/ 57 w 120"/>
                <a:gd name="T17" fmla="*/ 7 h 42"/>
                <a:gd name="T18" fmla="*/ 49 w 120"/>
                <a:gd name="T19" fmla="*/ 14 h 42"/>
                <a:gd name="T20" fmla="*/ 34 w 120"/>
                <a:gd name="T21" fmla="*/ 20 h 42"/>
                <a:gd name="T22" fmla="*/ 12 w 120"/>
                <a:gd name="T23" fmla="*/ 30 h 42"/>
                <a:gd name="T24" fmla="*/ 25 w 120"/>
                <a:gd name="T25" fmla="*/ 3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42">
                  <a:moveTo>
                    <a:pt x="25" y="35"/>
                  </a:moveTo>
                  <a:cubicBezTo>
                    <a:pt x="25" y="35"/>
                    <a:pt x="35" y="42"/>
                    <a:pt x="39" y="42"/>
                  </a:cubicBezTo>
                  <a:cubicBezTo>
                    <a:pt x="43" y="42"/>
                    <a:pt x="45" y="41"/>
                    <a:pt x="59" y="32"/>
                  </a:cubicBezTo>
                  <a:cubicBezTo>
                    <a:pt x="73" y="23"/>
                    <a:pt x="110" y="18"/>
                    <a:pt x="112" y="18"/>
                  </a:cubicBez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15" y="3"/>
                    <a:pt x="113" y="2"/>
                  </a:cubicBezTo>
                  <a:cubicBezTo>
                    <a:pt x="110" y="0"/>
                    <a:pt x="100" y="5"/>
                    <a:pt x="95" y="5"/>
                  </a:cubicBezTo>
                  <a:cubicBezTo>
                    <a:pt x="89" y="5"/>
                    <a:pt x="73" y="5"/>
                    <a:pt x="64" y="3"/>
                  </a:cubicBezTo>
                  <a:cubicBezTo>
                    <a:pt x="54" y="2"/>
                    <a:pt x="58" y="4"/>
                    <a:pt x="57" y="7"/>
                  </a:cubicBezTo>
                  <a:cubicBezTo>
                    <a:pt x="55" y="11"/>
                    <a:pt x="56" y="11"/>
                    <a:pt x="49" y="14"/>
                  </a:cubicBezTo>
                  <a:cubicBezTo>
                    <a:pt x="43" y="18"/>
                    <a:pt x="41" y="17"/>
                    <a:pt x="34" y="20"/>
                  </a:cubicBezTo>
                  <a:cubicBezTo>
                    <a:pt x="28" y="24"/>
                    <a:pt x="23" y="29"/>
                    <a:pt x="12" y="30"/>
                  </a:cubicBezTo>
                  <a:cubicBezTo>
                    <a:pt x="0" y="30"/>
                    <a:pt x="25" y="35"/>
                    <a:pt x="25" y="35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6" name="Freeform 23"/>
            <p:cNvSpPr>
              <a:spLocks/>
            </p:cNvSpPr>
            <p:nvPr/>
          </p:nvSpPr>
          <p:spPr bwMode="auto">
            <a:xfrm>
              <a:off x="4459051" y="2087885"/>
              <a:ext cx="318034" cy="69353"/>
            </a:xfrm>
            <a:custGeom>
              <a:avLst/>
              <a:gdLst>
                <a:gd name="T0" fmla="*/ 14 w 136"/>
                <a:gd name="T1" fmla="*/ 17 h 30"/>
                <a:gd name="T2" fmla="*/ 38 w 136"/>
                <a:gd name="T3" fmla="*/ 11 h 30"/>
                <a:gd name="T4" fmla="*/ 45 w 136"/>
                <a:gd name="T5" fmla="*/ 14 h 30"/>
                <a:gd name="T6" fmla="*/ 33 w 136"/>
                <a:gd name="T7" fmla="*/ 18 h 30"/>
                <a:gd name="T8" fmla="*/ 45 w 136"/>
                <a:gd name="T9" fmla="*/ 22 h 30"/>
                <a:gd name="T10" fmla="*/ 65 w 136"/>
                <a:gd name="T11" fmla="*/ 25 h 30"/>
                <a:gd name="T12" fmla="*/ 52 w 136"/>
                <a:gd name="T13" fmla="*/ 29 h 30"/>
                <a:gd name="T14" fmla="*/ 75 w 136"/>
                <a:gd name="T15" fmla="*/ 29 h 30"/>
                <a:gd name="T16" fmla="*/ 94 w 136"/>
                <a:gd name="T17" fmla="*/ 26 h 30"/>
                <a:gd name="T18" fmla="*/ 116 w 136"/>
                <a:gd name="T19" fmla="*/ 26 h 30"/>
                <a:gd name="T20" fmla="*/ 136 w 136"/>
                <a:gd name="T21" fmla="*/ 15 h 30"/>
                <a:gd name="T22" fmla="*/ 119 w 136"/>
                <a:gd name="T23" fmla="*/ 13 h 30"/>
                <a:gd name="T24" fmla="*/ 117 w 136"/>
                <a:gd name="T25" fmla="*/ 6 h 30"/>
                <a:gd name="T26" fmla="*/ 104 w 136"/>
                <a:gd name="T27" fmla="*/ 18 h 30"/>
                <a:gd name="T28" fmla="*/ 86 w 136"/>
                <a:gd name="T29" fmla="*/ 17 h 30"/>
                <a:gd name="T30" fmla="*/ 96 w 136"/>
                <a:gd name="T31" fmla="*/ 15 h 30"/>
                <a:gd name="T32" fmla="*/ 77 w 136"/>
                <a:gd name="T33" fmla="*/ 10 h 30"/>
                <a:gd name="T34" fmla="*/ 87 w 136"/>
                <a:gd name="T35" fmla="*/ 6 h 30"/>
                <a:gd name="T36" fmla="*/ 75 w 136"/>
                <a:gd name="T37" fmla="*/ 8 h 30"/>
                <a:gd name="T38" fmla="*/ 79 w 136"/>
                <a:gd name="T39" fmla="*/ 0 h 30"/>
                <a:gd name="T40" fmla="*/ 63 w 136"/>
                <a:gd name="T41" fmla="*/ 1 h 30"/>
                <a:gd name="T42" fmla="*/ 44 w 136"/>
                <a:gd name="T43" fmla="*/ 1 h 30"/>
                <a:gd name="T44" fmla="*/ 23 w 136"/>
                <a:gd name="T45" fmla="*/ 6 h 30"/>
                <a:gd name="T46" fmla="*/ 4 w 136"/>
                <a:gd name="T47" fmla="*/ 10 h 30"/>
                <a:gd name="T48" fmla="*/ 14 w 136"/>
                <a:gd name="T49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6" h="30">
                  <a:moveTo>
                    <a:pt x="14" y="17"/>
                  </a:moveTo>
                  <a:cubicBezTo>
                    <a:pt x="17" y="17"/>
                    <a:pt x="33" y="12"/>
                    <a:pt x="38" y="11"/>
                  </a:cubicBezTo>
                  <a:cubicBezTo>
                    <a:pt x="42" y="10"/>
                    <a:pt x="50" y="12"/>
                    <a:pt x="45" y="14"/>
                  </a:cubicBezTo>
                  <a:cubicBezTo>
                    <a:pt x="39" y="16"/>
                    <a:pt x="36" y="17"/>
                    <a:pt x="33" y="18"/>
                  </a:cubicBezTo>
                  <a:cubicBezTo>
                    <a:pt x="30" y="19"/>
                    <a:pt x="38" y="23"/>
                    <a:pt x="45" y="22"/>
                  </a:cubicBezTo>
                  <a:cubicBezTo>
                    <a:pt x="51" y="21"/>
                    <a:pt x="74" y="24"/>
                    <a:pt x="65" y="25"/>
                  </a:cubicBezTo>
                  <a:cubicBezTo>
                    <a:pt x="57" y="26"/>
                    <a:pt x="49" y="29"/>
                    <a:pt x="52" y="29"/>
                  </a:cubicBezTo>
                  <a:cubicBezTo>
                    <a:pt x="54" y="30"/>
                    <a:pt x="67" y="29"/>
                    <a:pt x="75" y="29"/>
                  </a:cubicBezTo>
                  <a:cubicBezTo>
                    <a:pt x="84" y="29"/>
                    <a:pt x="89" y="27"/>
                    <a:pt x="94" y="26"/>
                  </a:cubicBezTo>
                  <a:cubicBezTo>
                    <a:pt x="98" y="25"/>
                    <a:pt x="116" y="26"/>
                    <a:pt x="116" y="26"/>
                  </a:cubicBezTo>
                  <a:cubicBezTo>
                    <a:pt x="136" y="15"/>
                    <a:pt x="136" y="15"/>
                    <a:pt x="136" y="15"/>
                  </a:cubicBezTo>
                  <a:cubicBezTo>
                    <a:pt x="119" y="13"/>
                    <a:pt x="119" y="13"/>
                    <a:pt x="119" y="13"/>
                  </a:cubicBezTo>
                  <a:cubicBezTo>
                    <a:pt x="119" y="13"/>
                    <a:pt x="121" y="6"/>
                    <a:pt x="117" y="6"/>
                  </a:cubicBezTo>
                  <a:cubicBezTo>
                    <a:pt x="113" y="6"/>
                    <a:pt x="106" y="14"/>
                    <a:pt x="104" y="18"/>
                  </a:cubicBezTo>
                  <a:cubicBezTo>
                    <a:pt x="102" y="23"/>
                    <a:pt x="86" y="17"/>
                    <a:pt x="86" y="17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6"/>
                    <a:pt x="77" y="10"/>
                    <a:pt x="75" y="8"/>
                  </a:cubicBezTo>
                  <a:cubicBezTo>
                    <a:pt x="72" y="6"/>
                    <a:pt x="79" y="0"/>
                    <a:pt x="79" y="0"/>
                  </a:cubicBezTo>
                  <a:cubicBezTo>
                    <a:pt x="79" y="0"/>
                    <a:pt x="69" y="2"/>
                    <a:pt x="63" y="1"/>
                  </a:cubicBezTo>
                  <a:cubicBezTo>
                    <a:pt x="57" y="0"/>
                    <a:pt x="52" y="1"/>
                    <a:pt x="44" y="1"/>
                  </a:cubicBezTo>
                  <a:cubicBezTo>
                    <a:pt x="36" y="1"/>
                    <a:pt x="34" y="5"/>
                    <a:pt x="23" y="6"/>
                  </a:cubicBezTo>
                  <a:cubicBezTo>
                    <a:pt x="12" y="6"/>
                    <a:pt x="8" y="10"/>
                    <a:pt x="4" y="10"/>
                  </a:cubicBezTo>
                  <a:cubicBezTo>
                    <a:pt x="0" y="10"/>
                    <a:pt x="11" y="17"/>
                    <a:pt x="14" y="17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7" name="Freeform 24"/>
            <p:cNvSpPr>
              <a:spLocks/>
            </p:cNvSpPr>
            <p:nvPr/>
          </p:nvSpPr>
          <p:spPr bwMode="auto">
            <a:xfrm>
              <a:off x="4371864" y="2179035"/>
              <a:ext cx="351719" cy="135734"/>
            </a:xfrm>
            <a:custGeom>
              <a:avLst/>
              <a:gdLst>
                <a:gd name="T0" fmla="*/ 146 w 150"/>
                <a:gd name="T1" fmla="*/ 3 h 58"/>
                <a:gd name="T2" fmla="*/ 150 w 150"/>
                <a:gd name="T3" fmla="*/ 0 h 58"/>
                <a:gd name="T4" fmla="*/ 133 w 150"/>
                <a:gd name="T5" fmla="*/ 0 h 58"/>
                <a:gd name="T6" fmla="*/ 132 w 150"/>
                <a:gd name="T7" fmla="*/ 12 h 58"/>
                <a:gd name="T8" fmla="*/ 124 w 150"/>
                <a:gd name="T9" fmla="*/ 5 h 58"/>
                <a:gd name="T10" fmla="*/ 105 w 150"/>
                <a:gd name="T11" fmla="*/ 20 h 58"/>
                <a:gd name="T12" fmla="*/ 105 w 150"/>
                <a:gd name="T13" fmla="*/ 21 h 58"/>
                <a:gd name="T14" fmla="*/ 100 w 150"/>
                <a:gd name="T15" fmla="*/ 16 h 58"/>
                <a:gd name="T16" fmla="*/ 99 w 150"/>
                <a:gd name="T17" fmla="*/ 12 h 58"/>
                <a:gd name="T18" fmla="*/ 82 w 150"/>
                <a:gd name="T19" fmla="*/ 11 h 58"/>
                <a:gd name="T20" fmla="*/ 64 w 150"/>
                <a:gd name="T21" fmla="*/ 10 h 58"/>
                <a:gd name="T22" fmla="*/ 41 w 150"/>
                <a:gd name="T23" fmla="*/ 11 h 58"/>
                <a:gd name="T24" fmla="*/ 24 w 150"/>
                <a:gd name="T25" fmla="*/ 18 h 58"/>
                <a:gd name="T26" fmla="*/ 25 w 150"/>
                <a:gd name="T27" fmla="*/ 27 h 58"/>
                <a:gd name="T28" fmla="*/ 14 w 150"/>
                <a:gd name="T29" fmla="*/ 30 h 58"/>
                <a:gd name="T30" fmla="*/ 51 w 150"/>
                <a:gd name="T31" fmla="*/ 36 h 58"/>
                <a:gd name="T32" fmla="*/ 29 w 150"/>
                <a:gd name="T33" fmla="*/ 36 h 58"/>
                <a:gd name="T34" fmla="*/ 2 w 150"/>
                <a:gd name="T35" fmla="*/ 45 h 58"/>
                <a:gd name="T36" fmla="*/ 21 w 150"/>
                <a:gd name="T37" fmla="*/ 50 h 58"/>
                <a:gd name="T38" fmla="*/ 22 w 150"/>
                <a:gd name="T39" fmla="*/ 57 h 58"/>
                <a:gd name="T40" fmla="*/ 44 w 150"/>
                <a:gd name="T41" fmla="*/ 57 h 58"/>
                <a:gd name="T42" fmla="*/ 78 w 150"/>
                <a:gd name="T43" fmla="*/ 47 h 58"/>
                <a:gd name="T44" fmla="*/ 94 w 150"/>
                <a:gd name="T45" fmla="*/ 54 h 58"/>
                <a:gd name="T46" fmla="*/ 118 w 150"/>
                <a:gd name="T47" fmla="*/ 54 h 58"/>
                <a:gd name="T48" fmla="*/ 121 w 150"/>
                <a:gd name="T49" fmla="*/ 47 h 58"/>
                <a:gd name="T50" fmla="*/ 143 w 150"/>
                <a:gd name="T51" fmla="*/ 44 h 58"/>
                <a:gd name="T52" fmla="*/ 125 w 150"/>
                <a:gd name="T53" fmla="*/ 29 h 58"/>
                <a:gd name="T54" fmla="*/ 146 w 150"/>
                <a:gd name="T55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0" h="58">
                  <a:moveTo>
                    <a:pt x="146" y="3"/>
                  </a:moveTo>
                  <a:cubicBezTo>
                    <a:pt x="149" y="3"/>
                    <a:pt x="150" y="0"/>
                    <a:pt x="150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2" y="12"/>
                    <a:pt x="132" y="12"/>
                    <a:pt x="132" y="12"/>
                  </a:cubicBezTo>
                  <a:cubicBezTo>
                    <a:pt x="132" y="12"/>
                    <a:pt x="130" y="6"/>
                    <a:pt x="124" y="5"/>
                  </a:cubicBezTo>
                  <a:cubicBezTo>
                    <a:pt x="117" y="3"/>
                    <a:pt x="105" y="11"/>
                    <a:pt x="105" y="20"/>
                  </a:cubicBezTo>
                  <a:cubicBezTo>
                    <a:pt x="105" y="20"/>
                    <a:pt x="105" y="21"/>
                    <a:pt x="105" y="21"/>
                  </a:cubicBezTo>
                  <a:cubicBezTo>
                    <a:pt x="105" y="18"/>
                    <a:pt x="104" y="14"/>
                    <a:pt x="100" y="16"/>
                  </a:cubicBezTo>
                  <a:cubicBezTo>
                    <a:pt x="96" y="18"/>
                    <a:pt x="102" y="9"/>
                    <a:pt x="99" y="12"/>
                  </a:cubicBezTo>
                  <a:cubicBezTo>
                    <a:pt x="96" y="16"/>
                    <a:pt x="88" y="14"/>
                    <a:pt x="82" y="11"/>
                  </a:cubicBezTo>
                  <a:cubicBezTo>
                    <a:pt x="75" y="7"/>
                    <a:pt x="75" y="11"/>
                    <a:pt x="64" y="10"/>
                  </a:cubicBezTo>
                  <a:cubicBezTo>
                    <a:pt x="54" y="9"/>
                    <a:pt x="52" y="11"/>
                    <a:pt x="41" y="11"/>
                  </a:cubicBezTo>
                  <a:cubicBezTo>
                    <a:pt x="31" y="11"/>
                    <a:pt x="29" y="12"/>
                    <a:pt x="24" y="18"/>
                  </a:cubicBezTo>
                  <a:cubicBezTo>
                    <a:pt x="19" y="23"/>
                    <a:pt x="33" y="27"/>
                    <a:pt x="25" y="27"/>
                  </a:cubicBezTo>
                  <a:cubicBezTo>
                    <a:pt x="17" y="27"/>
                    <a:pt x="11" y="29"/>
                    <a:pt x="14" y="30"/>
                  </a:cubicBezTo>
                  <a:cubicBezTo>
                    <a:pt x="17" y="31"/>
                    <a:pt x="51" y="36"/>
                    <a:pt x="51" y="36"/>
                  </a:cubicBezTo>
                  <a:cubicBezTo>
                    <a:pt x="51" y="36"/>
                    <a:pt x="41" y="36"/>
                    <a:pt x="29" y="36"/>
                  </a:cubicBezTo>
                  <a:cubicBezTo>
                    <a:pt x="17" y="36"/>
                    <a:pt x="3" y="36"/>
                    <a:pt x="2" y="45"/>
                  </a:cubicBezTo>
                  <a:cubicBezTo>
                    <a:pt x="0" y="53"/>
                    <a:pt x="21" y="50"/>
                    <a:pt x="21" y="50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8" y="57"/>
                    <a:pt x="44" y="57"/>
                  </a:cubicBezTo>
                  <a:cubicBezTo>
                    <a:pt x="60" y="57"/>
                    <a:pt x="75" y="50"/>
                    <a:pt x="78" y="47"/>
                  </a:cubicBezTo>
                  <a:cubicBezTo>
                    <a:pt x="82" y="45"/>
                    <a:pt x="82" y="50"/>
                    <a:pt x="94" y="54"/>
                  </a:cubicBezTo>
                  <a:cubicBezTo>
                    <a:pt x="107" y="58"/>
                    <a:pt x="105" y="54"/>
                    <a:pt x="118" y="54"/>
                  </a:cubicBezTo>
                  <a:cubicBezTo>
                    <a:pt x="131" y="54"/>
                    <a:pt x="119" y="47"/>
                    <a:pt x="121" y="47"/>
                  </a:cubicBezTo>
                  <a:cubicBezTo>
                    <a:pt x="124" y="47"/>
                    <a:pt x="136" y="47"/>
                    <a:pt x="143" y="44"/>
                  </a:cubicBezTo>
                  <a:cubicBezTo>
                    <a:pt x="149" y="40"/>
                    <a:pt x="122" y="40"/>
                    <a:pt x="125" y="29"/>
                  </a:cubicBezTo>
                  <a:cubicBezTo>
                    <a:pt x="128" y="18"/>
                    <a:pt x="146" y="3"/>
                    <a:pt x="146" y="3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8" name="Freeform 25"/>
            <p:cNvSpPr>
              <a:spLocks/>
            </p:cNvSpPr>
            <p:nvPr/>
          </p:nvSpPr>
          <p:spPr bwMode="auto">
            <a:xfrm>
              <a:off x="4357994" y="3714709"/>
              <a:ext cx="259579" cy="123845"/>
            </a:xfrm>
            <a:custGeom>
              <a:avLst/>
              <a:gdLst>
                <a:gd name="T0" fmla="*/ 73 w 111"/>
                <a:gd name="T1" fmla="*/ 46 h 53"/>
                <a:gd name="T2" fmla="*/ 111 w 111"/>
                <a:gd name="T3" fmla="*/ 47 h 53"/>
                <a:gd name="T4" fmla="*/ 73 w 111"/>
                <a:gd name="T5" fmla="*/ 19 h 53"/>
                <a:gd name="T6" fmla="*/ 43 w 111"/>
                <a:gd name="T7" fmla="*/ 6 h 53"/>
                <a:gd name="T8" fmla="*/ 28 w 111"/>
                <a:gd name="T9" fmla="*/ 1 h 53"/>
                <a:gd name="T10" fmla="*/ 4 w 111"/>
                <a:gd name="T11" fmla="*/ 12 h 53"/>
                <a:gd name="T12" fmla="*/ 1 w 111"/>
                <a:gd name="T13" fmla="*/ 20 h 53"/>
                <a:gd name="T14" fmla="*/ 26 w 111"/>
                <a:gd name="T15" fmla="*/ 12 h 53"/>
                <a:gd name="T16" fmla="*/ 35 w 111"/>
                <a:gd name="T17" fmla="*/ 19 h 53"/>
                <a:gd name="T18" fmla="*/ 53 w 111"/>
                <a:gd name="T19" fmla="*/ 25 h 53"/>
                <a:gd name="T20" fmla="*/ 65 w 111"/>
                <a:gd name="T21" fmla="*/ 24 h 53"/>
                <a:gd name="T22" fmla="*/ 67 w 111"/>
                <a:gd name="T23" fmla="*/ 35 h 53"/>
                <a:gd name="T24" fmla="*/ 75 w 111"/>
                <a:gd name="T25" fmla="*/ 39 h 53"/>
                <a:gd name="T26" fmla="*/ 73 w 111"/>
                <a:gd name="T27" fmla="*/ 4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1" h="53">
                  <a:moveTo>
                    <a:pt x="73" y="46"/>
                  </a:moveTo>
                  <a:cubicBezTo>
                    <a:pt x="70" y="47"/>
                    <a:pt x="98" y="53"/>
                    <a:pt x="111" y="47"/>
                  </a:cubicBezTo>
                  <a:cubicBezTo>
                    <a:pt x="111" y="47"/>
                    <a:pt x="95" y="33"/>
                    <a:pt x="73" y="19"/>
                  </a:cubicBezTo>
                  <a:cubicBezTo>
                    <a:pt x="51" y="6"/>
                    <a:pt x="49" y="11"/>
                    <a:pt x="43" y="6"/>
                  </a:cubicBezTo>
                  <a:cubicBezTo>
                    <a:pt x="38" y="1"/>
                    <a:pt x="39" y="0"/>
                    <a:pt x="28" y="1"/>
                  </a:cubicBezTo>
                  <a:cubicBezTo>
                    <a:pt x="18" y="1"/>
                    <a:pt x="8" y="8"/>
                    <a:pt x="4" y="12"/>
                  </a:cubicBezTo>
                  <a:cubicBezTo>
                    <a:pt x="0" y="17"/>
                    <a:pt x="1" y="20"/>
                    <a:pt x="1" y="20"/>
                  </a:cubicBezTo>
                  <a:cubicBezTo>
                    <a:pt x="3" y="20"/>
                    <a:pt x="21" y="11"/>
                    <a:pt x="26" y="12"/>
                  </a:cubicBezTo>
                  <a:cubicBezTo>
                    <a:pt x="31" y="12"/>
                    <a:pt x="28" y="19"/>
                    <a:pt x="35" y="19"/>
                  </a:cubicBezTo>
                  <a:cubicBezTo>
                    <a:pt x="41" y="19"/>
                    <a:pt x="50" y="21"/>
                    <a:pt x="53" y="25"/>
                  </a:cubicBezTo>
                  <a:cubicBezTo>
                    <a:pt x="56" y="29"/>
                    <a:pt x="65" y="24"/>
                    <a:pt x="65" y="24"/>
                  </a:cubicBezTo>
                  <a:cubicBezTo>
                    <a:pt x="65" y="24"/>
                    <a:pt x="69" y="33"/>
                    <a:pt x="67" y="35"/>
                  </a:cubicBezTo>
                  <a:cubicBezTo>
                    <a:pt x="65" y="38"/>
                    <a:pt x="75" y="39"/>
                    <a:pt x="75" y="39"/>
                  </a:cubicBezTo>
                  <a:cubicBezTo>
                    <a:pt x="75" y="39"/>
                    <a:pt x="75" y="46"/>
                    <a:pt x="73" y="46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19" name="Freeform 26"/>
            <p:cNvSpPr>
              <a:spLocks noEditPoints="1"/>
            </p:cNvSpPr>
            <p:nvPr/>
          </p:nvSpPr>
          <p:spPr bwMode="auto">
            <a:xfrm>
              <a:off x="2872848" y="2244425"/>
              <a:ext cx="2455097" cy="1877484"/>
            </a:xfrm>
            <a:custGeom>
              <a:avLst/>
              <a:gdLst>
                <a:gd name="T0" fmla="*/ 627 w 1048"/>
                <a:gd name="T1" fmla="*/ 782 h 801"/>
                <a:gd name="T2" fmla="*/ 585 w 1048"/>
                <a:gd name="T3" fmla="*/ 731 h 801"/>
                <a:gd name="T4" fmla="*/ 596 w 1048"/>
                <a:gd name="T5" fmla="*/ 692 h 801"/>
                <a:gd name="T6" fmla="*/ 549 w 1048"/>
                <a:gd name="T7" fmla="*/ 694 h 801"/>
                <a:gd name="T8" fmla="*/ 494 w 1048"/>
                <a:gd name="T9" fmla="*/ 613 h 801"/>
                <a:gd name="T10" fmla="*/ 541 w 1048"/>
                <a:gd name="T11" fmla="*/ 544 h 801"/>
                <a:gd name="T12" fmla="*/ 634 w 1048"/>
                <a:gd name="T13" fmla="*/ 533 h 801"/>
                <a:gd name="T14" fmla="*/ 686 w 1048"/>
                <a:gd name="T15" fmla="*/ 602 h 801"/>
                <a:gd name="T16" fmla="*/ 754 w 1048"/>
                <a:gd name="T17" fmla="*/ 468 h 801"/>
                <a:gd name="T18" fmla="*/ 767 w 1048"/>
                <a:gd name="T19" fmla="*/ 442 h 801"/>
                <a:gd name="T20" fmla="*/ 786 w 1048"/>
                <a:gd name="T21" fmla="*/ 412 h 801"/>
                <a:gd name="T22" fmla="*/ 850 w 1048"/>
                <a:gd name="T23" fmla="*/ 366 h 801"/>
                <a:gd name="T24" fmla="*/ 909 w 1048"/>
                <a:gd name="T25" fmla="*/ 328 h 801"/>
                <a:gd name="T26" fmla="*/ 960 w 1048"/>
                <a:gd name="T27" fmla="*/ 330 h 801"/>
                <a:gd name="T28" fmla="*/ 943 w 1048"/>
                <a:gd name="T29" fmla="*/ 317 h 801"/>
                <a:gd name="T30" fmla="*/ 899 w 1048"/>
                <a:gd name="T31" fmla="*/ 285 h 801"/>
                <a:gd name="T32" fmla="*/ 892 w 1048"/>
                <a:gd name="T33" fmla="*/ 284 h 801"/>
                <a:gd name="T34" fmla="*/ 975 w 1048"/>
                <a:gd name="T35" fmla="*/ 260 h 801"/>
                <a:gd name="T36" fmla="*/ 1038 w 1048"/>
                <a:gd name="T37" fmla="*/ 215 h 801"/>
                <a:gd name="T38" fmla="*/ 1033 w 1048"/>
                <a:gd name="T39" fmla="*/ 200 h 801"/>
                <a:gd name="T40" fmla="*/ 970 w 1048"/>
                <a:gd name="T41" fmla="*/ 156 h 801"/>
                <a:gd name="T42" fmla="*/ 950 w 1048"/>
                <a:gd name="T43" fmla="*/ 111 h 801"/>
                <a:gd name="T44" fmla="*/ 870 w 1048"/>
                <a:gd name="T45" fmla="*/ 155 h 801"/>
                <a:gd name="T46" fmla="*/ 798 w 1048"/>
                <a:gd name="T47" fmla="*/ 242 h 801"/>
                <a:gd name="T48" fmla="*/ 772 w 1048"/>
                <a:gd name="T49" fmla="*/ 185 h 801"/>
                <a:gd name="T50" fmla="*/ 794 w 1048"/>
                <a:gd name="T51" fmla="*/ 91 h 801"/>
                <a:gd name="T52" fmla="*/ 827 w 1048"/>
                <a:gd name="T53" fmla="*/ 64 h 801"/>
                <a:gd name="T54" fmla="*/ 887 w 1048"/>
                <a:gd name="T55" fmla="*/ 55 h 801"/>
                <a:gd name="T56" fmla="*/ 904 w 1048"/>
                <a:gd name="T57" fmla="*/ 17 h 801"/>
                <a:gd name="T58" fmla="*/ 874 w 1048"/>
                <a:gd name="T59" fmla="*/ 29 h 801"/>
                <a:gd name="T60" fmla="*/ 798 w 1048"/>
                <a:gd name="T61" fmla="*/ 40 h 801"/>
                <a:gd name="T62" fmla="*/ 737 w 1048"/>
                <a:gd name="T63" fmla="*/ 42 h 801"/>
                <a:gd name="T64" fmla="*/ 673 w 1048"/>
                <a:gd name="T65" fmla="*/ 37 h 801"/>
                <a:gd name="T66" fmla="*/ 594 w 1048"/>
                <a:gd name="T67" fmla="*/ 16 h 801"/>
                <a:gd name="T68" fmla="*/ 558 w 1048"/>
                <a:gd name="T69" fmla="*/ 12 h 801"/>
                <a:gd name="T70" fmla="*/ 462 w 1048"/>
                <a:gd name="T71" fmla="*/ 23 h 801"/>
                <a:gd name="T72" fmla="*/ 382 w 1048"/>
                <a:gd name="T73" fmla="*/ 7 h 801"/>
                <a:gd name="T74" fmla="*/ 260 w 1048"/>
                <a:gd name="T75" fmla="*/ 19 h 801"/>
                <a:gd name="T76" fmla="*/ 213 w 1048"/>
                <a:gd name="T77" fmla="*/ 57 h 801"/>
                <a:gd name="T78" fmla="*/ 177 w 1048"/>
                <a:gd name="T79" fmla="*/ 77 h 801"/>
                <a:gd name="T80" fmla="*/ 139 w 1048"/>
                <a:gd name="T81" fmla="*/ 102 h 801"/>
                <a:gd name="T82" fmla="*/ 111 w 1048"/>
                <a:gd name="T83" fmla="*/ 144 h 801"/>
                <a:gd name="T84" fmla="*/ 27 w 1048"/>
                <a:gd name="T85" fmla="*/ 205 h 801"/>
                <a:gd name="T86" fmla="*/ 234 w 1048"/>
                <a:gd name="T87" fmla="*/ 138 h 801"/>
                <a:gd name="T88" fmla="*/ 320 w 1048"/>
                <a:gd name="T89" fmla="*/ 139 h 801"/>
                <a:gd name="T90" fmla="*/ 329 w 1048"/>
                <a:gd name="T91" fmla="*/ 175 h 801"/>
                <a:gd name="T92" fmla="*/ 325 w 1048"/>
                <a:gd name="T93" fmla="*/ 184 h 801"/>
                <a:gd name="T94" fmla="*/ 334 w 1048"/>
                <a:gd name="T95" fmla="*/ 199 h 801"/>
                <a:gd name="T96" fmla="*/ 345 w 1048"/>
                <a:gd name="T97" fmla="*/ 205 h 801"/>
                <a:gd name="T98" fmla="*/ 337 w 1048"/>
                <a:gd name="T99" fmla="*/ 252 h 801"/>
                <a:gd name="T100" fmla="*/ 339 w 1048"/>
                <a:gd name="T101" fmla="*/ 286 h 801"/>
                <a:gd name="T102" fmla="*/ 285 w 1048"/>
                <a:gd name="T103" fmla="*/ 384 h 801"/>
                <a:gd name="T104" fmla="*/ 309 w 1048"/>
                <a:gd name="T105" fmla="*/ 503 h 801"/>
                <a:gd name="T106" fmla="*/ 333 w 1048"/>
                <a:gd name="T107" fmla="*/ 585 h 801"/>
                <a:gd name="T108" fmla="*/ 347 w 1048"/>
                <a:gd name="T109" fmla="*/ 586 h 801"/>
                <a:gd name="T110" fmla="*/ 349 w 1048"/>
                <a:gd name="T111" fmla="*/ 562 h 801"/>
                <a:gd name="T112" fmla="*/ 397 w 1048"/>
                <a:gd name="T113" fmla="*/ 661 h 801"/>
                <a:gd name="T114" fmla="*/ 496 w 1048"/>
                <a:gd name="T115" fmla="*/ 735 h 801"/>
                <a:gd name="T116" fmla="*/ 576 w 1048"/>
                <a:gd name="T117" fmla="*/ 766 h 801"/>
                <a:gd name="T118" fmla="*/ 603 w 1048"/>
                <a:gd name="T119" fmla="*/ 792 h 8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8" h="801">
                  <a:moveTo>
                    <a:pt x="603" y="792"/>
                  </a:moveTo>
                  <a:cubicBezTo>
                    <a:pt x="601" y="790"/>
                    <a:pt x="599" y="782"/>
                    <a:pt x="602" y="783"/>
                  </a:cubicBezTo>
                  <a:cubicBezTo>
                    <a:pt x="604" y="783"/>
                    <a:pt x="605" y="783"/>
                    <a:pt x="608" y="787"/>
                  </a:cubicBezTo>
                  <a:cubicBezTo>
                    <a:pt x="611" y="792"/>
                    <a:pt x="612" y="793"/>
                    <a:pt x="616" y="796"/>
                  </a:cubicBezTo>
                  <a:cubicBezTo>
                    <a:pt x="620" y="799"/>
                    <a:pt x="624" y="801"/>
                    <a:pt x="624" y="797"/>
                  </a:cubicBezTo>
                  <a:cubicBezTo>
                    <a:pt x="624" y="792"/>
                    <a:pt x="623" y="789"/>
                    <a:pt x="627" y="782"/>
                  </a:cubicBezTo>
                  <a:cubicBezTo>
                    <a:pt x="631" y="775"/>
                    <a:pt x="629" y="766"/>
                    <a:pt x="631" y="763"/>
                  </a:cubicBezTo>
                  <a:cubicBezTo>
                    <a:pt x="632" y="759"/>
                    <a:pt x="634" y="753"/>
                    <a:pt x="634" y="753"/>
                  </a:cubicBezTo>
                  <a:cubicBezTo>
                    <a:pt x="634" y="749"/>
                    <a:pt x="632" y="745"/>
                    <a:pt x="631" y="741"/>
                  </a:cubicBezTo>
                  <a:cubicBezTo>
                    <a:pt x="629" y="737"/>
                    <a:pt x="628" y="734"/>
                    <a:pt x="628" y="734"/>
                  </a:cubicBezTo>
                  <a:cubicBezTo>
                    <a:pt x="628" y="734"/>
                    <a:pt x="624" y="728"/>
                    <a:pt x="608" y="729"/>
                  </a:cubicBezTo>
                  <a:cubicBezTo>
                    <a:pt x="593" y="729"/>
                    <a:pt x="590" y="734"/>
                    <a:pt x="585" y="731"/>
                  </a:cubicBezTo>
                  <a:cubicBezTo>
                    <a:pt x="584" y="731"/>
                    <a:pt x="583" y="731"/>
                    <a:pt x="583" y="731"/>
                  </a:cubicBezTo>
                  <a:cubicBezTo>
                    <a:pt x="578" y="730"/>
                    <a:pt x="573" y="733"/>
                    <a:pt x="575" y="730"/>
                  </a:cubicBezTo>
                  <a:cubicBezTo>
                    <a:pt x="575" y="729"/>
                    <a:pt x="576" y="729"/>
                    <a:pt x="576" y="728"/>
                  </a:cubicBezTo>
                  <a:cubicBezTo>
                    <a:pt x="583" y="721"/>
                    <a:pt x="580" y="727"/>
                    <a:pt x="585" y="717"/>
                  </a:cubicBezTo>
                  <a:cubicBezTo>
                    <a:pt x="589" y="707"/>
                    <a:pt x="586" y="710"/>
                    <a:pt x="591" y="700"/>
                  </a:cubicBezTo>
                  <a:cubicBezTo>
                    <a:pt x="594" y="696"/>
                    <a:pt x="596" y="694"/>
                    <a:pt x="596" y="692"/>
                  </a:cubicBezTo>
                  <a:cubicBezTo>
                    <a:pt x="597" y="690"/>
                    <a:pt x="597" y="689"/>
                    <a:pt x="597" y="683"/>
                  </a:cubicBezTo>
                  <a:cubicBezTo>
                    <a:pt x="597" y="673"/>
                    <a:pt x="599" y="671"/>
                    <a:pt x="602" y="666"/>
                  </a:cubicBezTo>
                  <a:cubicBezTo>
                    <a:pt x="605" y="661"/>
                    <a:pt x="614" y="652"/>
                    <a:pt x="599" y="652"/>
                  </a:cubicBezTo>
                  <a:cubicBezTo>
                    <a:pt x="585" y="652"/>
                    <a:pt x="563" y="651"/>
                    <a:pt x="563" y="663"/>
                  </a:cubicBezTo>
                  <a:cubicBezTo>
                    <a:pt x="563" y="674"/>
                    <a:pt x="561" y="680"/>
                    <a:pt x="556" y="684"/>
                  </a:cubicBezTo>
                  <a:cubicBezTo>
                    <a:pt x="550" y="688"/>
                    <a:pt x="548" y="691"/>
                    <a:pt x="549" y="694"/>
                  </a:cubicBezTo>
                  <a:cubicBezTo>
                    <a:pt x="550" y="696"/>
                    <a:pt x="549" y="701"/>
                    <a:pt x="543" y="695"/>
                  </a:cubicBezTo>
                  <a:cubicBezTo>
                    <a:pt x="538" y="689"/>
                    <a:pt x="531" y="700"/>
                    <a:pt x="520" y="700"/>
                  </a:cubicBezTo>
                  <a:cubicBezTo>
                    <a:pt x="509" y="700"/>
                    <a:pt x="516" y="691"/>
                    <a:pt x="508" y="691"/>
                  </a:cubicBezTo>
                  <a:cubicBezTo>
                    <a:pt x="500" y="691"/>
                    <a:pt x="502" y="692"/>
                    <a:pt x="499" y="683"/>
                  </a:cubicBezTo>
                  <a:cubicBezTo>
                    <a:pt x="495" y="675"/>
                    <a:pt x="488" y="672"/>
                    <a:pt x="488" y="658"/>
                  </a:cubicBezTo>
                  <a:cubicBezTo>
                    <a:pt x="488" y="645"/>
                    <a:pt x="492" y="625"/>
                    <a:pt x="494" y="613"/>
                  </a:cubicBezTo>
                  <a:cubicBezTo>
                    <a:pt x="495" y="601"/>
                    <a:pt x="499" y="601"/>
                    <a:pt x="500" y="596"/>
                  </a:cubicBezTo>
                  <a:cubicBezTo>
                    <a:pt x="500" y="595"/>
                    <a:pt x="500" y="594"/>
                    <a:pt x="500" y="592"/>
                  </a:cubicBezTo>
                  <a:cubicBezTo>
                    <a:pt x="501" y="588"/>
                    <a:pt x="503" y="583"/>
                    <a:pt x="503" y="578"/>
                  </a:cubicBezTo>
                  <a:cubicBezTo>
                    <a:pt x="504" y="571"/>
                    <a:pt x="504" y="566"/>
                    <a:pt x="515" y="561"/>
                  </a:cubicBezTo>
                  <a:cubicBezTo>
                    <a:pt x="527" y="557"/>
                    <a:pt x="523" y="561"/>
                    <a:pt x="529" y="554"/>
                  </a:cubicBezTo>
                  <a:cubicBezTo>
                    <a:pt x="535" y="546"/>
                    <a:pt x="524" y="544"/>
                    <a:pt x="541" y="544"/>
                  </a:cubicBezTo>
                  <a:cubicBezTo>
                    <a:pt x="559" y="544"/>
                    <a:pt x="557" y="544"/>
                    <a:pt x="564" y="544"/>
                  </a:cubicBezTo>
                  <a:cubicBezTo>
                    <a:pt x="570" y="544"/>
                    <a:pt x="574" y="540"/>
                    <a:pt x="578" y="544"/>
                  </a:cubicBezTo>
                  <a:cubicBezTo>
                    <a:pt x="581" y="548"/>
                    <a:pt x="584" y="553"/>
                    <a:pt x="590" y="548"/>
                  </a:cubicBezTo>
                  <a:cubicBezTo>
                    <a:pt x="596" y="544"/>
                    <a:pt x="595" y="537"/>
                    <a:pt x="595" y="537"/>
                  </a:cubicBezTo>
                  <a:cubicBezTo>
                    <a:pt x="595" y="537"/>
                    <a:pt x="590" y="528"/>
                    <a:pt x="610" y="533"/>
                  </a:cubicBezTo>
                  <a:cubicBezTo>
                    <a:pt x="630" y="538"/>
                    <a:pt x="630" y="524"/>
                    <a:pt x="634" y="533"/>
                  </a:cubicBezTo>
                  <a:cubicBezTo>
                    <a:pt x="639" y="542"/>
                    <a:pt x="641" y="547"/>
                    <a:pt x="646" y="542"/>
                  </a:cubicBezTo>
                  <a:cubicBezTo>
                    <a:pt x="651" y="538"/>
                    <a:pt x="651" y="530"/>
                    <a:pt x="655" y="538"/>
                  </a:cubicBezTo>
                  <a:cubicBezTo>
                    <a:pt x="660" y="545"/>
                    <a:pt x="669" y="548"/>
                    <a:pt x="667" y="553"/>
                  </a:cubicBezTo>
                  <a:cubicBezTo>
                    <a:pt x="665" y="557"/>
                    <a:pt x="666" y="558"/>
                    <a:pt x="667" y="566"/>
                  </a:cubicBezTo>
                  <a:cubicBezTo>
                    <a:pt x="667" y="575"/>
                    <a:pt x="667" y="584"/>
                    <a:pt x="672" y="593"/>
                  </a:cubicBezTo>
                  <a:cubicBezTo>
                    <a:pt x="676" y="602"/>
                    <a:pt x="679" y="614"/>
                    <a:pt x="686" y="602"/>
                  </a:cubicBezTo>
                  <a:cubicBezTo>
                    <a:pt x="693" y="589"/>
                    <a:pt x="693" y="596"/>
                    <a:pt x="693" y="577"/>
                  </a:cubicBezTo>
                  <a:cubicBezTo>
                    <a:pt x="693" y="558"/>
                    <a:pt x="691" y="543"/>
                    <a:pt x="691" y="541"/>
                  </a:cubicBezTo>
                  <a:cubicBezTo>
                    <a:pt x="691" y="539"/>
                    <a:pt x="683" y="521"/>
                    <a:pt x="702" y="508"/>
                  </a:cubicBezTo>
                  <a:cubicBezTo>
                    <a:pt x="720" y="494"/>
                    <a:pt x="722" y="490"/>
                    <a:pt x="731" y="486"/>
                  </a:cubicBezTo>
                  <a:cubicBezTo>
                    <a:pt x="741" y="481"/>
                    <a:pt x="740" y="485"/>
                    <a:pt x="746" y="478"/>
                  </a:cubicBezTo>
                  <a:cubicBezTo>
                    <a:pt x="751" y="472"/>
                    <a:pt x="751" y="468"/>
                    <a:pt x="754" y="468"/>
                  </a:cubicBezTo>
                  <a:cubicBezTo>
                    <a:pt x="757" y="468"/>
                    <a:pt x="756" y="465"/>
                    <a:pt x="759" y="465"/>
                  </a:cubicBezTo>
                  <a:cubicBezTo>
                    <a:pt x="762" y="465"/>
                    <a:pt x="766" y="462"/>
                    <a:pt x="766" y="462"/>
                  </a:cubicBezTo>
                  <a:cubicBezTo>
                    <a:pt x="766" y="454"/>
                    <a:pt x="766" y="454"/>
                    <a:pt x="766" y="454"/>
                  </a:cubicBezTo>
                  <a:cubicBezTo>
                    <a:pt x="759" y="454"/>
                    <a:pt x="759" y="454"/>
                    <a:pt x="759" y="454"/>
                  </a:cubicBezTo>
                  <a:cubicBezTo>
                    <a:pt x="768" y="449"/>
                    <a:pt x="768" y="449"/>
                    <a:pt x="768" y="449"/>
                  </a:cubicBezTo>
                  <a:cubicBezTo>
                    <a:pt x="767" y="442"/>
                    <a:pt x="767" y="442"/>
                    <a:pt x="767" y="442"/>
                  </a:cubicBezTo>
                  <a:cubicBezTo>
                    <a:pt x="767" y="442"/>
                    <a:pt x="758" y="441"/>
                    <a:pt x="761" y="441"/>
                  </a:cubicBezTo>
                  <a:cubicBezTo>
                    <a:pt x="763" y="440"/>
                    <a:pt x="770" y="438"/>
                    <a:pt x="770" y="434"/>
                  </a:cubicBezTo>
                  <a:cubicBezTo>
                    <a:pt x="770" y="430"/>
                    <a:pt x="770" y="419"/>
                    <a:pt x="770" y="419"/>
                  </a:cubicBezTo>
                  <a:cubicBezTo>
                    <a:pt x="770" y="419"/>
                    <a:pt x="773" y="394"/>
                    <a:pt x="773" y="414"/>
                  </a:cubicBezTo>
                  <a:cubicBezTo>
                    <a:pt x="774" y="434"/>
                    <a:pt x="771" y="441"/>
                    <a:pt x="779" y="429"/>
                  </a:cubicBezTo>
                  <a:cubicBezTo>
                    <a:pt x="787" y="418"/>
                    <a:pt x="786" y="412"/>
                    <a:pt x="786" y="412"/>
                  </a:cubicBezTo>
                  <a:cubicBezTo>
                    <a:pt x="791" y="414"/>
                    <a:pt x="791" y="414"/>
                    <a:pt x="791" y="414"/>
                  </a:cubicBezTo>
                  <a:cubicBezTo>
                    <a:pt x="791" y="414"/>
                    <a:pt x="805" y="401"/>
                    <a:pt x="805" y="394"/>
                  </a:cubicBezTo>
                  <a:cubicBezTo>
                    <a:pt x="806" y="386"/>
                    <a:pt x="804" y="388"/>
                    <a:pt x="816" y="386"/>
                  </a:cubicBezTo>
                  <a:cubicBezTo>
                    <a:pt x="827" y="384"/>
                    <a:pt x="833" y="379"/>
                    <a:pt x="837" y="379"/>
                  </a:cubicBezTo>
                  <a:cubicBezTo>
                    <a:pt x="841" y="379"/>
                    <a:pt x="846" y="379"/>
                    <a:pt x="848" y="379"/>
                  </a:cubicBezTo>
                  <a:cubicBezTo>
                    <a:pt x="847" y="379"/>
                    <a:pt x="845" y="377"/>
                    <a:pt x="850" y="366"/>
                  </a:cubicBezTo>
                  <a:cubicBezTo>
                    <a:pt x="858" y="351"/>
                    <a:pt x="862" y="347"/>
                    <a:pt x="870" y="346"/>
                  </a:cubicBezTo>
                  <a:cubicBezTo>
                    <a:pt x="877" y="344"/>
                    <a:pt x="880" y="337"/>
                    <a:pt x="886" y="337"/>
                  </a:cubicBezTo>
                  <a:cubicBezTo>
                    <a:pt x="888" y="337"/>
                    <a:pt x="891" y="337"/>
                    <a:pt x="892" y="337"/>
                  </a:cubicBezTo>
                  <a:cubicBezTo>
                    <a:pt x="897" y="338"/>
                    <a:pt x="900" y="337"/>
                    <a:pt x="900" y="335"/>
                  </a:cubicBezTo>
                  <a:cubicBezTo>
                    <a:pt x="900" y="333"/>
                    <a:pt x="901" y="331"/>
                    <a:pt x="903" y="330"/>
                  </a:cubicBezTo>
                  <a:cubicBezTo>
                    <a:pt x="905" y="329"/>
                    <a:pt x="907" y="328"/>
                    <a:pt x="909" y="328"/>
                  </a:cubicBezTo>
                  <a:cubicBezTo>
                    <a:pt x="915" y="327"/>
                    <a:pt x="919" y="323"/>
                    <a:pt x="923" y="322"/>
                  </a:cubicBezTo>
                  <a:cubicBezTo>
                    <a:pt x="927" y="322"/>
                    <a:pt x="910" y="326"/>
                    <a:pt x="904" y="335"/>
                  </a:cubicBezTo>
                  <a:cubicBezTo>
                    <a:pt x="898" y="344"/>
                    <a:pt x="902" y="358"/>
                    <a:pt x="910" y="349"/>
                  </a:cubicBezTo>
                  <a:cubicBezTo>
                    <a:pt x="918" y="341"/>
                    <a:pt x="916" y="341"/>
                    <a:pt x="924" y="341"/>
                  </a:cubicBezTo>
                  <a:cubicBezTo>
                    <a:pt x="931" y="341"/>
                    <a:pt x="937" y="336"/>
                    <a:pt x="942" y="336"/>
                  </a:cubicBezTo>
                  <a:cubicBezTo>
                    <a:pt x="947" y="336"/>
                    <a:pt x="958" y="330"/>
                    <a:pt x="960" y="330"/>
                  </a:cubicBezTo>
                  <a:cubicBezTo>
                    <a:pt x="963" y="330"/>
                    <a:pt x="968" y="327"/>
                    <a:pt x="974" y="321"/>
                  </a:cubicBezTo>
                  <a:cubicBezTo>
                    <a:pt x="980" y="316"/>
                    <a:pt x="978" y="312"/>
                    <a:pt x="972" y="313"/>
                  </a:cubicBezTo>
                  <a:cubicBezTo>
                    <a:pt x="966" y="313"/>
                    <a:pt x="975" y="303"/>
                    <a:pt x="973" y="303"/>
                  </a:cubicBezTo>
                  <a:cubicBezTo>
                    <a:pt x="970" y="303"/>
                    <a:pt x="963" y="307"/>
                    <a:pt x="963" y="312"/>
                  </a:cubicBezTo>
                  <a:cubicBezTo>
                    <a:pt x="962" y="316"/>
                    <a:pt x="956" y="316"/>
                    <a:pt x="955" y="316"/>
                  </a:cubicBezTo>
                  <a:cubicBezTo>
                    <a:pt x="953" y="317"/>
                    <a:pt x="948" y="318"/>
                    <a:pt x="943" y="317"/>
                  </a:cubicBezTo>
                  <a:cubicBezTo>
                    <a:pt x="938" y="316"/>
                    <a:pt x="930" y="314"/>
                    <a:pt x="930" y="310"/>
                  </a:cubicBezTo>
                  <a:cubicBezTo>
                    <a:pt x="931" y="306"/>
                    <a:pt x="931" y="298"/>
                    <a:pt x="935" y="296"/>
                  </a:cubicBezTo>
                  <a:cubicBezTo>
                    <a:pt x="939" y="294"/>
                    <a:pt x="939" y="294"/>
                    <a:pt x="942" y="290"/>
                  </a:cubicBezTo>
                  <a:cubicBezTo>
                    <a:pt x="945" y="286"/>
                    <a:pt x="956" y="276"/>
                    <a:pt x="945" y="276"/>
                  </a:cubicBezTo>
                  <a:cubicBezTo>
                    <a:pt x="934" y="276"/>
                    <a:pt x="931" y="272"/>
                    <a:pt x="921" y="275"/>
                  </a:cubicBezTo>
                  <a:cubicBezTo>
                    <a:pt x="911" y="279"/>
                    <a:pt x="904" y="285"/>
                    <a:pt x="899" y="285"/>
                  </a:cubicBezTo>
                  <a:cubicBezTo>
                    <a:pt x="897" y="285"/>
                    <a:pt x="890" y="291"/>
                    <a:pt x="884" y="297"/>
                  </a:cubicBezTo>
                  <a:cubicBezTo>
                    <a:pt x="880" y="300"/>
                    <a:pt x="877" y="303"/>
                    <a:pt x="875" y="305"/>
                  </a:cubicBezTo>
                  <a:cubicBezTo>
                    <a:pt x="874" y="305"/>
                    <a:pt x="873" y="306"/>
                    <a:pt x="873" y="306"/>
                  </a:cubicBezTo>
                  <a:cubicBezTo>
                    <a:pt x="869" y="306"/>
                    <a:pt x="867" y="302"/>
                    <a:pt x="867" y="302"/>
                  </a:cubicBezTo>
                  <a:cubicBezTo>
                    <a:pt x="867" y="302"/>
                    <a:pt x="871" y="298"/>
                    <a:pt x="877" y="295"/>
                  </a:cubicBezTo>
                  <a:cubicBezTo>
                    <a:pt x="883" y="292"/>
                    <a:pt x="885" y="287"/>
                    <a:pt x="892" y="284"/>
                  </a:cubicBezTo>
                  <a:cubicBezTo>
                    <a:pt x="899" y="281"/>
                    <a:pt x="899" y="280"/>
                    <a:pt x="902" y="278"/>
                  </a:cubicBezTo>
                  <a:cubicBezTo>
                    <a:pt x="906" y="276"/>
                    <a:pt x="912" y="273"/>
                    <a:pt x="912" y="273"/>
                  </a:cubicBezTo>
                  <a:cubicBezTo>
                    <a:pt x="912" y="273"/>
                    <a:pt x="918" y="272"/>
                    <a:pt x="920" y="270"/>
                  </a:cubicBezTo>
                  <a:cubicBezTo>
                    <a:pt x="923" y="268"/>
                    <a:pt x="921" y="262"/>
                    <a:pt x="926" y="262"/>
                  </a:cubicBezTo>
                  <a:cubicBezTo>
                    <a:pt x="930" y="262"/>
                    <a:pt x="946" y="261"/>
                    <a:pt x="953" y="261"/>
                  </a:cubicBezTo>
                  <a:cubicBezTo>
                    <a:pt x="960" y="262"/>
                    <a:pt x="971" y="260"/>
                    <a:pt x="975" y="260"/>
                  </a:cubicBezTo>
                  <a:cubicBezTo>
                    <a:pt x="978" y="261"/>
                    <a:pt x="988" y="260"/>
                    <a:pt x="990" y="260"/>
                  </a:cubicBezTo>
                  <a:cubicBezTo>
                    <a:pt x="993" y="260"/>
                    <a:pt x="995" y="260"/>
                    <a:pt x="1002" y="254"/>
                  </a:cubicBezTo>
                  <a:cubicBezTo>
                    <a:pt x="1009" y="249"/>
                    <a:pt x="1008" y="246"/>
                    <a:pt x="1024" y="245"/>
                  </a:cubicBezTo>
                  <a:cubicBezTo>
                    <a:pt x="1039" y="244"/>
                    <a:pt x="1043" y="244"/>
                    <a:pt x="1045" y="236"/>
                  </a:cubicBezTo>
                  <a:cubicBezTo>
                    <a:pt x="1047" y="229"/>
                    <a:pt x="1048" y="225"/>
                    <a:pt x="1047" y="222"/>
                  </a:cubicBezTo>
                  <a:cubicBezTo>
                    <a:pt x="1045" y="219"/>
                    <a:pt x="1038" y="223"/>
                    <a:pt x="1038" y="215"/>
                  </a:cubicBezTo>
                  <a:cubicBezTo>
                    <a:pt x="1038" y="208"/>
                    <a:pt x="1033" y="211"/>
                    <a:pt x="1027" y="214"/>
                  </a:cubicBezTo>
                  <a:cubicBezTo>
                    <a:pt x="1021" y="217"/>
                    <a:pt x="1016" y="221"/>
                    <a:pt x="1011" y="221"/>
                  </a:cubicBezTo>
                  <a:cubicBezTo>
                    <a:pt x="1006" y="221"/>
                    <a:pt x="999" y="215"/>
                    <a:pt x="1008" y="214"/>
                  </a:cubicBezTo>
                  <a:cubicBezTo>
                    <a:pt x="1018" y="212"/>
                    <a:pt x="1020" y="211"/>
                    <a:pt x="1026" y="209"/>
                  </a:cubicBezTo>
                  <a:cubicBezTo>
                    <a:pt x="1032" y="207"/>
                    <a:pt x="1030" y="206"/>
                    <a:pt x="1036" y="205"/>
                  </a:cubicBezTo>
                  <a:cubicBezTo>
                    <a:pt x="1042" y="204"/>
                    <a:pt x="1042" y="203"/>
                    <a:pt x="1033" y="200"/>
                  </a:cubicBezTo>
                  <a:cubicBezTo>
                    <a:pt x="1025" y="198"/>
                    <a:pt x="1027" y="201"/>
                    <a:pt x="1020" y="196"/>
                  </a:cubicBezTo>
                  <a:cubicBezTo>
                    <a:pt x="1013" y="191"/>
                    <a:pt x="1005" y="188"/>
                    <a:pt x="1007" y="183"/>
                  </a:cubicBezTo>
                  <a:cubicBezTo>
                    <a:pt x="1009" y="178"/>
                    <a:pt x="1010" y="184"/>
                    <a:pt x="1013" y="174"/>
                  </a:cubicBezTo>
                  <a:cubicBezTo>
                    <a:pt x="1017" y="164"/>
                    <a:pt x="1009" y="127"/>
                    <a:pt x="1009" y="127"/>
                  </a:cubicBezTo>
                  <a:cubicBezTo>
                    <a:pt x="1009" y="127"/>
                    <a:pt x="1000" y="139"/>
                    <a:pt x="990" y="145"/>
                  </a:cubicBezTo>
                  <a:cubicBezTo>
                    <a:pt x="980" y="150"/>
                    <a:pt x="973" y="153"/>
                    <a:pt x="970" y="156"/>
                  </a:cubicBezTo>
                  <a:cubicBezTo>
                    <a:pt x="968" y="160"/>
                    <a:pt x="965" y="162"/>
                    <a:pt x="964" y="156"/>
                  </a:cubicBezTo>
                  <a:cubicBezTo>
                    <a:pt x="963" y="149"/>
                    <a:pt x="960" y="149"/>
                    <a:pt x="958" y="148"/>
                  </a:cubicBezTo>
                  <a:cubicBezTo>
                    <a:pt x="956" y="148"/>
                    <a:pt x="941" y="147"/>
                    <a:pt x="958" y="138"/>
                  </a:cubicBezTo>
                  <a:cubicBezTo>
                    <a:pt x="975" y="129"/>
                    <a:pt x="967" y="132"/>
                    <a:pt x="967" y="127"/>
                  </a:cubicBezTo>
                  <a:cubicBezTo>
                    <a:pt x="967" y="121"/>
                    <a:pt x="963" y="120"/>
                    <a:pt x="958" y="120"/>
                  </a:cubicBezTo>
                  <a:cubicBezTo>
                    <a:pt x="953" y="120"/>
                    <a:pt x="951" y="117"/>
                    <a:pt x="950" y="111"/>
                  </a:cubicBezTo>
                  <a:cubicBezTo>
                    <a:pt x="950" y="106"/>
                    <a:pt x="944" y="103"/>
                    <a:pt x="935" y="104"/>
                  </a:cubicBezTo>
                  <a:cubicBezTo>
                    <a:pt x="926" y="105"/>
                    <a:pt x="920" y="109"/>
                    <a:pt x="916" y="107"/>
                  </a:cubicBezTo>
                  <a:cubicBezTo>
                    <a:pt x="912" y="104"/>
                    <a:pt x="900" y="98"/>
                    <a:pt x="897" y="110"/>
                  </a:cubicBezTo>
                  <a:cubicBezTo>
                    <a:pt x="895" y="123"/>
                    <a:pt x="889" y="122"/>
                    <a:pt x="889" y="127"/>
                  </a:cubicBezTo>
                  <a:cubicBezTo>
                    <a:pt x="889" y="133"/>
                    <a:pt x="890" y="138"/>
                    <a:pt x="884" y="138"/>
                  </a:cubicBezTo>
                  <a:cubicBezTo>
                    <a:pt x="879" y="138"/>
                    <a:pt x="862" y="146"/>
                    <a:pt x="870" y="155"/>
                  </a:cubicBezTo>
                  <a:cubicBezTo>
                    <a:pt x="878" y="164"/>
                    <a:pt x="879" y="165"/>
                    <a:pt x="876" y="171"/>
                  </a:cubicBezTo>
                  <a:cubicBezTo>
                    <a:pt x="874" y="178"/>
                    <a:pt x="867" y="194"/>
                    <a:pt x="830" y="203"/>
                  </a:cubicBezTo>
                  <a:cubicBezTo>
                    <a:pt x="830" y="203"/>
                    <a:pt x="825" y="219"/>
                    <a:pt x="825" y="226"/>
                  </a:cubicBezTo>
                  <a:cubicBezTo>
                    <a:pt x="826" y="233"/>
                    <a:pt x="825" y="234"/>
                    <a:pt x="818" y="237"/>
                  </a:cubicBezTo>
                  <a:cubicBezTo>
                    <a:pt x="812" y="241"/>
                    <a:pt x="813" y="246"/>
                    <a:pt x="807" y="246"/>
                  </a:cubicBezTo>
                  <a:cubicBezTo>
                    <a:pt x="801" y="246"/>
                    <a:pt x="799" y="249"/>
                    <a:pt x="798" y="242"/>
                  </a:cubicBezTo>
                  <a:cubicBezTo>
                    <a:pt x="797" y="234"/>
                    <a:pt x="793" y="240"/>
                    <a:pt x="795" y="231"/>
                  </a:cubicBezTo>
                  <a:cubicBezTo>
                    <a:pt x="797" y="223"/>
                    <a:pt x="791" y="226"/>
                    <a:pt x="800" y="218"/>
                  </a:cubicBezTo>
                  <a:cubicBezTo>
                    <a:pt x="809" y="211"/>
                    <a:pt x="801" y="214"/>
                    <a:pt x="807" y="207"/>
                  </a:cubicBezTo>
                  <a:cubicBezTo>
                    <a:pt x="813" y="200"/>
                    <a:pt x="814" y="196"/>
                    <a:pt x="811" y="196"/>
                  </a:cubicBezTo>
                  <a:cubicBezTo>
                    <a:pt x="808" y="196"/>
                    <a:pt x="784" y="194"/>
                    <a:pt x="784" y="194"/>
                  </a:cubicBezTo>
                  <a:cubicBezTo>
                    <a:pt x="784" y="194"/>
                    <a:pt x="781" y="185"/>
                    <a:pt x="772" y="185"/>
                  </a:cubicBezTo>
                  <a:cubicBezTo>
                    <a:pt x="763" y="185"/>
                    <a:pt x="758" y="171"/>
                    <a:pt x="747" y="171"/>
                  </a:cubicBezTo>
                  <a:cubicBezTo>
                    <a:pt x="736" y="171"/>
                    <a:pt x="726" y="172"/>
                    <a:pt x="726" y="172"/>
                  </a:cubicBezTo>
                  <a:cubicBezTo>
                    <a:pt x="726" y="172"/>
                    <a:pt x="735" y="162"/>
                    <a:pt x="735" y="155"/>
                  </a:cubicBezTo>
                  <a:cubicBezTo>
                    <a:pt x="735" y="148"/>
                    <a:pt x="722" y="149"/>
                    <a:pt x="722" y="149"/>
                  </a:cubicBezTo>
                  <a:cubicBezTo>
                    <a:pt x="722" y="149"/>
                    <a:pt x="756" y="101"/>
                    <a:pt x="787" y="101"/>
                  </a:cubicBezTo>
                  <a:cubicBezTo>
                    <a:pt x="792" y="101"/>
                    <a:pt x="805" y="92"/>
                    <a:pt x="794" y="91"/>
                  </a:cubicBezTo>
                  <a:cubicBezTo>
                    <a:pt x="783" y="90"/>
                    <a:pt x="802" y="87"/>
                    <a:pt x="808" y="87"/>
                  </a:cubicBezTo>
                  <a:cubicBezTo>
                    <a:pt x="814" y="86"/>
                    <a:pt x="812" y="85"/>
                    <a:pt x="820" y="85"/>
                  </a:cubicBezTo>
                  <a:cubicBezTo>
                    <a:pt x="828" y="85"/>
                    <a:pt x="816" y="89"/>
                    <a:pt x="831" y="83"/>
                  </a:cubicBezTo>
                  <a:cubicBezTo>
                    <a:pt x="847" y="77"/>
                    <a:pt x="850" y="76"/>
                    <a:pt x="850" y="73"/>
                  </a:cubicBezTo>
                  <a:cubicBezTo>
                    <a:pt x="850" y="70"/>
                    <a:pt x="840" y="73"/>
                    <a:pt x="835" y="69"/>
                  </a:cubicBezTo>
                  <a:cubicBezTo>
                    <a:pt x="830" y="66"/>
                    <a:pt x="827" y="64"/>
                    <a:pt x="827" y="64"/>
                  </a:cubicBezTo>
                  <a:cubicBezTo>
                    <a:pt x="827" y="64"/>
                    <a:pt x="835" y="64"/>
                    <a:pt x="839" y="65"/>
                  </a:cubicBezTo>
                  <a:cubicBezTo>
                    <a:pt x="844" y="65"/>
                    <a:pt x="848" y="66"/>
                    <a:pt x="851" y="65"/>
                  </a:cubicBezTo>
                  <a:cubicBezTo>
                    <a:pt x="855" y="65"/>
                    <a:pt x="854" y="66"/>
                    <a:pt x="856" y="61"/>
                  </a:cubicBezTo>
                  <a:cubicBezTo>
                    <a:pt x="859" y="56"/>
                    <a:pt x="858" y="55"/>
                    <a:pt x="864" y="55"/>
                  </a:cubicBezTo>
                  <a:cubicBezTo>
                    <a:pt x="870" y="55"/>
                    <a:pt x="871" y="52"/>
                    <a:pt x="877" y="55"/>
                  </a:cubicBezTo>
                  <a:cubicBezTo>
                    <a:pt x="884" y="57"/>
                    <a:pt x="877" y="53"/>
                    <a:pt x="887" y="55"/>
                  </a:cubicBezTo>
                  <a:cubicBezTo>
                    <a:pt x="896" y="56"/>
                    <a:pt x="886" y="55"/>
                    <a:pt x="900" y="51"/>
                  </a:cubicBezTo>
                  <a:cubicBezTo>
                    <a:pt x="913" y="47"/>
                    <a:pt x="919" y="49"/>
                    <a:pt x="918" y="43"/>
                  </a:cubicBezTo>
                  <a:cubicBezTo>
                    <a:pt x="917" y="37"/>
                    <a:pt x="904" y="38"/>
                    <a:pt x="915" y="33"/>
                  </a:cubicBezTo>
                  <a:cubicBezTo>
                    <a:pt x="925" y="28"/>
                    <a:pt x="930" y="31"/>
                    <a:pt x="929" y="26"/>
                  </a:cubicBezTo>
                  <a:cubicBezTo>
                    <a:pt x="928" y="22"/>
                    <a:pt x="919" y="17"/>
                    <a:pt x="916" y="17"/>
                  </a:cubicBezTo>
                  <a:cubicBezTo>
                    <a:pt x="913" y="17"/>
                    <a:pt x="910" y="14"/>
                    <a:pt x="904" y="17"/>
                  </a:cubicBezTo>
                  <a:cubicBezTo>
                    <a:pt x="897" y="21"/>
                    <a:pt x="896" y="28"/>
                    <a:pt x="893" y="31"/>
                  </a:cubicBezTo>
                  <a:cubicBezTo>
                    <a:pt x="890" y="33"/>
                    <a:pt x="886" y="31"/>
                    <a:pt x="881" y="35"/>
                  </a:cubicBezTo>
                  <a:cubicBezTo>
                    <a:pt x="876" y="40"/>
                    <a:pt x="873" y="39"/>
                    <a:pt x="869" y="41"/>
                  </a:cubicBezTo>
                  <a:cubicBezTo>
                    <a:pt x="864" y="44"/>
                    <a:pt x="867" y="45"/>
                    <a:pt x="864" y="44"/>
                  </a:cubicBezTo>
                  <a:cubicBezTo>
                    <a:pt x="861" y="43"/>
                    <a:pt x="856" y="37"/>
                    <a:pt x="864" y="37"/>
                  </a:cubicBezTo>
                  <a:cubicBezTo>
                    <a:pt x="871" y="36"/>
                    <a:pt x="879" y="36"/>
                    <a:pt x="874" y="29"/>
                  </a:cubicBezTo>
                  <a:cubicBezTo>
                    <a:pt x="869" y="22"/>
                    <a:pt x="864" y="17"/>
                    <a:pt x="858" y="23"/>
                  </a:cubicBezTo>
                  <a:cubicBezTo>
                    <a:pt x="852" y="28"/>
                    <a:pt x="849" y="31"/>
                    <a:pt x="848" y="29"/>
                  </a:cubicBezTo>
                  <a:cubicBezTo>
                    <a:pt x="847" y="26"/>
                    <a:pt x="849" y="13"/>
                    <a:pt x="845" y="17"/>
                  </a:cubicBezTo>
                  <a:cubicBezTo>
                    <a:pt x="842" y="21"/>
                    <a:pt x="833" y="21"/>
                    <a:pt x="827" y="25"/>
                  </a:cubicBezTo>
                  <a:cubicBezTo>
                    <a:pt x="822" y="28"/>
                    <a:pt x="814" y="28"/>
                    <a:pt x="810" y="31"/>
                  </a:cubicBezTo>
                  <a:cubicBezTo>
                    <a:pt x="806" y="34"/>
                    <a:pt x="802" y="38"/>
                    <a:pt x="798" y="40"/>
                  </a:cubicBezTo>
                  <a:cubicBezTo>
                    <a:pt x="795" y="43"/>
                    <a:pt x="796" y="48"/>
                    <a:pt x="793" y="48"/>
                  </a:cubicBezTo>
                  <a:cubicBezTo>
                    <a:pt x="791" y="48"/>
                    <a:pt x="787" y="54"/>
                    <a:pt x="787" y="47"/>
                  </a:cubicBezTo>
                  <a:cubicBezTo>
                    <a:pt x="787" y="40"/>
                    <a:pt x="786" y="38"/>
                    <a:pt x="780" y="38"/>
                  </a:cubicBezTo>
                  <a:cubicBezTo>
                    <a:pt x="775" y="38"/>
                    <a:pt x="767" y="38"/>
                    <a:pt x="764" y="38"/>
                  </a:cubicBezTo>
                  <a:cubicBezTo>
                    <a:pt x="761" y="38"/>
                    <a:pt x="759" y="38"/>
                    <a:pt x="753" y="39"/>
                  </a:cubicBezTo>
                  <a:cubicBezTo>
                    <a:pt x="746" y="40"/>
                    <a:pt x="737" y="42"/>
                    <a:pt x="737" y="42"/>
                  </a:cubicBezTo>
                  <a:cubicBezTo>
                    <a:pt x="737" y="42"/>
                    <a:pt x="734" y="32"/>
                    <a:pt x="723" y="32"/>
                  </a:cubicBezTo>
                  <a:cubicBezTo>
                    <a:pt x="713" y="32"/>
                    <a:pt x="707" y="31"/>
                    <a:pt x="702" y="34"/>
                  </a:cubicBezTo>
                  <a:cubicBezTo>
                    <a:pt x="698" y="37"/>
                    <a:pt x="693" y="40"/>
                    <a:pt x="692" y="44"/>
                  </a:cubicBezTo>
                  <a:cubicBezTo>
                    <a:pt x="691" y="48"/>
                    <a:pt x="689" y="53"/>
                    <a:pt x="687" y="52"/>
                  </a:cubicBezTo>
                  <a:cubicBezTo>
                    <a:pt x="684" y="50"/>
                    <a:pt x="686" y="47"/>
                    <a:pt x="683" y="43"/>
                  </a:cubicBezTo>
                  <a:cubicBezTo>
                    <a:pt x="680" y="38"/>
                    <a:pt x="682" y="37"/>
                    <a:pt x="673" y="37"/>
                  </a:cubicBezTo>
                  <a:cubicBezTo>
                    <a:pt x="664" y="37"/>
                    <a:pt x="637" y="41"/>
                    <a:pt x="637" y="41"/>
                  </a:cubicBezTo>
                  <a:cubicBezTo>
                    <a:pt x="637" y="41"/>
                    <a:pt x="633" y="38"/>
                    <a:pt x="644" y="37"/>
                  </a:cubicBezTo>
                  <a:cubicBezTo>
                    <a:pt x="655" y="35"/>
                    <a:pt x="660" y="25"/>
                    <a:pt x="644" y="25"/>
                  </a:cubicBezTo>
                  <a:cubicBezTo>
                    <a:pt x="627" y="25"/>
                    <a:pt x="623" y="29"/>
                    <a:pt x="619" y="25"/>
                  </a:cubicBezTo>
                  <a:cubicBezTo>
                    <a:pt x="615" y="20"/>
                    <a:pt x="611" y="20"/>
                    <a:pt x="606" y="18"/>
                  </a:cubicBezTo>
                  <a:cubicBezTo>
                    <a:pt x="600" y="16"/>
                    <a:pt x="597" y="14"/>
                    <a:pt x="594" y="16"/>
                  </a:cubicBezTo>
                  <a:cubicBezTo>
                    <a:pt x="590" y="17"/>
                    <a:pt x="591" y="22"/>
                    <a:pt x="585" y="22"/>
                  </a:cubicBezTo>
                  <a:cubicBezTo>
                    <a:pt x="578" y="22"/>
                    <a:pt x="586" y="13"/>
                    <a:pt x="586" y="13"/>
                  </a:cubicBezTo>
                  <a:cubicBezTo>
                    <a:pt x="586" y="13"/>
                    <a:pt x="579" y="11"/>
                    <a:pt x="576" y="15"/>
                  </a:cubicBezTo>
                  <a:cubicBezTo>
                    <a:pt x="573" y="19"/>
                    <a:pt x="571" y="22"/>
                    <a:pt x="566" y="20"/>
                  </a:cubicBezTo>
                  <a:cubicBezTo>
                    <a:pt x="562" y="19"/>
                    <a:pt x="568" y="16"/>
                    <a:pt x="568" y="13"/>
                  </a:cubicBezTo>
                  <a:cubicBezTo>
                    <a:pt x="569" y="11"/>
                    <a:pt x="563" y="7"/>
                    <a:pt x="558" y="12"/>
                  </a:cubicBezTo>
                  <a:cubicBezTo>
                    <a:pt x="552" y="17"/>
                    <a:pt x="546" y="19"/>
                    <a:pt x="542" y="20"/>
                  </a:cubicBezTo>
                  <a:cubicBezTo>
                    <a:pt x="538" y="20"/>
                    <a:pt x="530" y="14"/>
                    <a:pt x="525" y="15"/>
                  </a:cubicBezTo>
                  <a:cubicBezTo>
                    <a:pt x="520" y="16"/>
                    <a:pt x="517" y="22"/>
                    <a:pt x="511" y="23"/>
                  </a:cubicBezTo>
                  <a:cubicBezTo>
                    <a:pt x="506" y="25"/>
                    <a:pt x="499" y="25"/>
                    <a:pt x="494" y="25"/>
                  </a:cubicBezTo>
                  <a:cubicBezTo>
                    <a:pt x="488" y="25"/>
                    <a:pt x="480" y="26"/>
                    <a:pt x="476" y="26"/>
                  </a:cubicBezTo>
                  <a:cubicBezTo>
                    <a:pt x="472" y="26"/>
                    <a:pt x="463" y="28"/>
                    <a:pt x="462" y="23"/>
                  </a:cubicBezTo>
                  <a:cubicBezTo>
                    <a:pt x="461" y="20"/>
                    <a:pt x="455" y="17"/>
                    <a:pt x="450" y="16"/>
                  </a:cubicBezTo>
                  <a:cubicBezTo>
                    <a:pt x="449" y="16"/>
                    <a:pt x="448" y="16"/>
                    <a:pt x="447" y="16"/>
                  </a:cubicBezTo>
                  <a:cubicBezTo>
                    <a:pt x="445" y="17"/>
                    <a:pt x="446" y="15"/>
                    <a:pt x="443" y="14"/>
                  </a:cubicBezTo>
                  <a:cubicBezTo>
                    <a:pt x="441" y="14"/>
                    <a:pt x="438" y="13"/>
                    <a:pt x="432" y="13"/>
                  </a:cubicBezTo>
                  <a:cubicBezTo>
                    <a:pt x="416" y="13"/>
                    <a:pt x="419" y="14"/>
                    <a:pt x="406" y="14"/>
                  </a:cubicBezTo>
                  <a:cubicBezTo>
                    <a:pt x="393" y="13"/>
                    <a:pt x="392" y="7"/>
                    <a:pt x="382" y="7"/>
                  </a:cubicBezTo>
                  <a:cubicBezTo>
                    <a:pt x="373" y="7"/>
                    <a:pt x="381" y="11"/>
                    <a:pt x="373" y="7"/>
                  </a:cubicBezTo>
                  <a:cubicBezTo>
                    <a:pt x="365" y="3"/>
                    <a:pt x="358" y="1"/>
                    <a:pt x="350" y="1"/>
                  </a:cubicBezTo>
                  <a:cubicBezTo>
                    <a:pt x="342" y="1"/>
                    <a:pt x="336" y="0"/>
                    <a:pt x="327" y="1"/>
                  </a:cubicBezTo>
                  <a:cubicBezTo>
                    <a:pt x="319" y="3"/>
                    <a:pt x="314" y="8"/>
                    <a:pt x="306" y="9"/>
                  </a:cubicBezTo>
                  <a:cubicBezTo>
                    <a:pt x="297" y="10"/>
                    <a:pt x="292" y="10"/>
                    <a:pt x="284" y="14"/>
                  </a:cubicBezTo>
                  <a:cubicBezTo>
                    <a:pt x="277" y="18"/>
                    <a:pt x="267" y="16"/>
                    <a:pt x="260" y="19"/>
                  </a:cubicBezTo>
                  <a:cubicBezTo>
                    <a:pt x="254" y="21"/>
                    <a:pt x="244" y="23"/>
                    <a:pt x="238" y="24"/>
                  </a:cubicBezTo>
                  <a:cubicBezTo>
                    <a:pt x="231" y="25"/>
                    <a:pt x="214" y="33"/>
                    <a:pt x="215" y="35"/>
                  </a:cubicBezTo>
                  <a:cubicBezTo>
                    <a:pt x="217" y="37"/>
                    <a:pt x="221" y="38"/>
                    <a:pt x="222" y="46"/>
                  </a:cubicBezTo>
                  <a:cubicBezTo>
                    <a:pt x="223" y="54"/>
                    <a:pt x="221" y="52"/>
                    <a:pt x="226" y="52"/>
                  </a:cubicBezTo>
                  <a:cubicBezTo>
                    <a:pt x="230" y="52"/>
                    <a:pt x="236" y="55"/>
                    <a:pt x="231" y="56"/>
                  </a:cubicBezTo>
                  <a:cubicBezTo>
                    <a:pt x="227" y="56"/>
                    <a:pt x="220" y="58"/>
                    <a:pt x="213" y="57"/>
                  </a:cubicBezTo>
                  <a:cubicBezTo>
                    <a:pt x="206" y="56"/>
                    <a:pt x="204" y="53"/>
                    <a:pt x="201" y="54"/>
                  </a:cubicBezTo>
                  <a:cubicBezTo>
                    <a:pt x="198" y="55"/>
                    <a:pt x="196" y="57"/>
                    <a:pt x="184" y="58"/>
                  </a:cubicBezTo>
                  <a:cubicBezTo>
                    <a:pt x="172" y="59"/>
                    <a:pt x="165" y="65"/>
                    <a:pt x="162" y="66"/>
                  </a:cubicBezTo>
                  <a:cubicBezTo>
                    <a:pt x="159" y="68"/>
                    <a:pt x="165" y="69"/>
                    <a:pt x="165" y="69"/>
                  </a:cubicBezTo>
                  <a:cubicBezTo>
                    <a:pt x="165" y="69"/>
                    <a:pt x="147" y="78"/>
                    <a:pt x="159" y="78"/>
                  </a:cubicBezTo>
                  <a:cubicBezTo>
                    <a:pt x="170" y="78"/>
                    <a:pt x="162" y="77"/>
                    <a:pt x="177" y="77"/>
                  </a:cubicBezTo>
                  <a:cubicBezTo>
                    <a:pt x="192" y="77"/>
                    <a:pt x="209" y="76"/>
                    <a:pt x="209" y="76"/>
                  </a:cubicBezTo>
                  <a:cubicBezTo>
                    <a:pt x="209" y="76"/>
                    <a:pt x="198" y="79"/>
                    <a:pt x="194" y="84"/>
                  </a:cubicBezTo>
                  <a:cubicBezTo>
                    <a:pt x="189" y="89"/>
                    <a:pt x="187" y="89"/>
                    <a:pt x="181" y="89"/>
                  </a:cubicBezTo>
                  <a:cubicBezTo>
                    <a:pt x="175" y="89"/>
                    <a:pt x="166" y="93"/>
                    <a:pt x="164" y="95"/>
                  </a:cubicBezTo>
                  <a:cubicBezTo>
                    <a:pt x="163" y="98"/>
                    <a:pt x="158" y="95"/>
                    <a:pt x="152" y="95"/>
                  </a:cubicBezTo>
                  <a:cubicBezTo>
                    <a:pt x="146" y="95"/>
                    <a:pt x="142" y="100"/>
                    <a:pt x="139" y="102"/>
                  </a:cubicBezTo>
                  <a:cubicBezTo>
                    <a:pt x="136" y="105"/>
                    <a:pt x="126" y="107"/>
                    <a:pt x="121" y="108"/>
                  </a:cubicBezTo>
                  <a:cubicBezTo>
                    <a:pt x="116" y="110"/>
                    <a:pt x="108" y="119"/>
                    <a:pt x="109" y="121"/>
                  </a:cubicBezTo>
                  <a:cubicBezTo>
                    <a:pt x="109" y="124"/>
                    <a:pt x="120" y="124"/>
                    <a:pt x="120" y="124"/>
                  </a:cubicBezTo>
                  <a:cubicBezTo>
                    <a:pt x="120" y="124"/>
                    <a:pt x="103" y="126"/>
                    <a:pt x="103" y="133"/>
                  </a:cubicBezTo>
                  <a:cubicBezTo>
                    <a:pt x="103" y="141"/>
                    <a:pt x="111" y="140"/>
                    <a:pt x="113" y="139"/>
                  </a:cubicBezTo>
                  <a:cubicBezTo>
                    <a:pt x="115" y="138"/>
                    <a:pt x="115" y="139"/>
                    <a:pt x="111" y="144"/>
                  </a:cubicBezTo>
                  <a:cubicBezTo>
                    <a:pt x="107" y="149"/>
                    <a:pt x="108" y="153"/>
                    <a:pt x="115" y="151"/>
                  </a:cubicBezTo>
                  <a:cubicBezTo>
                    <a:pt x="122" y="150"/>
                    <a:pt x="122" y="147"/>
                    <a:pt x="126" y="149"/>
                  </a:cubicBezTo>
                  <a:cubicBezTo>
                    <a:pt x="130" y="151"/>
                    <a:pt x="133" y="153"/>
                    <a:pt x="136" y="153"/>
                  </a:cubicBezTo>
                  <a:cubicBezTo>
                    <a:pt x="139" y="153"/>
                    <a:pt x="142" y="150"/>
                    <a:pt x="142" y="150"/>
                  </a:cubicBezTo>
                  <a:cubicBezTo>
                    <a:pt x="142" y="150"/>
                    <a:pt x="122" y="178"/>
                    <a:pt x="27" y="200"/>
                  </a:cubicBezTo>
                  <a:cubicBezTo>
                    <a:pt x="27" y="200"/>
                    <a:pt x="0" y="211"/>
                    <a:pt x="27" y="205"/>
                  </a:cubicBezTo>
                  <a:cubicBezTo>
                    <a:pt x="54" y="200"/>
                    <a:pt x="95" y="193"/>
                    <a:pt x="147" y="166"/>
                  </a:cubicBezTo>
                  <a:cubicBezTo>
                    <a:pt x="147" y="166"/>
                    <a:pt x="175" y="157"/>
                    <a:pt x="187" y="150"/>
                  </a:cubicBezTo>
                  <a:cubicBezTo>
                    <a:pt x="199" y="144"/>
                    <a:pt x="186" y="147"/>
                    <a:pt x="199" y="141"/>
                  </a:cubicBezTo>
                  <a:cubicBezTo>
                    <a:pt x="212" y="136"/>
                    <a:pt x="229" y="128"/>
                    <a:pt x="229" y="128"/>
                  </a:cubicBezTo>
                  <a:cubicBezTo>
                    <a:pt x="229" y="128"/>
                    <a:pt x="196" y="147"/>
                    <a:pt x="209" y="145"/>
                  </a:cubicBezTo>
                  <a:cubicBezTo>
                    <a:pt x="221" y="143"/>
                    <a:pt x="214" y="141"/>
                    <a:pt x="234" y="138"/>
                  </a:cubicBezTo>
                  <a:cubicBezTo>
                    <a:pt x="254" y="135"/>
                    <a:pt x="255" y="137"/>
                    <a:pt x="258" y="133"/>
                  </a:cubicBezTo>
                  <a:cubicBezTo>
                    <a:pt x="260" y="129"/>
                    <a:pt x="260" y="124"/>
                    <a:pt x="260" y="124"/>
                  </a:cubicBezTo>
                  <a:cubicBezTo>
                    <a:pt x="260" y="124"/>
                    <a:pt x="270" y="118"/>
                    <a:pt x="274" y="124"/>
                  </a:cubicBezTo>
                  <a:cubicBezTo>
                    <a:pt x="279" y="130"/>
                    <a:pt x="276" y="132"/>
                    <a:pt x="284" y="132"/>
                  </a:cubicBezTo>
                  <a:cubicBezTo>
                    <a:pt x="293" y="132"/>
                    <a:pt x="292" y="127"/>
                    <a:pt x="301" y="133"/>
                  </a:cubicBezTo>
                  <a:cubicBezTo>
                    <a:pt x="311" y="139"/>
                    <a:pt x="316" y="130"/>
                    <a:pt x="320" y="139"/>
                  </a:cubicBezTo>
                  <a:cubicBezTo>
                    <a:pt x="324" y="149"/>
                    <a:pt x="326" y="151"/>
                    <a:pt x="329" y="158"/>
                  </a:cubicBezTo>
                  <a:cubicBezTo>
                    <a:pt x="330" y="161"/>
                    <a:pt x="331" y="165"/>
                    <a:pt x="331" y="169"/>
                  </a:cubicBezTo>
                  <a:cubicBezTo>
                    <a:pt x="331" y="169"/>
                    <a:pt x="331" y="169"/>
                    <a:pt x="331" y="170"/>
                  </a:cubicBezTo>
                  <a:cubicBezTo>
                    <a:pt x="331" y="170"/>
                    <a:pt x="331" y="170"/>
                    <a:pt x="330" y="170"/>
                  </a:cubicBezTo>
                  <a:cubicBezTo>
                    <a:pt x="328" y="171"/>
                    <a:pt x="328" y="173"/>
                    <a:pt x="328" y="173"/>
                  </a:cubicBezTo>
                  <a:cubicBezTo>
                    <a:pt x="329" y="175"/>
                    <a:pt x="329" y="175"/>
                    <a:pt x="329" y="175"/>
                  </a:cubicBezTo>
                  <a:cubicBezTo>
                    <a:pt x="331" y="174"/>
                    <a:pt x="331" y="174"/>
                    <a:pt x="331" y="174"/>
                  </a:cubicBezTo>
                  <a:cubicBezTo>
                    <a:pt x="330" y="175"/>
                    <a:pt x="330" y="176"/>
                    <a:pt x="330" y="176"/>
                  </a:cubicBezTo>
                  <a:cubicBezTo>
                    <a:pt x="330" y="177"/>
                    <a:pt x="329" y="178"/>
                    <a:pt x="329" y="178"/>
                  </a:cubicBezTo>
                  <a:cubicBezTo>
                    <a:pt x="329" y="179"/>
                    <a:pt x="329" y="179"/>
                    <a:pt x="329" y="179"/>
                  </a:cubicBezTo>
                  <a:cubicBezTo>
                    <a:pt x="328" y="180"/>
                    <a:pt x="328" y="181"/>
                    <a:pt x="327" y="182"/>
                  </a:cubicBezTo>
                  <a:cubicBezTo>
                    <a:pt x="325" y="184"/>
                    <a:pt x="325" y="184"/>
                    <a:pt x="325" y="184"/>
                  </a:cubicBezTo>
                  <a:cubicBezTo>
                    <a:pt x="325" y="184"/>
                    <a:pt x="323" y="188"/>
                    <a:pt x="323" y="188"/>
                  </a:cubicBezTo>
                  <a:cubicBezTo>
                    <a:pt x="323" y="188"/>
                    <a:pt x="323" y="195"/>
                    <a:pt x="323" y="195"/>
                  </a:cubicBezTo>
                  <a:cubicBezTo>
                    <a:pt x="323" y="195"/>
                    <a:pt x="324" y="198"/>
                    <a:pt x="324" y="198"/>
                  </a:cubicBezTo>
                  <a:cubicBezTo>
                    <a:pt x="324" y="198"/>
                    <a:pt x="325" y="198"/>
                    <a:pt x="325" y="198"/>
                  </a:cubicBezTo>
                  <a:cubicBezTo>
                    <a:pt x="325" y="200"/>
                    <a:pt x="327" y="200"/>
                    <a:pt x="332" y="199"/>
                  </a:cubicBezTo>
                  <a:cubicBezTo>
                    <a:pt x="333" y="199"/>
                    <a:pt x="333" y="199"/>
                    <a:pt x="334" y="199"/>
                  </a:cubicBezTo>
                  <a:cubicBezTo>
                    <a:pt x="336" y="200"/>
                    <a:pt x="336" y="200"/>
                    <a:pt x="336" y="200"/>
                  </a:cubicBezTo>
                  <a:cubicBezTo>
                    <a:pt x="340" y="199"/>
                    <a:pt x="340" y="199"/>
                    <a:pt x="340" y="199"/>
                  </a:cubicBezTo>
                  <a:cubicBezTo>
                    <a:pt x="343" y="195"/>
                    <a:pt x="343" y="195"/>
                    <a:pt x="343" y="195"/>
                  </a:cubicBezTo>
                  <a:cubicBezTo>
                    <a:pt x="344" y="192"/>
                    <a:pt x="344" y="192"/>
                    <a:pt x="344" y="192"/>
                  </a:cubicBezTo>
                  <a:cubicBezTo>
                    <a:pt x="345" y="192"/>
                    <a:pt x="345" y="193"/>
                    <a:pt x="345" y="194"/>
                  </a:cubicBezTo>
                  <a:cubicBezTo>
                    <a:pt x="345" y="196"/>
                    <a:pt x="345" y="200"/>
                    <a:pt x="345" y="205"/>
                  </a:cubicBezTo>
                  <a:cubicBezTo>
                    <a:pt x="344" y="217"/>
                    <a:pt x="342" y="231"/>
                    <a:pt x="342" y="231"/>
                  </a:cubicBezTo>
                  <a:cubicBezTo>
                    <a:pt x="342" y="231"/>
                    <a:pt x="342" y="240"/>
                    <a:pt x="342" y="242"/>
                  </a:cubicBezTo>
                  <a:cubicBezTo>
                    <a:pt x="342" y="243"/>
                    <a:pt x="341" y="246"/>
                    <a:pt x="339" y="248"/>
                  </a:cubicBezTo>
                  <a:cubicBezTo>
                    <a:pt x="339" y="249"/>
                    <a:pt x="339" y="250"/>
                    <a:pt x="339" y="250"/>
                  </a:cubicBezTo>
                  <a:cubicBezTo>
                    <a:pt x="338" y="251"/>
                    <a:pt x="338" y="252"/>
                    <a:pt x="338" y="252"/>
                  </a:cubicBezTo>
                  <a:cubicBezTo>
                    <a:pt x="338" y="252"/>
                    <a:pt x="338" y="252"/>
                    <a:pt x="337" y="252"/>
                  </a:cubicBezTo>
                  <a:cubicBezTo>
                    <a:pt x="337" y="253"/>
                    <a:pt x="337" y="253"/>
                    <a:pt x="337" y="253"/>
                  </a:cubicBezTo>
                  <a:cubicBezTo>
                    <a:pt x="337" y="253"/>
                    <a:pt x="337" y="253"/>
                    <a:pt x="337" y="253"/>
                  </a:cubicBezTo>
                  <a:cubicBezTo>
                    <a:pt x="337" y="253"/>
                    <a:pt x="317" y="248"/>
                    <a:pt x="327" y="260"/>
                  </a:cubicBezTo>
                  <a:cubicBezTo>
                    <a:pt x="337" y="271"/>
                    <a:pt x="337" y="277"/>
                    <a:pt x="337" y="277"/>
                  </a:cubicBezTo>
                  <a:cubicBezTo>
                    <a:pt x="339" y="283"/>
                    <a:pt x="339" y="283"/>
                    <a:pt x="339" y="283"/>
                  </a:cubicBezTo>
                  <a:cubicBezTo>
                    <a:pt x="339" y="286"/>
                    <a:pt x="339" y="286"/>
                    <a:pt x="339" y="286"/>
                  </a:cubicBezTo>
                  <a:cubicBezTo>
                    <a:pt x="339" y="286"/>
                    <a:pt x="339" y="286"/>
                    <a:pt x="339" y="287"/>
                  </a:cubicBezTo>
                  <a:cubicBezTo>
                    <a:pt x="338" y="290"/>
                    <a:pt x="337" y="297"/>
                    <a:pt x="336" y="300"/>
                  </a:cubicBezTo>
                  <a:cubicBezTo>
                    <a:pt x="336" y="304"/>
                    <a:pt x="338" y="306"/>
                    <a:pt x="328" y="316"/>
                  </a:cubicBezTo>
                  <a:cubicBezTo>
                    <a:pt x="317" y="327"/>
                    <a:pt x="322" y="335"/>
                    <a:pt x="312" y="344"/>
                  </a:cubicBezTo>
                  <a:cubicBezTo>
                    <a:pt x="303" y="353"/>
                    <a:pt x="294" y="363"/>
                    <a:pt x="294" y="368"/>
                  </a:cubicBezTo>
                  <a:cubicBezTo>
                    <a:pt x="293" y="373"/>
                    <a:pt x="287" y="382"/>
                    <a:pt x="285" y="384"/>
                  </a:cubicBezTo>
                  <a:cubicBezTo>
                    <a:pt x="284" y="386"/>
                    <a:pt x="273" y="399"/>
                    <a:pt x="275" y="413"/>
                  </a:cubicBezTo>
                  <a:cubicBezTo>
                    <a:pt x="278" y="426"/>
                    <a:pt x="282" y="425"/>
                    <a:pt x="284" y="440"/>
                  </a:cubicBezTo>
                  <a:cubicBezTo>
                    <a:pt x="285" y="455"/>
                    <a:pt x="281" y="460"/>
                    <a:pt x="281" y="466"/>
                  </a:cubicBezTo>
                  <a:cubicBezTo>
                    <a:pt x="281" y="471"/>
                    <a:pt x="284" y="476"/>
                    <a:pt x="295" y="481"/>
                  </a:cubicBezTo>
                  <a:cubicBezTo>
                    <a:pt x="307" y="486"/>
                    <a:pt x="307" y="492"/>
                    <a:pt x="308" y="500"/>
                  </a:cubicBezTo>
                  <a:cubicBezTo>
                    <a:pt x="308" y="501"/>
                    <a:pt x="308" y="502"/>
                    <a:pt x="309" y="503"/>
                  </a:cubicBezTo>
                  <a:cubicBezTo>
                    <a:pt x="309" y="512"/>
                    <a:pt x="310" y="532"/>
                    <a:pt x="310" y="532"/>
                  </a:cubicBezTo>
                  <a:cubicBezTo>
                    <a:pt x="310" y="532"/>
                    <a:pt x="311" y="539"/>
                    <a:pt x="316" y="545"/>
                  </a:cubicBezTo>
                  <a:cubicBezTo>
                    <a:pt x="321" y="552"/>
                    <a:pt x="325" y="552"/>
                    <a:pt x="323" y="558"/>
                  </a:cubicBezTo>
                  <a:cubicBezTo>
                    <a:pt x="322" y="564"/>
                    <a:pt x="321" y="566"/>
                    <a:pt x="316" y="566"/>
                  </a:cubicBezTo>
                  <a:cubicBezTo>
                    <a:pt x="310" y="566"/>
                    <a:pt x="312" y="569"/>
                    <a:pt x="318" y="575"/>
                  </a:cubicBezTo>
                  <a:cubicBezTo>
                    <a:pt x="325" y="582"/>
                    <a:pt x="331" y="578"/>
                    <a:pt x="333" y="585"/>
                  </a:cubicBezTo>
                  <a:cubicBezTo>
                    <a:pt x="334" y="593"/>
                    <a:pt x="334" y="593"/>
                    <a:pt x="334" y="596"/>
                  </a:cubicBezTo>
                  <a:cubicBezTo>
                    <a:pt x="334" y="600"/>
                    <a:pt x="333" y="609"/>
                    <a:pt x="333" y="609"/>
                  </a:cubicBezTo>
                  <a:cubicBezTo>
                    <a:pt x="349" y="624"/>
                    <a:pt x="349" y="624"/>
                    <a:pt x="349" y="624"/>
                  </a:cubicBezTo>
                  <a:cubicBezTo>
                    <a:pt x="349" y="624"/>
                    <a:pt x="355" y="645"/>
                    <a:pt x="358" y="634"/>
                  </a:cubicBezTo>
                  <a:cubicBezTo>
                    <a:pt x="362" y="624"/>
                    <a:pt x="358" y="619"/>
                    <a:pt x="352" y="615"/>
                  </a:cubicBezTo>
                  <a:cubicBezTo>
                    <a:pt x="346" y="611"/>
                    <a:pt x="348" y="597"/>
                    <a:pt x="347" y="586"/>
                  </a:cubicBezTo>
                  <a:cubicBezTo>
                    <a:pt x="346" y="575"/>
                    <a:pt x="339" y="573"/>
                    <a:pt x="338" y="563"/>
                  </a:cubicBezTo>
                  <a:cubicBezTo>
                    <a:pt x="337" y="554"/>
                    <a:pt x="336" y="547"/>
                    <a:pt x="333" y="544"/>
                  </a:cubicBezTo>
                  <a:cubicBezTo>
                    <a:pt x="330" y="540"/>
                    <a:pt x="324" y="538"/>
                    <a:pt x="329" y="530"/>
                  </a:cubicBezTo>
                  <a:cubicBezTo>
                    <a:pt x="334" y="521"/>
                    <a:pt x="332" y="512"/>
                    <a:pt x="341" y="517"/>
                  </a:cubicBezTo>
                  <a:cubicBezTo>
                    <a:pt x="349" y="521"/>
                    <a:pt x="346" y="528"/>
                    <a:pt x="347" y="538"/>
                  </a:cubicBezTo>
                  <a:cubicBezTo>
                    <a:pt x="347" y="547"/>
                    <a:pt x="346" y="558"/>
                    <a:pt x="349" y="562"/>
                  </a:cubicBezTo>
                  <a:cubicBezTo>
                    <a:pt x="352" y="566"/>
                    <a:pt x="358" y="564"/>
                    <a:pt x="358" y="570"/>
                  </a:cubicBezTo>
                  <a:cubicBezTo>
                    <a:pt x="358" y="575"/>
                    <a:pt x="364" y="582"/>
                    <a:pt x="368" y="585"/>
                  </a:cubicBezTo>
                  <a:cubicBezTo>
                    <a:pt x="371" y="588"/>
                    <a:pt x="367" y="587"/>
                    <a:pt x="369" y="594"/>
                  </a:cubicBezTo>
                  <a:cubicBezTo>
                    <a:pt x="371" y="602"/>
                    <a:pt x="375" y="597"/>
                    <a:pt x="379" y="608"/>
                  </a:cubicBezTo>
                  <a:cubicBezTo>
                    <a:pt x="384" y="618"/>
                    <a:pt x="400" y="628"/>
                    <a:pt x="400" y="641"/>
                  </a:cubicBezTo>
                  <a:cubicBezTo>
                    <a:pt x="400" y="654"/>
                    <a:pt x="401" y="655"/>
                    <a:pt x="397" y="661"/>
                  </a:cubicBezTo>
                  <a:cubicBezTo>
                    <a:pt x="394" y="667"/>
                    <a:pt x="388" y="671"/>
                    <a:pt x="393" y="676"/>
                  </a:cubicBezTo>
                  <a:cubicBezTo>
                    <a:pt x="398" y="682"/>
                    <a:pt x="413" y="699"/>
                    <a:pt x="418" y="700"/>
                  </a:cubicBezTo>
                  <a:cubicBezTo>
                    <a:pt x="424" y="700"/>
                    <a:pt x="434" y="703"/>
                    <a:pt x="434" y="703"/>
                  </a:cubicBezTo>
                  <a:cubicBezTo>
                    <a:pt x="434" y="703"/>
                    <a:pt x="452" y="717"/>
                    <a:pt x="460" y="722"/>
                  </a:cubicBezTo>
                  <a:cubicBezTo>
                    <a:pt x="468" y="727"/>
                    <a:pt x="465" y="727"/>
                    <a:pt x="474" y="729"/>
                  </a:cubicBezTo>
                  <a:cubicBezTo>
                    <a:pt x="482" y="731"/>
                    <a:pt x="494" y="740"/>
                    <a:pt x="496" y="735"/>
                  </a:cubicBezTo>
                  <a:cubicBezTo>
                    <a:pt x="499" y="729"/>
                    <a:pt x="505" y="724"/>
                    <a:pt x="511" y="726"/>
                  </a:cubicBezTo>
                  <a:cubicBezTo>
                    <a:pt x="516" y="728"/>
                    <a:pt x="527" y="745"/>
                    <a:pt x="530" y="747"/>
                  </a:cubicBezTo>
                  <a:cubicBezTo>
                    <a:pt x="530" y="748"/>
                    <a:pt x="532" y="749"/>
                    <a:pt x="533" y="750"/>
                  </a:cubicBezTo>
                  <a:cubicBezTo>
                    <a:pt x="537" y="753"/>
                    <a:pt x="542" y="756"/>
                    <a:pt x="547" y="759"/>
                  </a:cubicBezTo>
                  <a:cubicBezTo>
                    <a:pt x="552" y="761"/>
                    <a:pt x="556" y="763"/>
                    <a:pt x="560" y="763"/>
                  </a:cubicBezTo>
                  <a:cubicBezTo>
                    <a:pt x="570" y="763"/>
                    <a:pt x="566" y="766"/>
                    <a:pt x="576" y="766"/>
                  </a:cubicBezTo>
                  <a:cubicBezTo>
                    <a:pt x="579" y="766"/>
                    <a:pt x="581" y="767"/>
                    <a:pt x="581" y="767"/>
                  </a:cubicBezTo>
                  <a:cubicBezTo>
                    <a:pt x="582" y="768"/>
                    <a:pt x="582" y="769"/>
                    <a:pt x="582" y="769"/>
                  </a:cubicBezTo>
                  <a:cubicBezTo>
                    <a:pt x="583" y="773"/>
                    <a:pt x="581" y="777"/>
                    <a:pt x="585" y="780"/>
                  </a:cubicBezTo>
                  <a:cubicBezTo>
                    <a:pt x="590" y="784"/>
                    <a:pt x="598" y="792"/>
                    <a:pt x="600" y="793"/>
                  </a:cubicBezTo>
                  <a:cubicBezTo>
                    <a:pt x="600" y="793"/>
                    <a:pt x="600" y="793"/>
                    <a:pt x="600" y="794"/>
                  </a:cubicBezTo>
                  <a:cubicBezTo>
                    <a:pt x="601" y="794"/>
                    <a:pt x="604" y="794"/>
                    <a:pt x="603" y="792"/>
                  </a:cubicBezTo>
                  <a:close/>
                  <a:moveTo>
                    <a:pt x="339" y="196"/>
                  </a:moveTo>
                  <a:cubicBezTo>
                    <a:pt x="338" y="196"/>
                    <a:pt x="338" y="196"/>
                    <a:pt x="338" y="196"/>
                  </a:cubicBezTo>
                  <a:cubicBezTo>
                    <a:pt x="338" y="196"/>
                    <a:pt x="339" y="195"/>
                    <a:pt x="339" y="195"/>
                  </a:cubicBezTo>
                  <a:lnTo>
                    <a:pt x="339" y="196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alpha val="9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5187601" y="1585545"/>
            <a:ext cx="1818039" cy="2474910"/>
            <a:chOff x="4209877" y="3140069"/>
            <a:chExt cx="1818039" cy="2474910"/>
          </a:xfrm>
          <a:solidFill>
            <a:schemeClr val="accent2"/>
          </a:solidFill>
        </p:grpSpPr>
        <p:sp>
          <p:nvSpPr>
            <p:cNvPr id="21" name="Freeform 34"/>
            <p:cNvSpPr>
              <a:spLocks/>
            </p:cNvSpPr>
            <p:nvPr/>
          </p:nvSpPr>
          <p:spPr bwMode="auto">
            <a:xfrm>
              <a:off x="5775274" y="4842190"/>
              <a:ext cx="221930" cy="470609"/>
            </a:xfrm>
            <a:custGeom>
              <a:avLst/>
              <a:gdLst>
                <a:gd name="T0" fmla="*/ 82 w 95"/>
                <a:gd name="T1" fmla="*/ 12 h 201"/>
                <a:gd name="T2" fmla="*/ 73 w 95"/>
                <a:gd name="T3" fmla="*/ 7 h 201"/>
                <a:gd name="T4" fmla="*/ 71 w 95"/>
                <a:gd name="T5" fmla="*/ 23 h 201"/>
                <a:gd name="T6" fmla="*/ 65 w 95"/>
                <a:gd name="T7" fmla="*/ 35 h 201"/>
                <a:gd name="T8" fmla="*/ 53 w 95"/>
                <a:gd name="T9" fmla="*/ 50 h 201"/>
                <a:gd name="T10" fmla="*/ 36 w 95"/>
                <a:gd name="T11" fmla="*/ 59 h 201"/>
                <a:gd name="T12" fmla="*/ 19 w 95"/>
                <a:gd name="T13" fmla="*/ 74 h 201"/>
                <a:gd name="T14" fmla="*/ 16 w 95"/>
                <a:gd name="T15" fmla="*/ 92 h 201"/>
                <a:gd name="T16" fmla="*/ 23 w 95"/>
                <a:gd name="T17" fmla="*/ 114 h 201"/>
                <a:gd name="T18" fmla="*/ 14 w 95"/>
                <a:gd name="T19" fmla="*/ 129 h 201"/>
                <a:gd name="T20" fmla="*/ 4 w 95"/>
                <a:gd name="T21" fmla="*/ 147 h 201"/>
                <a:gd name="T22" fmla="*/ 9 w 95"/>
                <a:gd name="T23" fmla="*/ 161 h 201"/>
                <a:gd name="T24" fmla="*/ 7 w 95"/>
                <a:gd name="T25" fmla="*/ 177 h 201"/>
                <a:gd name="T26" fmla="*/ 16 w 95"/>
                <a:gd name="T27" fmla="*/ 192 h 201"/>
                <a:gd name="T28" fmla="*/ 37 w 95"/>
                <a:gd name="T29" fmla="*/ 192 h 201"/>
                <a:gd name="T30" fmla="*/ 49 w 95"/>
                <a:gd name="T31" fmla="*/ 184 h 201"/>
                <a:gd name="T32" fmla="*/ 79 w 95"/>
                <a:gd name="T33" fmla="*/ 90 h 201"/>
                <a:gd name="T34" fmla="*/ 79 w 95"/>
                <a:gd name="T35" fmla="*/ 88 h 201"/>
                <a:gd name="T36" fmla="*/ 85 w 95"/>
                <a:gd name="T37" fmla="*/ 73 h 201"/>
                <a:gd name="T38" fmla="*/ 87 w 95"/>
                <a:gd name="T39" fmla="*/ 66 h 201"/>
                <a:gd name="T40" fmla="*/ 83 w 95"/>
                <a:gd name="T41" fmla="*/ 55 h 201"/>
                <a:gd name="T42" fmla="*/ 93 w 95"/>
                <a:gd name="T43" fmla="*/ 57 h 201"/>
                <a:gd name="T44" fmla="*/ 93 w 95"/>
                <a:gd name="T45" fmla="*/ 33 h 201"/>
                <a:gd name="T46" fmla="*/ 82 w 95"/>
                <a:gd name="T47" fmla="*/ 12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5" h="201">
                  <a:moveTo>
                    <a:pt x="82" y="12"/>
                  </a:moveTo>
                  <a:cubicBezTo>
                    <a:pt x="72" y="0"/>
                    <a:pt x="73" y="7"/>
                    <a:pt x="73" y="7"/>
                  </a:cubicBezTo>
                  <a:cubicBezTo>
                    <a:pt x="73" y="7"/>
                    <a:pt x="71" y="19"/>
                    <a:pt x="71" y="23"/>
                  </a:cubicBezTo>
                  <a:cubicBezTo>
                    <a:pt x="71" y="28"/>
                    <a:pt x="69" y="28"/>
                    <a:pt x="65" y="35"/>
                  </a:cubicBezTo>
                  <a:cubicBezTo>
                    <a:pt x="60" y="41"/>
                    <a:pt x="57" y="43"/>
                    <a:pt x="53" y="50"/>
                  </a:cubicBezTo>
                  <a:cubicBezTo>
                    <a:pt x="50" y="56"/>
                    <a:pt x="39" y="55"/>
                    <a:pt x="36" y="59"/>
                  </a:cubicBezTo>
                  <a:cubicBezTo>
                    <a:pt x="33" y="64"/>
                    <a:pt x="22" y="68"/>
                    <a:pt x="19" y="74"/>
                  </a:cubicBezTo>
                  <a:cubicBezTo>
                    <a:pt x="15" y="79"/>
                    <a:pt x="16" y="81"/>
                    <a:pt x="16" y="92"/>
                  </a:cubicBezTo>
                  <a:cubicBezTo>
                    <a:pt x="16" y="103"/>
                    <a:pt x="19" y="104"/>
                    <a:pt x="23" y="114"/>
                  </a:cubicBezTo>
                  <a:cubicBezTo>
                    <a:pt x="27" y="123"/>
                    <a:pt x="19" y="119"/>
                    <a:pt x="14" y="129"/>
                  </a:cubicBezTo>
                  <a:cubicBezTo>
                    <a:pt x="9" y="140"/>
                    <a:pt x="7" y="137"/>
                    <a:pt x="4" y="147"/>
                  </a:cubicBezTo>
                  <a:cubicBezTo>
                    <a:pt x="0" y="157"/>
                    <a:pt x="6" y="157"/>
                    <a:pt x="9" y="161"/>
                  </a:cubicBezTo>
                  <a:cubicBezTo>
                    <a:pt x="12" y="164"/>
                    <a:pt x="9" y="169"/>
                    <a:pt x="7" y="177"/>
                  </a:cubicBezTo>
                  <a:cubicBezTo>
                    <a:pt x="6" y="184"/>
                    <a:pt x="7" y="182"/>
                    <a:pt x="16" y="192"/>
                  </a:cubicBezTo>
                  <a:cubicBezTo>
                    <a:pt x="25" y="201"/>
                    <a:pt x="32" y="192"/>
                    <a:pt x="37" y="192"/>
                  </a:cubicBezTo>
                  <a:cubicBezTo>
                    <a:pt x="42" y="192"/>
                    <a:pt x="49" y="184"/>
                    <a:pt x="49" y="184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9" y="88"/>
                    <a:pt x="79" y="88"/>
                    <a:pt x="79" y="88"/>
                  </a:cubicBezTo>
                  <a:cubicBezTo>
                    <a:pt x="78" y="78"/>
                    <a:pt x="77" y="73"/>
                    <a:pt x="85" y="73"/>
                  </a:cubicBezTo>
                  <a:cubicBezTo>
                    <a:pt x="92" y="73"/>
                    <a:pt x="87" y="66"/>
                    <a:pt x="87" y="66"/>
                  </a:cubicBezTo>
                  <a:cubicBezTo>
                    <a:pt x="87" y="66"/>
                    <a:pt x="84" y="64"/>
                    <a:pt x="83" y="55"/>
                  </a:cubicBezTo>
                  <a:cubicBezTo>
                    <a:pt x="82" y="47"/>
                    <a:pt x="91" y="59"/>
                    <a:pt x="93" y="57"/>
                  </a:cubicBezTo>
                  <a:cubicBezTo>
                    <a:pt x="95" y="55"/>
                    <a:pt x="94" y="46"/>
                    <a:pt x="93" y="33"/>
                  </a:cubicBezTo>
                  <a:cubicBezTo>
                    <a:pt x="91" y="20"/>
                    <a:pt x="91" y="24"/>
                    <a:pt x="82" y="12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77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22" name="Freeform 35"/>
            <p:cNvSpPr>
              <a:spLocks noEditPoints="1"/>
            </p:cNvSpPr>
            <p:nvPr/>
          </p:nvSpPr>
          <p:spPr bwMode="auto">
            <a:xfrm>
              <a:off x="4209877" y="3270848"/>
              <a:ext cx="1818039" cy="2344131"/>
            </a:xfrm>
            <a:custGeom>
              <a:avLst/>
              <a:gdLst>
                <a:gd name="T0" fmla="*/ 721 w 776"/>
                <a:gd name="T1" fmla="*/ 360 h 1000"/>
                <a:gd name="T2" fmla="*/ 680 w 776"/>
                <a:gd name="T3" fmla="*/ 357 h 1000"/>
                <a:gd name="T4" fmla="*/ 664 w 776"/>
                <a:gd name="T5" fmla="*/ 320 h 1000"/>
                <a:gd name="T6" fmla="*/ 625 w 776"/>
                <a:gd name="T7" fmla="*/ 262 h 1000"/>
                <a:gd name="T8" fmla="*/ 596 w 776"/>
                <a:gd name="T9" fmla="*/ 202 h 1000"/>
                <a:gd name="T10" fmla="*/ 571 w 776"/>
                <a:gd name="T11" fmla="*/ 146 h 1000"/>
                <a:gd name="T12" fmla="*/ 560 w 776"/>
                <a:gd name="T13" fmla="*/ 119 h 1000"/>
                <a:gd name="T14" fmla="*/ 567 w 776"/>
                <a:gd name="T15" fmla="*/ 85 h 1000"/>
                <a:gd name="T16" fmla="*/ 515 w 776"/>
                <a:gd name="T17" fmla="*/ 88 h 1000"/>
                <a:gd name="T18" fmla="*/ 464 w 776"/>
                <a:gd name="T19" fmla="*/ 74 h 1000"/>
                <a:gd name="T20" fmla="*/ 416 w 776"/>
                <a:gd name="T21" fmla="*/ 70 h 1000"/>
                <a:gd name="T22" fmla="*/ 387 w 776"/>
                <a:gd name="T23" fmla="*/ 83 h 1000"/>
                <a:gd name="T24" fmla="*/ 342 w 776"/>
                <a:gd name="T25" fmla="*/ 62 h 1000"/>
                <a:gd name="T26" fmla="*/ 312 w 776"/>
                <a:gd name="T27" fmla="*/ 48 h 1000"/>
                <a:gd name="T28" fmla="*/ 319 w 776"/>
                <a:gd name="T29" fmla="*/ 5 h 1000"/>
                <a:gd name="T30" fmla="*/ 284 w 776"/>
                <a:gd name="T31" fmla="*/ 3 h 1000"/>
                <a:gd name="T32" fmla="*/ 224 w 776"/>
                <a:gd name="T33" fmla="*/ 10 h 1000"/>
                <a:gd name="T34" fmla="*/ 186 w 776"/>
                <a:gd name="T35" fmla="*/ 24 h 1000"/>
                <a:gd name="T36" fmla="*/ 171 w 776"/>
                <a:gd name="T37" fmla="*/ 28 h 1000"/>
                <a:gd name="T38" fmla="*/ 138 w 776"/>
                <a:gd name="T39" fmla="*/ 18 h 1000"/>
                <a:gd name="T40" fmla="*/ 121 w 776"/>
                <a:gd name="T41" fmla="*/ 47 h 1000"/>
                <a:gd name="T42" fmla="*/ 89 w 776"/>
                <a:gd name="T43" fmla="*/ 84 h 1000"/>
                <a:gd name="T44" fmla="*/ 73 w 776"/>
                <a:gd name="T45" fmla="*/ 116 h 1000"/>
                <a:gd name="T46" fmla="*/ 42 w 776"/>
                <a:gd name="T47" fmla="*/ 147 h 1000"/>
                <a:gd name="T48" fmla="*/ 9 w 776"/>
                <a:gd name="T49" fmla="*/ 207 h 1000"/>
                <a:gd name="T50" fmla="*/ 13 w 776"/>
                <a:gd name="T51" fmla="*/ 248 h 1000"/>
                <a:gd name="T52" fmla="*/ 11 w 776"/>
                <a:gd name="T53" fmla="*/ 289 h 1000"/>
                <a:gd name="T54" fmla="*/ 1 w 776"/>
                <a:gd name="T55" fmla="*/ 328 h 1000"/>
                <a:gd name="T56" fmla="*/ 9 w 776"/>
                <a:gd name="T57" fmla="*/ 347 h 1000"/>
                <a:gd name="T58" fmla="*/ 30 w 776"/>
                <a:gd name="T59" fmla="*/ 368 h 1000"/>
                <a:gd name="T60" fmla="*/ 43 w 776"/>
                <a:gd name="T61" fmla="*/ 399 h 1000"/>
                <a:gd name="T62" fmla="*/ 68 w 776"/>
                <a:gd name="T63" fmla="*/ 423 h 1000"/>
                <a:gd name="T64" fmla="*/ 108 w 776"/>
                <a:gd name="T65" fmla="*/ 452 h 1000"/>
                <a:gd name="T66" fmla="*/ 155 w 776"/>
                <a:gd name="T67" fmla="*/ 442 h 1000"/>
                <a:gd name="T68" fmla="*/ 178 w 776"/>
                <a:gd name="T69" fmla="*/ 443 h 1000"/>
                <a:gd name="T70" fmla="*/ 210 w 776"/>
                <a:gd name="T71" fmla="*/ 426 h 1000"/>
                <a:gd name="T72" fmla="*/ 239 w 776"/>
                <a:gd name="T73" fmla="*/ 424 h 1000"/>
                <a:gd name="T74" fmla="*/ 276 w 776"/>
                <a:gd name="T75" fmla="*/ 450 h 1000"/>
                <a:gd name="T76" fmla="*/ 305 w 776"/>
                <a:gd name="T77" fmla="*/ 466 h 1000"/>
                <a:gd name="T78" fmla="*/ 299 w 776"/>
                <a:gd name="T79" fmla="*/ 503 h 1000"/>
                <a:gd name="T80" fmla="*/ 329 w 776"/>
                <a:gd name="T81" fmla="*/ 580 h 1000"/>
                <a:gd name="T82" fmla="*/ 347 w 776"/>
                <a:gd name="T83" fmla="*/ 651 h 1000"/>
                <a:gd name="T84" fmla="*/ 353 w 776"/>
                <a:gd name="T85" fmla="*/ 823 h 1000"/>
                <a:gd name="T86" fmla="*/ 390 w 776"/>
                <a:gd name="T87" fmla="*/ 940 h 1000"/>
                <a:gd name="T88" fmla="*/ 480 w 776"/>
                <a:gd name="T89" fmla="*/ 978 h 1000"/>
                <a:gd name="T90" fmla="*/ 557 w 776"/>
                <a:gd name="T91" fmla="*/ 881 h 1000"/>
                <a:gd name="T92" fmla="*/ 580 w 776"/>
                <a:gd name="T93" fmla="*/ 795 h 1000"/>
                <a:gd name="T94" fmla="*/ 630 w 776"/>
                <a:gd name="T95" fmla="*/ 744 h 1000"/>
                <a:gd name="T96" fmla="*/ 652 w 776"/>
                <a:gd name="T97" fmla="*/ 663 h 1000"/>
                <a:gd name="T98" fmla="*/ 634 w 776"/>
                <a:gd name="T99" fmla="*/ 591 h 1000"/>
                <a:gd name="T100" fmla="*/ 650 w 776"/>
                <a:gd name="T101" fmla="*/ 548 h 1000"/>
                <a:gd name="T102" fmla="*/ 686 w 776"/>
                <a:gd name="T103" fmla="*/ 504 h 1000"/>
                <a:gd name="T104" fmla="*/ 742 w 776"/>
                <a:gd name="T105" fmla="*/ 442 h 1000"/>
                <a:gd name="T106" fmla="*/ 94 w 776"/>
                <a:gd name="T107" fmla="*/ 130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76" h="1000">
                  <a:moveTo>
                    <a:pt x="768" y="347"/>
                  </a:moveTo>
                  <a:cubicBezTo>
                    <a:pt x="768" y="347"/>
                    <a:pt x="761" y="352"/>
                    <a:pt x="758" y="355"/>
                  </a:cubicBezTo>
                  <a:cubicBezTo>
                    <a:pt x="754" y="359"/>
                    <a:pt x="748" y="358"/>
                    <a:pt x="738" y="358"/>
                  </a:cubicBezTo>
                  <a:cubicBezTo>
                    <a:pt x="727" y="358"/>
                    <a:pt x="730" y="360"/>
                    <a:pt x="721" y="360"/>
                  </a:cubicBezTo>
                  <a:cubicBezTo>
                    <a:pt x="713" y="360"/>
                    <a:pt x="716" y="366"/>
                    <a:pt x="709" y="367"/>
                  </a:cubicBezTo>
                  <a:cubicBezTo>
                    <a:pt x="701" y="367"/>
                    <a:pt x="696" y="368"/>
                    <a:pt x="692" y="368"/>
                  </a:cubicBezTo>
                  <a:cubicBezTo>
                    <a:pt x="687" y="368"/>
                    <a:pt x="687" y="362"/>
                    <a:pt x="684" y="362"/>
                  </a:cubicBezTo>
                  <a:cubicBezTo>
                    <a:pt x="682" y="362"/>
                    <a:pt x="680" y="359"/>
                    <a:pt x="680" y="357"/>
                  </a:cubicBezTo>
                  <a:cubicBezTo>
                    <a:pt x="680" y="356"/>
                    <a:pt x="680" y="356"/>
                    <a:pt x="680" y="355"/>
                  </a:cubicBezTo>
                  <a:cubicBezTo>
                    <a:pt x="680" y="353"/>
                    <a:pt x="680" y="349"/>
                    <a:pt x="680" y="344"/>
                  </a:cubicBezTo>
                  <a:cubicBezTo>
                    <a:pt x="680" y="340"/>
                    <a:pt x="677" y="336"/>
                    <a:pt x="673" y="333"/>
                  </a:cubicBezTo>
                  <a:cubicBezTo>
                    <a:pt x="669" y="330"/>
                    <a:pt x="669" y="327"/>
                    <a:pt x="664" y="320"/>
                  </a:cubicBezTo>
                  <a:cubicBezTo>
                    <a:pt x="659" y="314"/>
                    <a:pt x="652" y="306"/>
                    <a:pt x="644" y="304"/>
                  </a:cubicBezTo>
                  <a:cubicBezTo>
                    <a:pt x="637" y="303"/>
                    <a:pt x="644" y="300"/>
                    <a:pt x="634" y="285"/>
                  </a:cubicBezTo>
                  <a:cubicBezTo>
                    <a:pt x="624" y="271"/>
                    <a:pt x="630" y="280"/>
                    <a:pt x="628" y="269"/>
                  </a:cubicBezTo>
                  <a:cubicBezTo>
                    <a:pt x="627" y="265"/>
                    <a:pt x="626" y="264"/>
                    <a:pt x="625" y="262"/>
                  </a:cubicBezTo>
                  <a:cubicBezTo>
                    <a:pt x="623" y="261"/>
                    <a:pt x="620" y="260"/>
                    <a:pt x="615" y="255"/>
                  </a:cubicBezTo>
                  <a:cubicBezTo>
                    <a:pt x="608" y="246"/>
                    <a:pt x="609" y="249"/>
                    <a:pt x="608" y="246"/>
                  </a:cubicBezTo>
                  <a:cubicBezTo>
                    <a:pt x="606" y="243"/>
                    <a:pt x="607" y="234"/>
                    <a:pt x="607" y="231"/>
                  </a:cubicBezTo>
                  <a:cubicBezTo>
                    <a:pt x="607" y="229"/>
                    <a:pt x="599" y="210"/>
                    <a:pt x="596" y="202"/>
                  </a:cubicBezTo>
                  <a:cubicBezTo>
                    <a:pt x="593" y="193"/>
                    <a:pt x="588" y="198"/>
                    <a:pt x="590" y="195"/>
                  </a:cubicBezTo>
                  <a:cubicBezTo>
                    <a:pt x="591" y="194"/>
                    <a:pt x="590" y="192"/>
                    <a:pt x="589" y="189"/>
                  </a:cubicBezTo>
                  <a:cubicBezTo>
                    <a:pt x="588" y="187"/>
                    <a:pt x="586" y="183"/>
                    <a:pt x="585" y="177"/>
                  </a:cubicBezTo>
                  <a:cubicBezTo>
                    <a:pt x="583" y="164"/>
                    <a:pt x="577" y="155"/>
                    <a:pt x="571" y="146"/>
                  </a:cubicBezTo>
                  <a:cubicBezTo>
                    <a:pt x="564" y="137"/>
                    <a:pt x="566" y="139"/>
                    <a:pt x="566" y="132"/>
                  </a:cubicBezTo>
                  <a:cubicBezTo>
                    <a:pt x="566" y="126"/>
                    <a:pt x="555" y="116"/>
                    <a:pt x="555" y="112"/>
                  </a:cubicBezTo>
                  <a:cubicBezTo>
                    <a:pt x="555" y="108"/>
                    <a:pt x="551" y="100"/>
                    <a:pt x="552" y="103"/>
                  </a:cubicBezTo>
                  <a:cubicBezTo>
                    <a:pt x="554" y="105"/>
                    <a:pt x="558" y="115"/>
                    <a:pt x="560" y="119"/>
                  </a:cubicBezTo>
                  <a:cubicBezTo>
                    <a:pt x="563" y="123"/>
                    <a:pt x="561" y="122"/>
                    <a:pt x="571" y="131"/>
                  </a:cubicBezTo>
                  <a:cubicBezTo>
                    <a:pt x="580" y="139"/>
                    <a:pt x="574" y="128"/>
                    <a:pt x="575" y="120"/>
                  </a:cubicBezTo>
                  <a:cubicBezTo>
                    <a:pt x="575" y="117"/>
                    <a:pt x="574" y="113"/>
                    <a:pt x="574" y="108"/>
                  </a:cubicBezTo>
                  <a:cubicBezTo>
                    <a:pt x="572" y="98"/>
                    <a:pt x="569" y="85"/>
                    <a:pt x="567" y="85"/>
                  </a:cubicBezTo>
                  <a:cubicBezTo>
                    <a:pt x="565" y="85"/>
                    <a:pt x="563" y="84"/>
                    <a:pt x="557" y="84"/>
                  </a:cubicBezTo>
                  <a:cubicBezTo>
                    <a:pt x="552" y="84"/>
                    <a:pt x="553" y="83"/>
                    <a:pt x="547" y="83"/>
                  </a:cubicBezTo>
                  <a:cubicBezTo>
                    <a:pt x="541" y="83"/>
                    <a:pt x="543" y="78"/>
                    <a:pt x="533" y="78"/>
                  </a:cubicBezTo>
                  <a:cubicBezTo>
                    <a:pt x="523" y="78"/>
                    <a:pt x="523" y="85"/>
                    <a:pt x="515" y="88"/>
                  </a:cubicBezTo>
                  <a:cubicBezTo>
                    <a:pt x="508" y="92"/>
                    <a:pt x="495" y="79"/>
                    <a:pt x="491" y="78"/>
                  </a:cubicBezTo>
                  <a:cubicBezTo>
                    <a:pt x="488" y="77"/>
                    <a:pt x="477" y="78"/>
                    <a:pt x="474" y="78"/>
                  </a:cubicBezTo>
                  <a:cubicBezTo>
                    <a:pt x="472" y="78"/>
                    <a:pt x="470" y="76"/>
                    <a:pt x="467" y="75"/>
                  </a:cubicBezTo>
                  <a:cubicBezTo>
                    <a:pt x="466" y="74"/>
                    <a:pt x="465" y="74"/>
                    <a:pt x="464" y="74"/>
                  </a:cubicBezTo>
                  <a:cubicBezTo>
                    <a:pt x="460" y="74"/>
                    <a:pt x="450" y="68"/>
                    <a:pt x="450" y="68"/>
                  </a:cubicBezTo>
                  <a:cubicBezTo>
                    <a:pt x="450" y="68"/>
                    <a:pt x="446" y="66"/>
                    <a:pt x="442" y="61"/>
                  </a:cubicBezTo>
                  <a:cubicBezTo>
                    <a:pt x="437" y="55"/>
                    <a:pt x="431" y="60"/>
                    <a:pt x="426" y="60"/>
                  </a:cubicBezTo>
                  <a:cubicBezTo>
                    <a:pt x="422" y="60"/>
                    <a:pt x="419" y="67"/>
                    <a:pt x="416" y="70"/>
                  </a:cubicBezTo>
                  <a:cubicBezTo>
                    <a:pt x="412" y="73"/>
                    <a:pt x="416" y="83"/>
                    <a:pt x="416" y="88"/>
                  </a:cubicBezTo>
                  <a:cubicBezTo>
                    <a:pt x="416" y="94"/>
                    <a:pt x="413" y="90"/>
                    <a:pt x="409" y="93"/>
                  </a:cubicBezTo>
                  <a:cubicBezTo>
                    <a:pt x="405" y="96"/>
                    <a:pt x="396" y="94"/>
                    <a:pt x="392" y="90"/>
                  </a:cubicBezTo>
                  <a:cubicBezTo>
                    <a:pt x="388" y="86"/>
                    <a:pt x="391" y="87"/>
                    <a:pt x="387" y="83"/>
                  </a:cubicBezTo>
                  <a:cubicBezTo>
                    <a:pt x="383" y="79"/>
                    <a:pt x="373" y="81"/>
                    <a:pt x="370" y="81"/>
                  </a:cubicBezTo>
                  <a:cubicBezTo>
                    <a:pt x="367" y="81"/>
                    <a:pt x="365" y="81"/>
                    <a:pt x="365" y="73"/>
                  </a:cubicBezTo>
                  <a:cubicBezTo>
                    <a:pt x="364" y="65"/>
                    <a:pt x="359" y="64"/>
                    <a:pt x="359" y="64"/>
                  </a:cubicBezTo>
                  <a:cubicBezTo>
                    <a:pt x="359" y="64"/>
                    <a:pt x="347" y="62"/>
                    <a:pt x="342" y="62"/>
                  </a:cubicBezTo>
                  <a:cubicBezTo>
                    <a:pt x="336" y="62"/>
                    <a:pt x="332" y="61"/>
                    <a:pt x="328" y="61"/>
                  </a:cubicBezTo>
                  <a:cubicBezTo>
                    <a:pt x="326" y="61"/>
                    <a:pt x="325" y="58"/>
                    <a:pt x="323" y="56"/>
                  </a:cubicBezTo>
                  <a:cubicBezTo>
                    <a:pt x="321" y="54"/>
                    <a:pt x="320" y="53"/>
                    <a:pt x="318" y="53"/>
                  </a:cubicBezTo>
                  <a:cubicBezTo>
                    <a:pt x="313" y="53"/>
                    <a:pt x="312" y="48"/>
                    <a:pt x="312" y="48"/>
                  </a:cubicBezTo>
                  <a:cubicBezTo>
                    <a:pt x="312" y="48"/>
                    <a:pt x="309" y="44"/>
                    <a:pt x="310" y="39"/>
                  </a:cubicBezTo>
                  <a:cubicBezTo>
                    <a:pt x="310" y="34"/>
                    <a:pt x="314" y="32"/>
                    <a:pt x="316" y="28"/>
                  </a:cubicBezTo>
                  <a:cubicBezTo>
                    <a:pt x="319" y="24"/>
                    <a:pt x="315" y="17"/>
                    <a:pt x="313" y="15"/>
                  </a:cubicBezTo>
                  <a:cubicBezTo>
                    <a:pt x="312" y="13"/>
                    <a:pt x="319" y="5"/>
                    <a:pt x="319" y="5"/>
                  </a:cubicBezTo>
                  <a:cubicBezTo>
                    <a:pt x="319" y="5"/>
                    <a:pt x="312" y="10"/>
                    <a:pt x="312" y="6"/>
                  </a:cubicBezTo>
                  <a:cubicBezTo>
                    <a:pt x="312" y="2"/>
                    <a:pt x="303" y="0"/>
                    <a:pt x="303" y="0"/>
                  </a:cubicBezTo>
                  <a:cubicBezTo>
                    <a:pt x="293" y="2"/>
                    <a:pt x="293" y="2"/>
                    <a:pt x="293" y="2"/>
                  </a:cubicBezTo>
                  <a:cubicBezTo>
                    <a:pt x="293" y="2"/>
                    <a:pt x="286" y="3"/>
                    <a:pt x="284" y="3"/>
                  </a:cubicBezTo>
                  <a:cubicBezTo>
                    <a:pt x="282" y="3"/>
                    <a:pt x="274" y="4"/>
                    <a:pt x="274" y="4"/>
                  </a:cubicBezTo>
                  <a:cubicBezTo>
                    <a:pt x="261" y="4"/>
                    <a:pt x="261" y="4"/>
                    <a:pt x="261" y="4"/>
                  </a:cubicBezTo>
                  <a:cubicBezTo>
                    <a:pt x="261" y="4"/>
                    <a:pt x="255" y="6"/>
                    <a:pt x="241" y="8"/>
                  </a:cubicBezTo>
                  <a:cubicBezTo>
                    <a:pt x="227" y="10"/>
                    <a:pt x="226" y="10"/>
                    <a:pt x="224" y="10"/>
                  </a:cubicBezTo>
                  <a:cubicBezTo>
                    <a:pt x="221" y="10"/>
                    <a:pt x="216" y="11"/>
                    <a:pt x="216" y="11"/>
                  </a:cubicBezTo>
                  <a:cubicBezTo>
                    <a:pt x="216" y="11"/>
                    <a:pt x="207" y="13"/>
                    <a:pt x="204" y="15"/>
                  </a:cubicBezTo>
                  <a:cubicBezTo>
                    <a:pt x="201" y="17"/>
                    <a:pt x="201" y="20"/>
                    <a:pt x="198" y="20"/>
                  </a:cubicBezTo>
                  <a:cubicBezTo>
                    <a:pt x="195" y="20"/>
                    <a:pt x="192" y="21"/>
                    <a:pt x="186" y="24"/>
                  </a:cubicBezTo>
                  <a:cubicBezTo>
                    <a:pt x="180" y="27"/>
                    <a:pt x="186" y="24"/>
                    <a:pt x="184" y="27"/>
                  </a:cubicBezTo>
                  <a:cubicBezTo>
                    <a:pt x="182" y="29"/>
                    <a:pt x="181" y="30"/>
                    <a:pt x="179" y="30"/>
                  </a:cubicBezTo>
                  <a:cubicBezTo>
                    <a:pt x="179" y="31"/>
                    <a:pt x="178" y="30"/>
                    <a:pt x="177" y="30"/>
                  </a:cubicBezTo>
                  <a:cubicBezTo>
                    <a:pt x="173" y="29"/>
                    <a:pt x="173" y="29"/>
                    <a:pt x="171" y="28"/>
                  </a:cubicBezTo>
                  <a:cubicBezTo>
                    <a:pt x="169" y="27"/>
                    <a:pt x="167" y="28"/>
                    <a:pt x="164" y="28"/>
                  </a:cubicBezTo>
                  <a:cubicBezTo>
                    <a:pt x="161" y="28"/>
                    <a:pt x="157" y="28"/>
                    <a:pt x="154" y="28"/>
                  </a:cubicBezTo>
                  <a:cubicBezTo>
                    <a:pt x="151" y="28"/>
                    <a:pt x="146" y="25"/>
                    <a:pt x="146" y="25"/>
                  </a:cubicBezTo>
                  <a:cubicBezTo>
                    <a:pt x="146" y="25"/>
                    <a:pt x="144" y="19"/>
                    <a:pt x="138" y="18"/>
                  </a:cubicBezTo>
                  <a:cubicBezTo>
                    <a:pt x="133" y="17"/>
                    <a:pt x="134" y="21"/>
                    <a:pt x="134" y="21"/>
                  </a:cubicBezTo>
                  <a:cubicBezTo>
                    <a:pt x="134" y="21"/>
                    <a:pt x="133" y="25"/>
                    <a:pt x="132" y="29"/>
                  </a:cubicBezTo>
                  <a:cubicBezTo>
                    <a:pt x="132" y="32"/>
                    <a:pt x="129" y="36"/>
                    <a:pt x="129" y="40"/>
                  </a:cubicBezTo>
                  <a:cubicBezTo>
                    <a:pt x="129" y="44"/>
                    <a:pt x="123" y="44"/>
                    <a:pt x="121" y="47"/>
                  </a:cubicBezTo>
                  <a:cubicBezTo>
                    <a:pt x="120" y="50"/>
                    <a:pt x="116" y="50"/>
                    <a:pt x="112" y="53"/>
                  </a:cubicBezTo>
                  <a:cubicBezTo>
                    <a:pt x="107" y="55"/>
                    <a:pt x="103" y="54"/>
                    <a:pt x="101" y="60"/>
                  </a:cubicBezTo>
                  <a:cubicBezTo>
                    <a:pt x="98" y="65"/>
                    <a:pt x="94" y="69"/>
                    <a:pt x="93" y="73"/>
                  </a:cubicBezTo>
                  <a:cubicBezTo>
                    <a:pt x="92" y="77"/>
                    <a:pt x="89" y="79"/>
                    <a:pt x="89" y="84"/>
                  </a:cubicBezTo>
                  <a:cubicBezTo>
                    <a:pt x="89" y="88"/>
                    <a:pt x="91" y="94"/>
                    <a:pt x="91" y="94"/>
                  </a:cubicBezTo>
                  <a:cubicBezTo>
                    <a:pt x="90" y="100"/>
                    <a:pt x="90" y="100"/>
                    <a:pt x="90" y="100"/>
                  </a:cubicBezTo>
                  <a:cubicBezTo>
                    <a:pt x="90" y="100"/>
                    <a:pt x="84" y="106"/>
                    <a:pt x="84" y="112"/>
                  </a:cubicBezTo>
                  <a:cubicBezTo>
                    <a:pt x="84" y="117"/>
                    <a:pt x="73" y="116"/>
                    <a:pt x="73" y="116"/>
                  </a:cubicBezTo>
                  <a:cubicBezTo>
                    <a:pt x="73" y="116"/>
                    <a:pt x="65" y="121"/>
                    <a:pt x="63" y="124"/>
                  </a:cubicBezTo>
                  <a:cubicBezTo>
                    <a:pt x="60" y="127"/>
                    <a:pt x="55" y="129"/>
                    <a:pt x="52" y="130"/>
                  </a:cubicBezTo>
                  <a:cubicBezTo>
                    <a:pt x="52" y="130"/>
                    <a:pt x="52" y="130"/>
                    <a:pt x="52" y="130"/>
                  </a:cubicBezTo>
                  <a:cubicBezTo>
                    <a:pt x="50" y="131"/>
                    <a:pt x="54" y="140"/>
                    <a:pt x="42" y="147"/>
                  </a:cubicBezTo>
                  <a:cubicBezTo>
                    <a:pt x="30" y="155"/>
                    <a:pt x="30" y="167"/>
                    <a:pt x="29" y="171"/>
                  </a:cubicBezTo>
                  <a:cubicBezTo>
                    <a:pt x="27" y="174"/>
                    <a:pt x="26" y="175"/>
                    <a:pt x="23" y="179"/>
                  </a:cubicBezTo>
                  <a:cubicBezTo>
                    <a:pt x="20" y="183"/>
                    <a:pt x="19" y="191"/>
                    <a:pt x="19" y="191"/>
                  </a:cubicBezTo>
                  <a:cubicBezTo>
                    <a:pt x="19" y="191"/>
                    <a:pt x="11" y="201"/>
                    <a:pt x="9" y="207"/>
                  </a:cubicBezTo>
                  <a:cubicBezTo>
                    <a:pt x="6" y="214"/>
                    <a:pt x="6" y="210"/>
                    <a:pt x="6" y="216"/>
                  </a:cubicBezTo>
                  <a:cubicBezTo>
                    <a:pt x="5" y="222"/>
                    <a:pt x="7" y="222"/>
                    <a:pt x="9" y="226"/>
                  </a:cubicBezTo>
                  <a:cubicBezTo>
                    <a:pt x="10" y="230"/>
                    <a:pt x="9" y="229"/>
                    <a:pt x="13" y="230"/>
                  </a:cubicBezTo>
                  <a:cubicBezTo>
                    <a:pt x="17" y="232"/>
                    <a:pt x="13" y="241"/>
                    <a:pt x="13" y="248"/>
                  </a:cubicBezTo>
                  <a:cubicBezTo>
                    <a:pt x="13" y="255"/>
                    <a:pt x="14" y="252"/>
                    <a:pt x="14" y="259"/>
                  </a:cubicBezTo>
                  <a:cubicBezTo>
                    <a:pt x="14" y="266"/>
                    <a:pt x="12" y="269"/>
                    <a:pt x="12" y="277"/>
                  </a:cubicBezTo>
                  <a:cubicBezTo>
                    <a:pt x="12" y="280"/>
                    <a:pt x="12" y="282"/>
                    <a:pt x="12" y="283"/>
                  </a:cubicBezTo>
                  <a:cubicBezTo>
                    <a:pt x="12" y="286"/>
                    <a:pt x="12" y="287"/>
                    <a:pt x="11" y="289"/>
                  </a:cubicBezTo>
                  <a:cubicBezTo>
                    <a:pt x="9" y="291"/>
                    <a:pt x="4" y="302"/>
                    <a:pt x="4" y="302"/>
                  </a:cubicBezTo>
                  <a:cubicBezTo>
                    <a:pt x="4" y="302"/>
                    <a:pt x="3" y="307"/>
                    <a:pt x="3" y="311"/>
                  </a:cubicBezTo>
                  <a:cubicBezTo>
                    <a:pt x="3" y="315"/>
                    <a:pt x="3" y="316"/>
                    <a:pt x="3" y="320"/>
                  </a:cubicBezTo>
                  <a:cubicBezTo>
                    <a:pt x="3" y="325"/>
                    <a:pt x="3" y="320"/>
                    <a:pt x="1" y="328"/>
                  </a:cubicBezTo>
                  <a:cubicBezTo>
                    <a:pt x="0" y="335"/>
                    <a:pt x="1" y="328"/>
                    <a:pt x="0" y="333"/>
                  </a:cubicBezTo>
                  <a:cubicBezTo>
                    <a:pt x="0" y="339"/>
                    <a:pt x="6" y="343"/>
                    <a:pt x="6" y="343"/>
                  </a:cubicBezTo>
                  <a:cubicBezTo>
                    <a:pt x="6" y="343"/>
                    <a:pt x="6" y="343"/>
                    <a:pt x="6" y="343"/>
                  </a:cubicBezTo>
                  <a:cubicBezTo>
                    <a:pt x="6" y="344"/>
                    <a:pt x="7" y="345"/>
                    <a:pt x="9" y="347"/>
                  </a:cubicBezTo>
                  <a:cubicBezTo>
                    <a:pt x="11" y="352"/>
                    <a:pt x="18" y="350"/>
                    <a:pt x="18" y="350"/>
                  </a:cubicBezTo>
                  <a:cubicBezTo>
                    <a:pt x="17" y="355"/>
                    <a:pt x="21" y="358"/>
                    <a:pt x="23" y="359"/>
                  </a:cubicBezTo>
                  <a:cubicBezTo>
                    <a:pt x="24" y="359"/>
                    <a:pt x="24" y="359"/>
                    <a:pt x="24" y="359"/>
                  </a:cubicBezTo>
                  <a:cubicBezTo>
                    <a:pt x="24" y="359"/>
                    <a:pt x="27" y="366"/>
                    <a:pt x="30" y="368"/>
                  </a:cubicBezTo>
                  <a:cubicBezTo>
                    <a:pt x="33" y="371"/>
                    <a:pt x="32" y="372"/>
                    <a:pt x="37" y="376"/>
                  </a:cubicBezTo>
                  <a:cubicBezTo>
                    <a:pt x="39" y="379"/>
                    <a:pt x="41" y="383"/>
                    <a:pt x="42" y="386"/>
                  </a:cubicBezTo>
                  <a:cubicBezTo>
                    <a:pt x="43" y="388"/>
                    <a:pt x="43" y="389"/>
                    <a:pt x="43" y="389"/>
                  </a:cubicBezTo>
                  <a:cubicBezTo>
                    <a:pt x="43" y="389"/>
                    <a:pt x="43" y="396"/>
                    <a:pt x="43" y="399"/>
                  </a:cubicBezTo>
                  <a:cubicBezTo>
                    <a:pt x="43" y="401"/>
                    <a:pt x="49" y="405"/>
                    <a:pt x="51" y="407"/>
                  </a:cubicBezTo>
                  <a:cubicBezTo>
                    <a:pt x="53" y="410"/>
                    <a:pt x="55" y="410"/>
                    <a:pt x="60" y="414"/>
                  </a:cubicBezTo>
                  <a:cubicBezTo>
                    <a:pt x="61" y="414"/>
                    <a:pt x="62" y="415"/>
                    <a:pt x="63" y="416"/>
                  </a:cubicBezTo>
                  <a:cubicBezTo>
                    <a:pt x="65" y="418"/>
                    <a:pt x="66" y="421"/>
                    <a:pt x="68" y="423"/>
                  </a:cubicBezTo>
                  <a:cubicBezTo>
                    <a:pt x="71" y="426"/>
                    <a:pt x="84" y="438"/>
                    <a:pt x="84" y="438"/>
                  </a:cubicBezTo>
                  <a:cubicBezTo>
                    <a:pt x="84" y="438"/>
                    <a:pt x="92" y="444"/>
                    <a:pt x="98" y="450"/>
                  </a:cubicBezTo>
                  <a:cubicBezTo>
                    <a:pt x="104" y="455"/>
                    <a:pt x="106" y="452"/>
                    <a:pt x="106" y="452"/>
                  </a:cubicBezTo>
                  <a:cubicBezTo>
                    <a:pt x="108" y="452"/>
                    <a:pt x="108" y="452"/>
                    <a:pt x="108" y="452"/>
                  </a:cubicBezTo>
                  <a:cubicBezTo>
                    <a:pt x="115" y="450"/>
                    <a:pt x="115" y="450"/>
                    <a:pt x="115" y="450"/>
                  </a:cubicBezTo>
                  <a:cubicBezTo>
                    <a:pt x="115" y="450"/>
                    <a:pt x="122" y="446"/>
                    <a:pt x="124" y="446"/>
                  </a:cubicBezTo>
                  <a:cubicBezTo>
                    <a:pt x="126" y="446"/>
                    <a:pt x="129" y="442"/>
                    <a:pt x="138" y="442"/>
                  </a:cubicBezTo>
                  <a:cubicBezTo>
                    <a:pt x="146" y="442"/>
                    <a:pt x="148" y="442"/>
                    <a:pt x="155" y="442"/>
                  </a:cubicBezTo>
                  <a:cubicBezTo>
                    <a:pt x="161" y="442"/>
                    <a:pt x="158" y="444"/>
                    <a:pt x="162" y="446"/>
                  </a:cubicBezTo>
                  <a:cubicBezTo>
                    <a:pt x="165" y="448"/>
                    <a:pt x="167" y="447"/>
                    <a:pt x="169" y="447"/>
                  </a:cubicBezTo>
                  <a:cubicBezTo>
                    <a:pt x="170" y="447"/>
                    <a:pt x="171" y="446"/>
                    <a:pt x="171" y="446"/>
                  </a:cubicBezTo>
                  <a:cubicBezTo>
                    <a:pt x="178" y="443"/>
                    <a:pt x="178" y="443"/>
                    <a:pt x="178" y="443"/>
                  </a:cubicBezTo>
                  <a:cubicBezTo>
                    <a:pt x="178" y="443"/>
                    <a:pt x="184" y="442"/>
                    <a:pt x="187" y="440"/>
                  </a:cubicBezTo>
                  <a:cubicBezTo>
                    <a:pt x="189" y="438"/>
                    <a:pt x="193" y="435"/>
                    <a:pt x="197" y="435"/>
                  </a:cubicBezTo>
                  <a:cubicBezTo>
                    <a:pt x="201" y="435"/>
                    <a:pt x="201" y="431"/>
                    <a:pt x="206" y="431"/>
                  </a:cubicBezTo>
                  <a:cubicBezTo>
                    <a:pt x="210" y="431"/>
                    <a:pt x="210" y="426"/>
                    <a:pt x="210" y="426"/>
                  </a:cubicBezTo>
                  <a:cubicBezTo>
                    <a:pt x="210" y="426"/>
                    <a:pt x="211" y="426"/>
                    <a:pt x="213" y="426"/>
                  </a:cubicBezTo>
                  <a:cubicBezTo>
                    <a:pt x="216" y="425"/>
                    <a:pt x="221" y="425"/>
                    <a:pt x="224" y="424"/>
                  </a:cubicBezTo>
                  <a:cubicBezTo>
                    <a:pt x="224" y="424"/>
                    <a:pt x="224" y="424"/>
                    <a:pt x="224" y="424"/>
                  </a:cubicBezTo>
                  <a:cubicBezTo>
                    <a:pt x="229" y="423"/>
                    <a:pt x="234" y="424"/>
                    <a:pt x="239" y="424"/>
                  </a:cubicBezTo>
                  <a:cubicBezTo>
                    <a:pt x="245" y="424"/>
                    <a:pt x="244" y="427"/>
                    <a:pt x="253" y="434"/>
                  </a:cubicBezTo>
                  <a:cubicBezTo>
                    <a:pt x="261" y="440"/>
                    <a:pt x="254" y="440"/>
                    <a:pt x="253" y="447"/>
                  </a:cubicBezTo>
                  <a:cubicBezTo>
                    <a:pt x="253" y="454"/>
                    <a:pt x="256" y="454"/>
                    <a:pt x="261" y="454"/>
                  </a:cubicBezTo>
                  <a:cubicBezTo>
                    <a:pt x="266" y="454"/>
                    <a:pt x="271" y="450"/>
                    <a:pt x="276" y="450"/>
                  </a:cubicBezTo>
                  <a:cubicBezTo>
                    <a:pt x="280" y="450"/>
                    <a:pt x="290" y="446"/>
                    <a:pt x="290" y="446"/>
                  </a:cubicBezTo>
                  <a:cubicBezTo>
                    <a:pt x="291" y="446"/>
                    <a:pt x="291" y="446"/>
                    <a:pt x="291" y="446"/>
                  </a:cubicBezTo>
                  <a:cubicBezTo>
                    <a:pt x="296" y="454"/>
                    <a:pt x="296" y="454"/>
                    <a:pt x="296" y="454"/>
                  </a:cubicBezTo>
                  <a:cubicBezTo>
                    <a:pt x="296" y="454"/>
                    <a:pt x="299" y="457"/>
                    <a:pt x="305" y="466"/>
                  </a:cubicBezTo>
                  <a:cubicBezTo>
                    <a:pt x="308" y="473"/>
                    <a:pt x="307" y="477"/>
                    <a:pt x="305" y="481"/>
                  </a:cubicBezTo>
                  <a:cubicBezTo>
                    <a:pt x="304" y="482"/>
                    <a:pt x="303" y="483"/>
                    <a:pt x="303" y="485"/>
                  </a:cubicBezTo>
                  <a:cubicBezTo>
                    <a:pt x="302" y="488"/>
                    <a:pt x="301" y="493"/>
                    <a:pt x="300" y="497"/>
                  </a:cubicBezTo>
                  <a:cubicBezTo>
                    <a:pt x="300" y="499"/>
                    <a:pt x="299" y="501"/>
                    <a:pt x="299" y="503"/>
                  </a:cubicBezTo>
                  <a:cubicBezTo>
                    <a:pt x="299" y="508"/>
                    <a:pt x="294" y="512"/>
                    <a:pt x="293" y="524"/>
                  </a:cubicBezTo>
                  <a:cubicBezTo>
                    <a:pt x="291" y="534"/>
                    <a:pt x="304" y="552"/>
                    <a:pt x="316" y="564"/>
                  </a:cubicBezTo>
                  <a:cubicBezTo>
                    <a:pt x="318" y="567"/>
                    <a:pt x="320" y="569"/>
                    <a:pt x="322" y="571"/>
                  </a:cubicBezTo>
                  <a:cubicBezTo>
                    <a:pt x="325" y="573"/>
                    <a:pt x="327" y="577"/>
                    <a:pt x="329" y="580"/>
                  </a:cubicBezTo>
                  <a:cubicBezTo>
                    <a:pt x="331" y="584"/>
                    <a:pt x="332" y="589"/>
                    <a:pt x="333" y="593"/>
                  </a:cubicBezTo>
                  <a:cubicBezTo>
                    <a:pt x="334" y="601"/>
                    <a:pt x="334" y="608"/>
                    <a:pt x="336" y="615"/>
                  </a:cubicBezTo>
                  <a:cubicBezTo>
                    <a:pt x="341" y="627"/>
                    <a:pt x="348" y="629"/>
                    <a:pt x="344" y="629"/>
                  </a:cubicBezTo>
                  <a:cubicBezTo>
                    <a:pt x="339" y="629"/>
                    <a:pt x="342" y="648"/>
                    <a:pt x="347" y="651"/>
                  </a:cubicBezTo>
                  <a:cubicBezTo>
                    <a:pt x="351" y="654"/>
                    <a:pt x="353" y="674"/>
                    <a:pt x="344" y="688"/>
                  </a:cubicBezTo>
                  <a:cubicBezTo>
                    <a:pt x="336" y="700"/>
                    <a:pt x="329" y="729"/>
                    <a:pt x="326" y="747"/>
                  </a:cubicBezTo>
                  <a:cubicBezTo>
                    <a:pt x="325" y="750"/>
                    <a:pt x="325" y="753"/>
                    <a:pt x="325" y="755"/>
                  </a:cubicBezTo>
                  <a:cubicBezTo>
                    <a:pt x="323" y="771"/>
                    <a:pt x="353" y="823"/>
                    <a:pt x="353" y="823"/>
                  </a:cubicBezTo>
                  <a:cubicBezTo>
                    <a:pt x="353" y="823"/>
                    <a:pt x="360" y="857"/>
                    <a:pt x="360" y="871"/>
                  </a:cubicBezTo>
                  <a:cubicBezTo>
                    <a:pt x="360" y="883"/>
                    <a:pt x="372" y="897"/>
                    <a:pt x="376" y="905"/>
                  </a:cubicBezTo>
                  <a:cubicBezTo>
                    <a:pt x="377" y="906"/>
                    <a:pt x="378" y="907"/>
                    <a:pt x="378" y="908"/>
                  </a:cubicBezTo>
                  <a:cubicBezTo>
                    <a:pt x="379" y="913"/>
                    <a:pt x="379" y="925"/>
                    <a:pt x="390" y="940"/>
                  </a:cubicBezTo>
                  <a:cubicBezTo>
                    <a:pt x="400" y="954"/>
                    <a:pt x="387" y="965"/>
                    <a:pt x="397" y="983"/>
                  </a:cubicBezTo>
                  <a:cubicBezTo>
                    <a:pt x="408" y="1000"/>
                    <a:pt x="415" y="994"/>
                    <a:pt x="427" y="986"/>
                  </a:cubicBezTo>
                  <a:cubicBezTo>
                    <a:pt x="439" y="978"/>
                    <a:pt x="446" y="986"/>
                    <a:pt x="452" y="986"/>
                  </a:cubicBezTo>
                  <a:cubicBezTo>
                    <a:pt x="458" y="986"/>
                    <a:pt x="471" y="978"/>
                    <a:pt x="480" y="978"/>
                  </a:cubicBezTo>
                  <a:cubicBezTo>
                    <a:pt x="489" y="978"/>
                    <a:pt x="486" y="964"/>
                    <a:pt x="504" y="957"/>
                  </a:cubicBezTo>
                  <a:cubicBezTo>
                    <a:pt x="522" y="951"/>
                    <a:pt x="525" y="946"/>
                    <a:pt x="528" y="930"/>
                  </a:cubicBezTo>
                  <a:cubicBezTo>
                    <a:pt x="531" y="914"/>
                    <a:pt x="541" y="909"/>
                    <a:pt x="552" y="901"/>
                  </a:cubicBezTo>
                  <a:cubicBezTo>
                    <a:pt x="561" y="895"/>
                    <a:pt x="561" y="891"/>
                    <a:pt x="557" y="881"/>
                  </a:cubicBezTo>
                  <a:cubicBezTo>
                    <a:pt x="556" y="879"/>
                    <a:pt x="555" y="878"/>
                    <a:pt x="555" y="876"/>
                  </a:cubicBezTo>
                  <a:cubicBezTo>
                    <a:pt x="549" y="862"/>
                    <a:pt x="578" y="854"/>
                    <a:pt x="578" y="854"/>
                  </a:cubicBezTo>
                  <a:cubicBezTo>
                    <a:pt x="583" y="854"/>
                    <a:pt x="587" y="847"/>
                    <a:pt x="589" y="831"/>
                  </a:cubicBezTo>
                  <a:cubicBezTo>
                    <a:pt x="590" y="815"/>
                    <a:pt x="589" y="804"/>
                    <a:pt x="580" y="795"/>
                  </a:cubicBezTo>
                  <a:cubicBezTo>
                    <a:pt x="571" y="785"/>
                    <a:pt x="583" y="783"/>
                    <a:pt x="588" y="780"/>
                  </a:cubicBezTo>
                  <a:cubicBezTo>
                    <a:pt x="593" y="776"/>
                    <a:pt x="598" y="772"/>
                    <a:pt x="602" y="768"/>
                  </a:cubicBezTo>
                  <a:cubicBezTo>
                    <a:pt x="606" y="763"/>
                    <a:pt x="608" y="757"/>
                    <a:pt x="611" y="754"/>
                  </a:cubicBezTo>
                  <a:cubicBezTo>
                    <a:pt x="614" y="751"/>
                    <a:pt x="626" y="747"/>
                    <a:pt x="630" y="744"/>
                  </a:cubicBezTo>
                  <a:cubicBezTo>
                    <a:pt x="634" y="740"/>
                    <a:pt x="641" y="736"/>
                    <a:pt x="646" y="728"/>
                  </a:cubicBezTo>
                  <a:cubicBezTo>
                    <a:pt x="652" y="720"/>
                    <a:pt x="652" y="719"/>
                    <a:pt x="650" y="710"/>
                  </a:cubicBezTo>
                  <a:cubicBezTo>
                    <a:pt x="648" y="701"/>
                    <a:pt x="650" y="701"/>
                    <a:pt x="650" y="684"/>
                  </a:cubicBezTo>
                  <a:cubicBezTo>
                    <a:pt x="650" y="666"/>
                    <a:pt x="652" y="663"/>
                    <a:pt x="652" y="663"/>
                  </a:cubicBezTo>
                  <a:cubicBezTo>
                    <a:pt x="652" y="663"/>
                    <a:pt x="650" y="659"/>
                    <a:pt x="648" y="654"/>
                  </a:cubicBezTo>
                  <a:cubicBezTo>
                    <a:pt x="646" y="648"/>
                    <a:pt x="643" y="639"/>
                    <a:pt x="642" y="633"/>
                  </a:cubicBezTo>
                  <a:cubicBezTo>
                    <a:pt x="640" y="622"/>
                    <a:pt x="642" y="617"/>
                    <a:pt x="639" y="612"/>
                  </a:cubicBezTo>
                  <a:cubicBezTo>
                    <a:pt x="636" y="607"/>
                    <a:pt x="635" y="603"/>
                    <a:pt x="634" y="591"/>
                  </a:cubicBezTo>
                  <a:cubicBezTo>
                    <a:pt x="633" y="581"/>
                    <a:pt x="640" y="587"/>
                    <a:pt x="641" y="579"/>
                  </a:cubicBezTo>
                  <a:cubicBezTo>
                    <a:pt x="641" y="579"/>
                    <a:pt x="641" y="579"/>
                    <a:pt x="641" y="579"/>
                  </a:cubicBezTo>
                  <a:cubicBezTo>
                    <a:pt x="641" y="570"/>
                    <a:pt x="641" y="567"/>
                    <a:pt x="646" y="564"/>
                  </a:cubicBezTo>
                  <a:cubicBezTo>
                    <a:pt x="650" y="560"/>
                    <a:pt x="644" y="549"/>
                    <a:pt x="650" y="548"/>
                  </a:cubicBezTo>
                  <a:cubicBezTo>
                    <a:pt x="655" y="546"/>
                    <a:pt x="661" y="538"/>
                    <a:pt x="662" y="535"/>
                  </a:cubicBezTo>
                  <a:cubicBezTo>
                    <a:pt x="663" y="534"/>
                    <a:pt x="663" y="534"/>
                    <a:pt x="663" y="534"/>
                  </a:cubicBezTo>
                  <a:cubicBezTo>
                    <a:pt x="663" y="534"/>
                    <a:pt x="671" y="526"/>
                    <a:pt x="672" y="524"/>
                  </a:cubicBezTo>
                  <a:cubicBezTo>
                    <a:pt x="674" y="521"/>
                    <a:pt x="684" y="509"/>
                    <a:pt x="686" y="504"/>
                  </a:cubicBezTo>
                  <a:cubicBezTo>
                    <a:pt x="688" y="499"/>
                    <a:pt x="699" y="491"/>
                    <a:pt x="701" y="489"/>
                  </a:cubicBezTo>
                  <a:cubicBezTo>
                    <a:pt x="704" y="486"/>
                    <a:pt x="711" y="485"/>
                    <a:pt x="713" y="482"/>
                  </a:cubicBezTo>
                  <a:cubicBezTo>
                    <a:pt x="714" y="479"/>
                    <a:pt x="724" y="465"/>
                    <a:pt x="728" y="462"/>
                  </a:cubicBezTo>
                  <a:cubicBezTo>
                    <a:pt x="732" y="460"/>
                    <a:pt x="739" y="449"/>
                    <a:pt x="742" y="442"/>
                  </a:cubicBezTo>
                  <a:cubicBezTo>
                    <a:pt x="745" y="434"/>
                    <a:pt x="747" y="426"/>
                    <a:pt x="756" y="410"/>
                  </a:cubicBezTo>
                  <a:cubicBezTo>
                    <a:pt x="764" y="393"/>
                    <a:pt x="766" y="359"/>
                    <a:pt x="771" y="351"/>
                  </a:cubicBezTo>
                  <a:cubicBezTo>
                    <a:pt x="776" y="344"/>
                    <a:pt x="768" y="347"/>
                    <a:pt x="768" y="347"/>
                  </a:cubicBezTo>
                  <a:close/>
                  <a:moveTo>
                    <a:pt x="94" y="130"/>
                  </a:moveTo>
                  <a:cubicBezTo>
                    <a:pt x="94" y="131"/>
                    <a:pt x="96" y="131"/>
                    <a:pt x="97" y="131"/>
                  </a:cubicBezTo>
                  <a:cubicBezTo>
                    <a:pt x="99" y="131"/>
                    <a:pt x="101" y="131"/>
                    <a:pt x="101" y="131"/>
                  </a:cubicBezTo>
                  <a:cubicBezTo>
                    <a:pt x="101" y="131"/>
                    <a:pt x="94" y="131"/>
                    <a:pt x="94" y="130"/>
                  </a:cubicBezTo>
                  <a:close/>
                </a:path>
              </a:pathLst>
            </a:custGeom>
            <a:grpFill/>
            <a:ln w="9525">
              <a:solidFill>
                <a:schemeClr val="bg1">
                  <a:alpha val="77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23" name="Freeform 49"/>
            <p:cNvSpPr>
              <a:spLocks/>
            </p:cNvSpPr>
            <p:nvPr/>
          </p:nvSpPr>
          <p:spPr bwMode="auto">
            <a:xfrm>
              <a:off x="4880619" y="3140069"/>
              <a:ext cx="43593" cy="79261"/>
            </a:xfrm>
            <a:custGeom>
              <a:avLst/>
              <a:gdLst>
                <a:gd name="T0" fmla="*/ 0 w 19"/>
                <a:gd name="T1" fmla="*/ 8 h 34"/>
                <a:gd name="T2" fmla="*/ 3 w 19"/>
                <a:gd name="T3" fmla="*/ 15 h 34"/>
                <a:gd name="T4" fmla="*/ 3 w 19"/>
                <a:gd name="T5" fmla="*/ 34 h 34"/>
                <a:gd name="T6" fmla="*/ 8 w 19"/>
                <a:gd name="T7" fmla="*/ 34 h 34"/>
                <a:gd name="T8" fmla="*/ 11 w 19"/>
                <a:gd name="T9" fmla="*/ 29 h 34"/>
                <a:gd name="T10" fmla="*/ 16 w 19"/>
                <a:gd name="T11" fmla="*/ 28 h 34"/>
                <a:gd name="T12" fmla="*/ 18 w 19"/>
                <a:gd name="T13" fmla="*/ 7 h 34"/>
                <a:gd name="T14" fmla="*/ 14 w 19"/>
                <a:gd name="T15" fmla="*/ 2 h 34"/>
                <a:gd name="T16" fmla="*/ 9 w 19"/>
                <a:gd name="T17" fmla="*/ 3 h 34"/>
                <a:gd name="T18" fmla="*/ 5 w 19"/>
                <a:gd name="T19" fmla="*/ 5 h 34"/>
                <a:gd name="T20" fmla="*/ 0 w 19"/>
                <a:gd name="T21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34">
                  <a:moveTo>
                    <a:pt x="0" y="8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9" y="9"/>
                    <a:pt x="18" y="7"/>
                  </a:cubicBezTo>
                  <a:cubicBezTo>
                    <a:pt x="18" y="7"/>
                    <a:pt x="15" y="4"/>
                    <a:pt x="14" y="2"/>
                  </a:cubicBezTo>
                  <a:cubicBezTo>
                    <a:pt x="13" y="0"/>
                    <a:pt x="9" y="3"/>
                    <a:pt x="9" y="3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 w="9525">
              <a:solidFill>
                <a:schemeClr val="bg1">
                  <a:alpha val="77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cxnSp>
        <p:nvCxnSpPr>
          <p:cNvPr id="24" name="Straight Connector 23"/>
          <p:cNvCxnSpPr/>
          <p:nvPr userDrawn="1"/>
        </p:nvCxnSpPr>
        <p:spPr>
          <a:xfrm>
            <a:off x="4098398" y="1662477"/>
            <a:ext cx="0" cy="4716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8094842" y="1662477"/>
            <a:ext cx="0" cy="471600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479376" y="4645768"/>
            <a:ext cx="3241600" cy="22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  <p:sp>
        <p:nvSpPr>
          <p:cNvPr id="27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79376" y="4171540"/>
            <a:ext cx="3241600" cy="43204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baseline="0"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475820" y="4645769"/>
            <a:ext cx="3241600" cy="22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  <p:sp>
        <p:nvSpPr>
          <p:cNvPr id="29" name="Text Placeholder 34"/>
          <p:cNvSpPr>
            <a:spLocks noGrp="1"/>
          </p:cNvSpPr>
          <p:nvPr>
            <p:ph type="body" sz="quarter" idx="17" hasCustomPrompt="1"/>
          </p:nvPr>
        </p:nvSpPr>
        <p:spPr>
          <a:xfrm>
            <a:off x="4475820" y="4171540"/>
            <a:ext cx="3241600" cy="43204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baseline="0"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18" hasCustomPrompt="1"/>
          </p:nvPr>
        </p:nvSpPr>
        <p:spPr>
          <a:xfrm>
            <a:off x="8472264" y="4645769"/>
            <a:ext cx="3241600" cy="22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9" hasCustomPrompt="1"/>
          </p:nvPr>
        </p:nvSpPr>
        <p:spPr>
          <a:xfrm>
            <a:off x="8472264" y="4171540"/>
            <a:ext cx="3241600" cy="43204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baseline="0"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</a:p>
        </p:txBody>
      </p:sp>
      <p:graphicFrame>
        <p:nvGraphicFramePr>
          <p:cNvPr id="32" name="Chart 31"/>
          <p:cNvGraphicFramePr/>
          <p:nvPr userDrawn="1"/>
        </p:nvGraphicFramePr>
        <p:xfrm>
          <a:off x="479376" y="5506223"/>
          <a:ext cx="3241600" cy="7510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3" name="Chart 32"/>
          <p:cNvGraphicFramePr/>
          <p:nvPr userDrawn="1"/>
        </p:nvGraphicFramePr>
        <p:xfrm>
          <a:off x="4475820" y="5506223"/>
          <a:ext cx="3241600" cy="7510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4" name="Chart 33"/>
          <p:cNvGraphicFramePr/>
          <p:nvPr userDrawn="1"/>
        </p:nvGraphicFramePr>
        <p:xfrm>
          <a:off x="8472264" y="5506223"/>
          <a:ext cx="3241600" cy="7510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5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858466" y="4931874"/>
            <a:ext cx="532184" cy="28803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6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21%</a:t>
            </a:r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2630115" y="4931874"/>
            <a:ext cx="532184" cy="28803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6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69%</a:t>
            </a:r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847725" y="5283410"/>
            <a:ext cx="1090861" cy="272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0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  <a:br>
              <a:rPr lang="de-DE" dirty="0"/>
            </a:br>
            <a:r>
              <a:rPr lang="de-DE" dirty="0"/>
              <a:t>Click to add text</a:t>
            </a: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2630115" y="5283410"/>
            <a:ext cx="1090861" cy="272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0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  <a:br>
              <a:rPr lang="de-DE" dirty="0"/>
            </a:br>
            <a:r>
              <a:rPr lang="de-DE" dirty="0"/>
              <a:t>Click to add text</a:t>
            </a:r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4876032" y="4931874"/>
            <a:ext cx="532184" cy="28803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6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21%</a:t>
            </a:r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6626559" y="4931874"/>
            <a:ext cx="532184" cy="28803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6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69%</a:t>
            </a:r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4865291" y="5283410"/>
            <a:ext cx="1090861" cy="272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0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  <a:br>
              <a:rPr lang="de-DE" dirty="0"/>
            </a:br>
            <a:r>
              <a:rPr lang="de-DE" dirty="0"/>
              <a:t>Click to add text</a:t>
            </a:r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6626559" y="5283410"/>
            <a:ext cx="1090861" cy="272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0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  <a:br>
              <a:rPr lang="de-DE" dirty="0"/>
            </a:br>
            <a:r>
              <a:rPr lang="de-DE" dirty="0"/>
              <a:t>Click to add text</a:t>
            </a:r>
          </a:p>
        </p:txBody>
      </p:sp>
      <p:sp>
        <p:nvSpPr>
          <p:cNvPr id="43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8871129" y="4931874"/>
            <a:ext cx="532184" cy="28803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6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21%</a:t>
            </a:r>
          </a:p>
        </p:txBody>
      </p:sp>
      <p:sp>
        <p:nvSpPr>
          <p:cNvPr id="4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623003" y="4931874"/>
            <a:ext cx="532184" cy="288032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6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69%</a:t>
            </a:r>
          </a:p>
        </p:txBody>
      </p:sp>
      <p:sp>
        <p:nvSpPr>
          <p:cNvPr id="45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8860388" y="5283410"/>
            <a:ext cx="1090861" cy="272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0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  <a:br>
              <a:rPr lang="de-DE" dirty="0"/>
            </a:br>
            <a:r>
              <a:rPr lang="de-DE" dirty="0"/>
              <a:t>Click to add text</a:t>
            </a:r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623003" y="5283410"/>
            <a:ext cx="1090861" cy="272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l">
              <a:buNone/>
              <a:defRPr sz="10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Click to add text</a:t>
            </a:r>
            <a:br>
              <a:rPr lang="de-DE" dirty="0"/>
            </a:br>
            <a:r>
              <a:rPr lang="de-DE" dirty="0"/>
              <a:t>Click to add text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9376" y="4914734"/>
            <a:ext cx="350568" cy="35056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600">
                <a:latin typeface="+mn-lt"/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48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236487" y="4914734"/>
            <a:ext cx="350568" cy="35056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600">
                <a:latin typeface="+mn-lt"/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49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81344" y="4914734"/>
            <a:ext cx="350568" cy="35056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600">
                <a:latin typeface="+mn-lt"/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50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38455" y="4914734"/>
            <a:ext cx="350568" cy="35056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600">
                <a:latin typeface="+mn-lt"/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51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479884" y="4914734"/>
            <a:ext cx="350568" cy="35056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600">
                <a:latin typeface="+mn-lt"/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52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236995" y="4914734"/>
            <a:ext cx="350568" cy="35056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600">
                <a:latin typeface="+mn-lt"/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53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/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34531323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. 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Layouts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Freeform 10"/>
          <p:cNvSpPr>
            <a:spLocks noEditPoints="1"/>
          </p:cNvSpPr>
          <p:nvPr userDrawn="1"/>
        </p:nvSpPr>
        <p:spPr bwMode="auto">
          <a:xfrm>
            <a:off x="10701485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376013" y="1485900"/>
            <a:ext cx="9439974" cy="4582522"/>
            <a:chOff x="2137025" y="247650"/>
            <a:chExt cx="7917950" cy="3843676"/>
          </a:xfrm>
        </p:grpSpPr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891012" y="2100444"/>
              <a:ext cx="4022" cy="4022"/>
            </a:xfrm>
            <a:custGeom>
              <a:avLst/>
              <a:gdLst>
                <a:gd name="T0" fmla="*/ 0 w 6"/>
                <a:gd name="T1" fmla="*/ 6 h 6"/>
                <a:gd name="T2" fmla="*/ 2 w 6"/>
                <a:gd name="T3" fmla="*/ 0 h 6"/>
                <a:gd name="T4" fmla="*/ 6 w 6"/>
                <a:gd name="T5" fmla="*/ 0 h 6"/>
                <a:gd name="T6" fmla="*/ 6 w 6"/>
                <a:gd name="T7" fmla="*/ 2 h 6"/>
                <a:gd name="T8" fmla="*/ 4 w 6"/>
                <a:gd name="T9" fmla="*/ 6 h 6"/>
                <a:gd name="T10" fmla="*/ 0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6"/>
                  </a:moveTo>
                  <a:lnTo>
                    <a:pt x="2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7157804" y="2125916"/>
              <a:ext cx="30835" cy="14747"/>
            </a:xfrm>
            <a:custGeom>
              <a:avLst/>
              <a:gdLst>
                <a:gd name="T0" fmla="*/ 0 w 46"/>
                <a:gd name="T1" fmla="*/ 8 h 22"/>
                <a:gd name="T2" fmla="*/ 8 w 46"/>
                <a:gd name="T3" fmla="*/ 0 h 22"/>
                <a:gd name="T4" fmla="*/ 24 w 46"/>
                <a:gd name="T5" fmla="*/ 6 h 22"/>
                <a:gd name="T6" fmla="*/ 32 w 46"/>
                <a:gd name="T7" fmla="*/ 0 h 22"/>
                <a:gd name="T8" fmla="*/ 46 w 46"/>
                <a:gd name="T9" fmla="*/ 6 h 22"/>
                <a:gd name="T10" fmla="*/ 38 w 46"/>
                <a:gd name="T11" fmla="*/ 16 h 22"/>
                <a:gd name="T12" fmla="*/ 24 w 46"/>
                <a:gd name="T13" fmla="*/ 22 h 22"/>
                <a:gd name="T14" fmla="*/ 4 w 46"/>
                <a:gd name="T15" fmla="*/ 16 h 22"/>
                <a:gd name="T16" fmla="*/ 0 w 46"/>
                <a:gd name="T17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22">
                  <a:moveTo>
                    <a:pt x="0" y="8"/>
                  </a:moveTo>
                  <a:lnTo>
                    <a:pt x="8" y="0"/>
                  </a:lnTo>
                  <a:lnTo>
                    <a:pt x="24" y="6"/>
                  </a:lnTo>
                  <a:lnTo>
                    <a:pt x="32" y="0"/>
                  </a:lnTo>
                  <a:lnTo>
                    <a:pt x="46" y="6"/>
                  </a:lnTo>
                  <a:lnTo>
                    <a:pt x="38" y="16"/>
                  </a:lnTo>
                  <a:lnTo>
                    <a:pt x="24" y="22"/>
                  </a:lnTo>
                  <a:lnTo>
                    <a:pt x="4" y="1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6885649" y="1946268"/>
              <a:ext cx="261429" cy="183671"/>
            </a:xfrm>
            <a:custGeom>
              <a:avLst/>
              <a:gdLst>
                <a:gd name="T0" fmla="*/ 246 w 390"/>
                <a:gd name="T1" fmla="*/ 16 h 274"/>
                <a:gd name="T2" fmla="*/ 212 w 390"/>
                <a:gd name="T3" fmla="*/ 34 h 274"/>
                <a:gd name="T4" fmla="*/ 196 w 390"/>
                <a:gd name="T5" fmla="*/ 58 h 274"/>
                <a:gd name="T6" fmla="*/ 186 w 390"/>
                <a:gd name="T7" fmla="*/ 78 h 274"/>
                <a:gd name="T8" fmla="*/ 170 w 390"/>
                <a:gd name="T9" fmla="*/ 86 h 274"/>
                <a:gd name="T10" fmla="*/ 160 w 390"/>
                <a:gd name="T11" fmla="*/ 70 h 274"/>
                <a:gd name="T12" fmla="*/ 134 w 390"/>
                <a:gd name="T13" fmla="*/ 68 h 274"/>
                <a:gd name="T14" fmla="*/ 72 w 390"/>
                <a:gd name="T15" fmla="*/ 62 h 274"/>
                <a:gd name="T16" fmla="*/ 46 w 390"/>
                <a:gd name="T17" fmla="*/ 64 h 274"/>
                <a:gd name="T18" fmla="*/ 30 w 390"/>
                <a:gd name="T19" fmla="*/ 52 h 274"/>
                <a:gd name="T20" fmla="*/ 24 w 390"/>
                <a:gd name="T21" fmla="*/ 68 h 274"/>
                <a:gd name="T22" fmla="*/ 24 w 390"/>
                <a:gd name="T23" fmla="*/ 80 h 274"/>
                <a:gd name="T24" fmla="*/ 20 w 390"/>
                <a:gd name="T25" fmla="*/ 92 h 274"/>
                <a:gd name="T26" fmla="*/ 22 w 390"/>
                <a:gd name="T27" fmla="*/ 100 h 274"/>
                <a:gd name="T28" fmla="*/ 18 w 390"/>
                <a:gd name="T29" fmla="*/ 106 h 274"/>
                <a:gd name="T30" fmla="*/ 6 w 390"/>
                <a:gd name="T31" fmla="*/ 114 h 274"/>
                <a:gd name="T32" fmla="*/ 14 w 390"/>
                <a:gd name="T33" fmla="*/ 128 h 274"/>
                <a:gd name="T34" fmla="*/ 8 w 390"/>
                <a:gd name="T35" fmla="*/ 146 h 274"/>
                <a:gd name="T36" fmla="*/ 8 w 390"/>
                <a:gd name="T37" fmla="*/ 154 h 274"/>
                <a:gd name="T38" fmla="*/ 0 w 390"/>
                <a:gd name="T39" fmla="*/ 152 h 274"/>
                <a:gd name="T40" fmla="*/ 0 w 390"/>
                <a:gd name="T41" fmla="*/ 162 h 274"/>
                <a:gd name="T42" fmla="*/ 10 w 390"/>
                <a:gd name="T43" fmla="*/ 172 h 274"/>
                <a:gd name="T44" fmla="*/ 18 w 390"/>
                <a:gd name="T45" fmla="*/ 182 h 274"/>
                <a:gd name="T46" fmla="*/ 24 w 390"/>
                <a:gd name="T47" fmla="*/ 214 h 274"/>
                <a:gd name="T48" fmla="*/ 34 w 390"/>
                <a:gd name="T49" fmla="*/ 228 h 274"/>
                <a:gd name="T50" fmla="*/ 30 w 390"/>
                <a:gd name="T51" fmla="*/ 244 h 274"/>
                <a:gd name="T52" fmla="*/ 38 w 390"/>
                <a:gd name="T53" fmla="*/ 268 h 274"/>
                <a:gd name="T54" fmla="*/ 46 w 390"/>
                <a:gd name="T55" fmla="*/ 268 h 274"/>
                <a:gd name="T56" fmla="*/ 54 w 390"/>
                <a:gd name="T57" fmla="*/ 274 h 274"/>
                <a:gd name="T58" fmla="*/ 78 w 390"/>
                <a:gd name="T59" fmla="*/ 266 h 274"/>
                <a:gd name="T60" fmla="*/ 92 w 390"/>
                <a:gd name="T61" fmla="*/ 266 h 274"/>
                <a:gd name="T62" fmla="*/ 106 w 390"/>
                <a:gd name="T63" fmla="*/ 256 h 274"/>
                <a:gd name="T64" fmla="*/ 122 w 390"/>
                <a:gd name="T65" fmla="*/ 238 h 274"/>
                <a:gd name="T66" fmla="*/ 146 w 390"/>
                <a:gd name="T67" fmla="*/ 232 h 274"/>
                <a:gd name="T68" fmla="*/ 172 w 390"/>
                <a:gd name="T69" fmla="*/ 232 h 274"/>
                <a:gd name="T70" fmla="*/ 192 w 390"/>
                <a:gd name="T71" fmla="*/ 224 h 274"/>
                <a:gd name="T72" fmla="*/ 206 w 390"/>
                <a:gd name="T73" fmla="*/ 214 h 274"/>
                <a:gd name="T74" fmla="*/ 212 w 390"/>
                <a:gd name="T75" fmla="*/ 216 h 274"/>
                <a:gd name="T76" fmla="*/ 234 w 390"/>
                <a:gd name="T77" fmla="*/ 214 h 274"/>
                <a:gd name="T78" fmla="*/ 244 w 390"/>
                <a:gd name="T79" fmla="*/ 202 h 274"/>
                <a:gd name="T80" fmla="*/ 248 w 390"/>
                <a:gd name="T81" fmla="*/ 190 h 274"/>
                <a:gd name="T82" fmla="*/ 284 w 390"/>
                <a:gd name="T83" fmla="*/ 184 h 274"/>
                <a:gd name="T84" fmla="*/ 298 w 390"/>
                <a:gd name="T85" fmla="*/ 174 h 274"/>
                <a:gd name="T86" fmla="*/ 334 w 390"/>
                <a:gd name="T87" fmla="*/ 162 h 274"/>
                <a:gd name="T88" fmla="*/ 362 w 390"/>
                <a:gd name="T89" fmla="*/ 146 h 274"/>
                <a:gd name="T90" fmla="*/ 356 w 390"/>
                <a:gd name="T91" fmla="*/ 126 h 274"/>
                <a:gd name="T92" fmla="*/ 368 w 390"/>
                <a:gd name="T93" fmla="*/ 110 h 274"/>
                <a:gd name="T94" fmla="*/ 390 w 390"/>
                <a:gd name="T95" fmla="*/ 100 h 274"/>
                <a:gd name="T96" fmla="*/ 348 w 390"/>
                <a:gd name="T97" fmla="*/ 0 h 274"/>
                <a:gd name="T98" fmla="*/ 246 w 390"/>
                <a:gd name="T99" fmla="*/ 16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90" h="274">
                  <a:moveTo>
                    <a:pt x="246" y="16"/>
                  </a:moveTo>
                  <a:lnTo>
                    <a:pt x="212" y="34"/>
                  </a:lnTo>
                  <a:lnTo>
                    <a:pt x="196" y="58"/>
                  </a:lnTo>
                  <a:lnTo>
                    <a:pt x="186" y="78"/>
                  </a:lnTo>
                  <a:lnTo>
                    <a:pt x="170" y="86"/>
                  </a:lnTo>
                  <a:lnTo>
                    <a:pt x="160" y="70"/>
                  </a:lnTo>
                  <a:lnTo>
                    <a:pt x="134" y="68"/>
                  </a:lnTo>
                  <a:lnTo>
                    <a:pt x="72" y="62"/>
                  </a:lnTo>
                  <a:lnTo>
                    <a:pt x="46" y="64"/>
                  </a:lnTo>
                  <a:lnTo>
                    <a:pt x="30" y="52"/>
                  </a:lnTo>
                  <a:lnTo>
                    <a:pt x="24" y="68"/>
                  </a:lnTo>
                  <a:lnTo>
                    <a:pt x="24" y="80"/>
                  </a:lnTo>
                  <a:lnTo>
                    <a:pt x="20" y="92"/>
                  </a:lnTo>
                  <a:lnTo>
                    <a:pt x="22" y="100"/>
                  </a:lnTo>
                  <a:lnTo>
                    <a:pt x="18" y="106"/>
                  </a:lnTo>
                  <a:lnTo>
                    <a:pt x="6" y="114"/>
                  </a:lnTo>
                  <a:lnTo>
                    <a:pt x="14" y="128"/>
                  </a:lnTo>
                  <a:lnTo>
                    <a:pt x="8" y="146"/>
                  </a:lnTo>
                  <a:lnTo>
                    <a:pt x="8" y="154"/>
                  </a:lnTo>
                  <a:lnTo>
                    <a:pt x="0" y="152"/>
                  </a:lnTo>
                  <a:lnTo>
                    <a:pt x="0" y="162"/>
                  </a:lnTo>
                  <a:lnTo>
                    <a:pt x="10" y="172"/>
                  </a:lnTo>
                  <a:lnTo>
                    <a:pt x="18" y="182"/>
                  </a:lnTo>
                  <a:lnTo>
                    <a:pt x="24" y="214"/>
                  </a:lnTo>
                  <a:lnTo>
                    <a:pt x="34" y="228"/>
                  </a:lnTo>
                  <a:lnTo>
                    <a:pt x="30" y="244"/>
                  </a:lnTo>
                  <a:lnTo>
                    <a:pt x="38" y="268"/>
                  </a:lnTo>
                  <a:lnTo>
                    <a:pt x="46" y="268"/>
                  </a:lnTo>
                  <a:lnTo>
                    <a:pt x="54" y="274"/>
                  </a:lnTo>
                  <a:lnTo>
                    <a:pt x="78" y="266"/>
                  </a:lnTo>
                  <a:lnTo>
                    <a:pt x="92" y="266"/>
                  </a:lnTo>
                  <a:lnTo>
                    <a:pt x="106" y="256"/>
                  </a:lnTo>
                  <a:lnTo>
                    <a:pt x="122" y="238"/>
                  </a:lnTo>
                  <a:lnTo>
                    <a:pt x="146" y="232"/>
                  </a:lnTo>
                  <a:lnTo>
                    <a:pt x="172" y="232"/>
                  </a:lnTo>
                  <a:lnTo>
                    <a:pt x="192" y="224"/>
                  </a:lnTo>
                  <a:lnTo>
                    <a:pt x="206" y="214"/>
                  </a:lnTo>
                  <a:lnTo>
                    <a:pt x="212" y="216"/>
                  </a:lnTo>
                  <a:lnTo>
                    <a:pt x="234" y="214"/>
                  </a:lnTo>
                  <a:lnTo>
                    <a:pt x="244" y="202"/>
                  </a:lnTo>
                  <a:lnTo>
                    <a:pt x="248" y="190"/>
                  </a:lnTo>
                  <a:lnTo>
                    <a:pt x="284" y="184"/>
                  </a:lnTo>
                  <a:lnTo>
                    <a:pt x="298" y="174"/>
                  </a:lnTo>
                  <a:lnTo>
                    <a:pt x="334" y="162"/>
                  </a:lnTo>
                  <a:lnTo>
                    <a:pt x="362" y="146"/>
                  </a:lnTo>
                  <a:lnTo>
                    <a:pt x="356" y="126"/>
                  </a:lnTo>
                  <a:lnTo>
                    <a:pt x="368" y="110"/>
                  </a:lnTo>
                  <a:lnTo>
                    <a:pt x="390" y="100"/>
                  </a:lnTo>
                  <a:lnTo>
                    <a:pt x="348" y="0"/>
                  </a:lnTo>
                  <a:lnTo>
                    <a:pt x="246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10033524" y="3761523"/>
              <a:ext cx="1340" cy="1340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2 w 2"/>
                <a:gd name="T5" fmla="*/ 2 h 2"/>
                <a:gd name="T6" fmla="*/ 2 w 2"/>
                <a:gd name="T7" fmla="*/ 2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10042909" y="3761523"/>
              <a:ext cx="2681" cy="1340"/>
            </a:xfrm>
            <a:custGeom>
              <a:avLst/>
              <a:gdLst>
                <a:gd name="T0" fmla="*/ 0 w 4"/>
                <a:gd name="T1" fmla="*/ 2 h 2"/>
                <a:gd name="T2" fmla="*/ 4 w 4"/>
                <a:gd name="T3" fmla="*/ 0 h 2"/>
                <a:gd name="T4" fmla="*/ 4 w 4"/>
                <a:gd name="T5" fmla="*/ 2 h 2"/>
                <a:gd name="T6" fmla="*/ 0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lnTo>
                    <a:pt x="4" y="0"/>
                  </a:lnTo>
                  <a:lnTo>
                    <a:pt x="4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0050953" y="3750797"/>
              <a:ext cx="2681" cy="1340"/>
            </a:xfrm>
            <a:custGeom>
              <a:avLst/>
              <a:gdLst>
                <a:gd name="T0" fmla="*/ 0 w 4"/>
                <a:gd name="T1" fmla="*/ 2 h 2"/>
                <a:gd name="T2" fmla="*/ 2 w 4"/>
                <a:gd name="T3" fmla="*/ 0 h 2"/>
                <a:gd name="T4" fmla="*/ 4 w 4"/>
                <a:gd name="T5" fmla="*/ 2 h 2"/>
                <a:gd name="T6" fmla="*/ 0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lnTo>
                    <a:pt x="2" y="0"/>
                  </a:lnTo>
                  <a:lnTo>
                    <a:pt x="4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9880689" y="3656951"/>
              <a:ext cx="6703" cy="9385"/>
            </a:xfrm>
            <a:custGeom>
              <a:avLst/>
              <a:gdLst>
                <a:gd name="T0" fmla="*/ 0 w 10"/>
                <a:gd name="T1" fmla="*/ 14 h 14"/>
                <a:gd name="T2" fmla="*/ 0 w 10"/>
                <a:gd name="T3" fmla="*/ 10 h 14"/>
                <a:gd name="T4" fmla="*/ 4 w 10"/>
                <a:gd name="T5" fmla="*/ 2 h 14"/>
                <a:gd name="T6" fmla="*/ 10 w 10"/>
                <a:gd name="T7" fmla="*/ 0 h 14"/>
                <a:gd name="T8" fmla="*/ 0 w 10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">
                  <a:moveTo>
                    <a:pt x="0" y="14"/>
                  </a:moveTo>
                  <a:lnTo>
                    <a:pt x="0" y="10"/>
                  </a:lnTo>
                  <a:lnTo>
                    <a:pt x="4" y="2"/>
                  </a:lnTo>
                  <a:lnTo>
                    <a:pt x="10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9892756" y="3478643"/>
              <a:ext cx="162219" cy="209143"/>
            </a:xfrm>
            <a:custGeom>
              <a:avLst/>
              <a:gdLst>
                <a:gd name="T0" fmla="*/ 224 w 242"/>
                <a:gd name="T1" fmla="*/ 134 h 312"/>
                <a:gd name="T2" fmla="*/ 184 w 242"/>
                <a:gd name="T3" fmla="*/ 156 h 312"/>
                <a:gd name="T4" fmla="*/ 152 w 242"/>
                <a:gd name="T5" fmla="*/ 136 h 312"/>
                <a:gd name="T6" fmla="*/ 164 w 242"/>
                <a:gd name="T7" fmla="*/ 92 h 312"/>
                <a:gd name="T8" fmla="*/ 158 w 242"/>
                <a:gd name="T9" fmla="*/ 104 h 312"/>
                <a:gd name="T10" fmla="*/ 148 w 242"/>
                <a:gd name="T11" fmla="*/ 126 h 312"/>
                <a:gd name="T12" fmla="*/ 144 w 242"/>
                <a:gd name="T13" fmla="*/ 108 h 312"/>
                <a:gd name="T14" fmla="*/ 138 w 242"/>
                <a:gd name="T15" fmla="*/ 96 h 312"/>
                <a:gd name="T16" fmla="*/ 124 w 242"/>
                <a:gd name="T17" fmla="*/ 92 h 312"/>
                <a:gd name="T18" fmla="*/ 146 w 242"/>
                <a:gd name="T19" fmla="*/ 88 h 312"/>
                <a:gd name="T20" fmla="*/ 142 w 242"/>
                <a:gd name="T21" fmla="*/ 58 h 312"/>
                <a:gd name="T22" fmla="*/ 152 w 242"/>
                <a:gd name="T23" fmla="*/ 40 h 312"/>
                <a:gd name="T24" fmla="*/ 140 w 242"/>
                <a:gd name="T25" fmla="*/ 28 h 312"/>
                <a:gd name="T26" fmla="*/ 124 w 242"/>
                <a:gd name="T27" fmla="*/ 24 h 312"/>
                <a:gd name="T28" fmla="*/ 130 w 242"/>
                <a:gd name="T29" fmla="*/ 0 h 312"/>
                <a:gd name="T30" fmla="*/ 110 w 242"/>
                <a:gd name="T31" fmla="*/ 6 h 312"/>
                <a:gd name="T32" fmla="*/ 116 w 242"/>
                <a:gd name="T33" fmla="*/ 24 h 312"/>
                <a:gd name="T34" fmla="*/ 120 w 242"/>
                <a:gd name="T35" fmla="*/ 72 h 312"/>
                <a:gd name="T36" fmla="*/ 130 w 242"/>
                <a:gd name="T37" fmla="*/ 70 h 312"/>
                <a:gd name="T38" fmla="*/ 124 w 242"/>
                <a:gd name="T39" fmla="*/ 78 h 312"/>
                <a:gd name="T40" fmla="*/ 114 w 242"/>
                <a:gd name="T41" fmla="*/ 114 h 312"/>
                <a:gd name="T42" fmla="*/ 104 w 242"/>
                <a:gd name="T43" fmla="*/ 148 h 312"/>
                <a:gd name="T44" fmla="*/ 92 w 242"/>
                <a:gd name="T45" fmla="*/ 164 h 312"/>
                <a:gd name="T46" fmla="*/ 50 w 242"/>
                <a:gd name="T47" fmla="*/ 200 h 312"/>
                <a:gd name="T48" fmla="*/ 22 w 242"/>
                <a:gd name="T49" fmla="*/ 220 h 312"/>
                <a:gd name="T50" fmla="*/ 52 w 242"/>
                <a:gd name="T51" fmla="*/ 238 h 312"/>
                <a:gd name="T52" fmla="*/ 40 w 242"/>
                <a:gd name="T53" fmla="*/ 266 h 312"/>
                <a:gd name="T54" fmla="*/ 8 w 242"/>
                <a:gd name="T55" fmla="*/ 284 h 312"/>
                <a:gd name="T56" fmla="*/ 2 w 242"/>
                <a:gd name="T57" fmla="*/ 296 h 312"/>
                <a:gd name="T58" fmla="*/ 8 w 242"/>
                <a:gd name="T59" fmla="*/ 298 h 312"/>
                <a:gd name="T60" fmla="*/ 16 w 242"/>
                <a:gd name="T61" fmla="*/ 302 h 312"/>
                <a:gd name="T62" fmla="*/ 12 w 242"/>
                <a:gd name="T63" fmla="*/ 312 h 312"/>
                <a:gd name="T64" fmla="*/ 74 w 242"/>
                <a:gd name="T65" fmla="*/ 278 h 312"/>
                <a:gd name="T66" fmla="*/ 104 w 242"/>
                <a:gd name="T67" fmla="*/ 250 h 312"/>
                <a:gd name="T68" fmla="*/ 136 w 242"/>
                <a:gd name="T69" fmla="*/ 222 h 312"/>
                <a:gd name="T70" fmla="*/ 132 w 242"/>
                <a:gd name="T71" fmla="*/ 212 h 312"/>
                <a:gd name="T72" fmla="*/ 172 w 242"/>
                <a:gd name="T73" fmla="*/ 200 h 312"/>
                <a:gd name="T74" fmla="*/ 180 w 242"/>
                <a:gd name="T75" fmla="*/ 206 h 312"/>
                <a:gd name="T76" fmla="*/ 192 w 242"/>
                <a:gd name="T77" fmla="*/ 182 h 312"/>
                <a:gd name="T78" fmla="*/ 218 w 242"/>
                <a:gd name="T79" fmla="*/ 174 h 312"/>
                <a:gd name="T80" fmla="*/ 242 w 242"/>
                <a:gd name="T81" fmla="*/ 14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42" h="312">
                  <a:moveTo>
                    <a:pt x="232" y="132"/>
                  </a:moveTo>
                  <a:lnTo>
                    <a:pt x="224" y="134"/>
                  </a:lnTo>
                  <a:lnTo>
                    <a:pt x="202" y="150"/>
                  </a:lnTo>
                  <a:lnTo>
                    <a:pt x="184" y="156"/>
                  </a:lnTo>
                  <a:lnTo>
                    <a:pt x="168" y="146"/>
                  </a:lnTo>
                  <a:lnTo>
                    <a:pt x="152" y="136"/>
                  </a:lnTo>
                  <a:lnTo>
                    <a:pt x="166" y="108"/>
                  </a:lnTo>
                  <a:lnTo>
                    <a:pt x="164" y="92"/>
                  </a:lnTo>
                  <a:lnTo>
                    <a:pt x="158" y="90"/>
                  </a:lnTo>
                  <a:lnTo>
                    <a:pt x="158" y="104"/>
                  </a:lnTo>
                  <a:lnTo>
                    <a:pt x="154" y="108"/>
                  </a:lnTo>
                  <a:lnTo>
                    <a:pt x="148" y="126"/>
                  </a:lnTo>
                  <a:lnTo>
                    <a:pt x="140" y="124"/>
                  </a:lnTo>
                  <a:lnTo>
                    <a:pt x="144" y="108"/>
                  </a:lnTo>
                  <a:lnTo>
                    <a:pt x="146" y="98"/>
                  </a:lnTo>
                  <a:lnTo>
                    <a:pt x="138" y="96"/>
                  </a:lnTo>
                  <a:lnTo>
                    <a:pt x="124" y="98"/>
                  </a:lnTo>
                  <a:lnTo>
                    <a:pt x="124" y="92"/>
                  </a:lnTo>
                  <a:lnTo>
                    <a:pt x="136" y="88"/>
                  </a:lnTo>
                  <a:lnTo>
                    <a:pt x="146" y="88"/>
                  </a:lnTo>
                  <a:lnTo>
                    <a:pt x="144" y="70"/>
                  </a:lnTo>
                  <a:lnTo>
                    <a:pt x="142" y="58"/>
                  </a:lnTo>
                  <a:lnTo>
                    <a:pt x="152" y="60"/>
                  </a:lnTo>
                  <a:lnTo>
                    <a:pt x="152" y="40"/>
                  </a:lnTo>
                  <a:lnTo>
                    <a:pt x="146" y="38"/>
                  </a:lnTo>
                  <a:lnTo>
                    <a:pt x="140" y="28"/>
                  </a:lnTo>
                  <a:lnTo>
                    <a:pt x="132" y="22"/>
                  </a:lnTo>
                  <a:lnTo>
                    <a:pt x="124" y="24"/>
                  </a:lnTo>
                  <a:lnTo>
                    <a:pt x="122" y="8"/>
                  </a:lnTo>
                  <a:lnTo>
                    <a:pt x="130" y="0"/>
                  </a:lnTo>
                  <a:lnTo>
                    <a:pt x="118" y="0"/>
                  </a:lnTo>
                  <a:lnTo>
                    <a:pt x="110" y="6"/>
                  </a:lnTo>
                  <a:lnTo>
                    <a:pt x="114" y="12"/>
                  </a:lnTo>
                  <a:lnTo>
                    <a:pt x="116" y="24"/>
                  </a:lnTo>
                  <a:lnTo>
                    <a:pt x="112" y="34"/>
                  </a:lnTo>
                  <a:lnTo>
                    <a:pt x="120" y="72"/>
                  </a:lnTo>
                  <a:lnTo>
                    <a:pt x="126" y="70"/>
                  </a:lnTo>
                  <a:lnTo>
                    <a:pt x="130" y="70"/>
                  </a:lnTo>
                  <a:lnTo>
                    <a:pt x="130" y="78"/>
                  </a:lnTo>
                  <a:lnTo>
                    <a:pt x="124" y="78"/>
                  </a:lnTo>
                  <a:lnTo>
                    <a:pt x="120" y="96"/>
                  </a:lnTo>
                  <a:lnTo>
                    <a:pt x="114" y="114"/>
                  </a:lnTo>
                  <a:lnTo>
                    <a:pt x="112" y="142"/>
                  </a:lnTo>
                  <a:lnTo>
                    <a:pt x="104" y="148"/>
                  </a:lnTo>
                  <a:lnTo>
                    <a:pt x="100" y="160"/>
                  </a:lnTo>
                  <a:lnTo>
                    <a:pt x="92" y="164"/>
                  </a:lnTo>
                  <a:lnTo>
                    <a:pt x="62" y="194"/>
                  </a:lnTo>
                  <a:lnTo>
                    <a:pt x="50" y="200"/>
                  </a:lnTo>
                  <a:lnTo>
                    <a:pt x="26" y="210"/>
                  </a:lnTo>
                  <a:lnTo>
                    <a:pt x="22" y="220"/>
                  </a:lnTo>
                  <a:lnTo>
                    <a:pt x="28" y="226"/>
                  </a:lnTo>
                  <a:lnTo>
                    <a:pt x="52" y="238"/>
                  </a:lnTo>
                  <a:lnTo>
                    <a:pt x="50" y="250"/>
                  </a:lnTo>
                  <a:lnTo>
                    <a:pt x="40" y="266"/>
                  </a:lnTo>
                  <a:lnTo>
                    <a:pt x="24" y="276"/>
                  </a:lnTo>
                  <a:lnTo>
                    <a:pt x="8" y="284"/>
                  </a:lnTo>
                  <a:lnTo>
                    <a:pt x="0" y="290"/>
                  </a:lnTo>
                  <a:lnTo>
                    <a:pt x="2" y="296"/>
                  </a:lnTo>
                  <a:lnTo>
                    <a:pt x="6" y="292"/>
                  </a:lnTo>
                  <a:lnTo>
                    <a:pt x="8" y="298"/>
                  </a:lnTo>
                  <a:lnTo>
                    <a:pt x="14" y="296"/>
                  </a:lnTo>
                  <a:lnTo>
                    <a:pt x="16" y="302"/>
                  </a:lnTo>
                  <a:lnTo>
                    <a:pt x="8" y="310"/>
                  </a:lnTo>
                  <a:lnTo>
                    <a:pt x="12" y="312"/>
                  </a:lnTo>
                  <a:lnTo>
                    <a:pt x="42" y="298"/>
                  </a:lnTo>
                  <a:lnTo>
                    <a:pt x="74" y="278"/>
                  </a:lnTo>
                  <a:lnTo>
                    <a:pt x="90" y="260"/>
                  </a:lnTo>
                  <a:lnTo>
                    <a:pt x="104" y="250"/>
                  </a:lnTo>
                  <a:lnTo>
                    <a:pt x="136" y="228"/>
                  </a:lnTo>
                  <a:lnTo>
                    <a:pt x="136" y="222"/>
                  </a:lnTo>
                  <a:lnTo>
                    <a:pt x="132" y="220"/>
                  </a:lnTo>
                  <a:lnTo>
                    <a:pt x="132" y="212"/>
                  </a:lnTo>
                  <a:lnTo>
                    <a:pt x="158" y="200"/>
                  </a:lnTo>
                  <a:lnTo>
                    <a:pt x="172" y="200"/>
                  </a:lnTo>
                  <a:lnTo>
                    <a:pt x="172" y="208"/>
                  </a:lnTo>
                  <a:lnTo>
                    <a:pt x="180" y="206"/>
                  </a:lnTo>
                  <a:lnTo>
                    <a:pt x="178" y="200"/>
                  </a:lnTo>
                  <a:lnTo>
                    <a:pt x="192" y="182"/>
                  </a:lnTo>
                  <a:lnTo>
                    <a:pt x="200" y="180"/>
                  </a:lnTo>
                  <a:lnTo>
                    <a:pt x="218" y="174"/>
                  </a:lnTo>
                  <a:lnTo>
                    <a:pt x="226" y="150"/>
                  </a:lnTo>
                  <a:lnTo>
                    <a:pt x="242" y="142"/>
                  </a:lnTo>
                  <a:lnTo>
                    <a:pt x="232" y="132"/>
                  </a:lnTo>
                  <a:close/>
                </a:path>
              </a:pathLst>
            </a:custGeom>
            <a:solidFill>
              <a:srgbClr val="EDEDED"/>
            </a:solidFill>
            <a:ln w="9525" cap="rnd">
              <a:solidFill>
                <a:srgbClr val="EDEDED"/>
              </a:solidFill>
              <a:round/>
              <a:headEnd/>
              <a:tailEnd/>
            </a:ln>
          </p:spPr>
          <p:txBody>
            <a:bodyPr lIns="0" tIns="0" rIns="0"/>
            <a:lstStyle/>
            <a:p>
              <a:pPr defTabSz="914126"/>
              <a:endParaRPr lang="en-GB" sz="1799" kern="0" dirty="0">
                <a:solidFill>
                  <a:sysClr val="windowText" lastClr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10002688" y="3526907"/>
              <a:ext cx="5363" cy="10726"/>
            </a:xfrm>
            <a:custGeom>
              <a:avLst/>
              <a:gdLst>
                <a:gd name="T0" fmla="*/ 0 w 8"/>
                <a:gd name="T1" fmla="*/ 16 h 16"/>
                <a:gd name="T2" fmla="*/ 0 w 8"/>
                <a:gd name="T3" fmla="*/ 4 h 16"/>
                <a:gd name="T4" fmla="*/ 6 w 8"/>
                <a:gd name="T5" fmla="*/ 0 h 16"/>
                <a:gd name="T6" fmla="*/ 8 w 8"/>
                <a:gd name="T7" fmla="*/ 4 h 16"/>
                <a:gd name="T8" fmla="*/ 0 w 8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lnTo>
                    <a:pt x="0" y="4"/>
                  </a:lnTo>
                  <a:lnTo>
                    <a:pt x="6" y="0"/>
                  </a:lnTo>
                  <a:lnTo>
                    <a:pt x="8" y="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9600490" y="3652929"/>
              <a:ext cx="285561" cy="179650"/>
            </a:xfrm>
            <a:custGeom>
              <a:avLst/>
              <a:gdLst>
                <a:gd name="T0" fmla="*/ 408 w 426"/>
                <a:gd name="T1" fmla="*/ 50 h 268"/>
                <a:gd name="T2" fmla="*/ 426 w 426"/>
                <a:gd name="T3" fmla="*/ 34 h 268"/>
                <a:gd name="T4" fmla="*/ 422 w 426"/>
                <a:gd name="T5" fmla="*/ 24 h 268"/>
                <a:gd name="T6" fmla="*/ 414 w 426"/>
                <a:gd name="T7" fmla="*/ 22 h 268"/>
                <a:gd name="T8" fmla="*/ 388 w 426"/>
                <a:gd name="T9" fmla="*/ 38 h 268"/>
                <a:gd name="T10" fmla="*/ 398 w 426"/>
                <a:gd name="T11" fmla="*/ 22 h 268"/>
                <a:gd name="T12" fmla="*/ 390 w 426"/>
                <a:gd name="T13" fmla="*/ 14 h 268"/>
                <a:gd name="T14" fmla="*/ 396 w 426"/>
                <a:gd name="T15" fmla="*/ 2 h 268"/>
                <a:gd name="T16" fmla="*/ 392 w 426"/>
                <a:gd name="T17" fmla="*/ 0 h 268"/>
                <a:gd name="T18" fmla="*/ 334 w 426"/>
                <a:gd name="T19" fmla="*/ 48 h 268"/>
                <a:gd name="T20" fmla="*/ 292 w 426"/>
                <a:gd name="T21" fmla="*/ 78 h 268"/>
                <a:gd name="T22" fmla="*/ 224 w 426"/>
                <a:gd name="T23" fmla="*/ 112 h 268"/>
                <a:gd name="T24" fmla="*/ 198 w 426"/>
                <a:gd name="T25" fmla="*/ 128 h 268"/>
                <a:gd name="T26" fmla="*/ 154 w 426"/>
                <a:gd name="T27" fmla="*/ 150 h 268"/>
                <a:gd name="T28" fmla="*/ 118 w 426"/>
                <a:gd name="T29" fmla="*/ 158 h 268"/>
                <a:gd name="T30" fmla="*/ 90 w 426"/>
                <a:gd name="T31" fmla="*/ 172 h 268"/>
                <a:gd name="T32" fmla="*/ 62 w 426"/>
                <a:gd name="T33" fmla="*/ 194 h 268"/>
                <a:gd name="T34" fmla="*/ 42 w 426"/>
                <a:gd name="T35" fmla="*/ 204 h 268"/>
                <a:gd name="T36" fmla="*/ 30 w 426"/>
                <a:gd name="T37" fmla="*/ 212 h 268"/>
                <a:gd name="T38" fmla="*/ 8 w 426"/>
                <a:gd name="T39" fmla="*/ 226 h 268"/>
                <a:gd name="T40" fmla="*/ 2 w 426"/>
                <a:gd name="T41" fmla="*/ 240 h 268"/>
                <a:gd name="T42" fmla="*/ 8 w 426"/>
                <a:gd name="T43" fmla="*/ 244 h 268"/>
                <a:gd name="T44" fmla="*/ 32 w 426"/>
                <a:gd name="T45" fmla="*/ 244 h 268"/>
                <a:gd name="T46" fmla="*/ 52 w 426"/>
                <a:gd name="T47" fmla="*/ 252 h 268"/>
                <a:gd name="T48" fmla="*/ 72 w 426"/>
                <a:gd name="T49" fmla="*/ 268 h 268"/>
                <a:gd name="T50" fmla="*/ 110 w 426"/>
                <a:gd name="T51" fmla="*/ 248 h 268"/>
                <a:gd name="T52" fmla="*/ 144 w 426"/>
                <a:gd name="T53" fmla="*/ 234 h 268"/>
                <a:gd name="T54" fmla="*/ 182 w 426"/>
                <a:gd name="T55" fmla="*/ 202 h 268"/>
                <a:gd name="T56" fmla="*/ 218 w 426"/>
                <a:gd name="T57" fmla="*/ 170 h 268"/>
                <a:gd name="T58" fmla="*/ 244 w 426"/>
                <a:gd name="T59" fmla="*/ 156 h 268"/>
                <a:gd name="T60" fmla="*/ 286 w 426"/>
                <a:gd name="T61" fmla="*/ 140 h 268"/>
                <a:gd name="T62" fmla="*/ 290 w 426"/>
                <a:gd name="T63" fmla="*/ 142 h 268"/>
                <a:gd name="T64" fmla="*/ 308 w 426"/>
                <a:gd name="T65" fmla="*/ 144 h 268"/>
                <a:gd name="T66" fmla="*/ 300 w 426"/>
                <a:gd name="T67" fmla="*/ 134 h 268"/>
                <a:gd name="T68" fmla="*/ 312 w 426"/>
                <a:gd name="T69" fmla="*/ 118 h 268"/>
                <a:gd name="T70" fmla="*/ 348 w 426"/>
                <a:gd name="T71" fmla="*/ 98 h 268"/>
                <a:gd name="T72" fmla="*/ 368 w 426"/>
                <a:gd name="T73" fmla="*/ 82 h 268"/>
                <a:gd name="T74" fmla="*/ 402 w 426"/>
                <a:gd name="T75" fmla="*/ 62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6" h="268">
                  <a:moveTo>
                    <a:pt x="402" y="62"/>
                  </a:moveTo>
                  <a:lnTo>
                    <a:pt x="408" y="50"/>
                  </a:lnTo>
                  <a:lnTo>
                    <a:pt x="420" y="42"/>
                  </a:lnTo>
                  <a:lnTo>
                    <a:pt x="426" y="34"/>
                  </a:lnTo>
                  <a:lnTo>
                    <a:pt x="422" y="34"/>
                  </a:lnTo>
                  <a:lnTo>
                    <a:pt x="422" y="24"/>
                  </a:lnTo>
                  <a:lnTo>
                    <a:pt x="418" y="28"/>
                  </a:lnTo>
                  <a:lnTo>
                    <a:pt x="414" y="22"/>
                  </a:lnTo>
                  <a:lnTo>
                    <a:pt x="402" y="30"/>
                  </a:lnTo>
                  <a:lnTo>
                    <a:pt x="388" y="38"/>
                  </a:lnTo>
                  <a:lnTo>
                    <a:pt x="388" y="26"/>
                  </a:lnTo>
                  <a:lnTo>
                    <a:pt x="398" y="22"/>
                  </a:lnTo>
                  <a:lnTo>
                    <a:pt x="396" y="14"/>
                  </a:lnTo>
                  <a:lnTo>
                    <a:pt x="390" y="14"/>
                  </a:lnTo>
                  <a:lnTo>
                    <a:pt x="390" y="8"/>
                  </a:lnTo>
                  <a:lnTo>
                    <a:pt x="396" y="2"/>
                  </a:lnTo>
                  <a:lnTo>
                    <a:pt x="404" y="2"/>
                  </a:lnTo>
                  <a:lnTo>
                    <a:pt x="392" y="0"/>
                  </a:lnTo>
                  <a:lnTo>
                    <a:pt x="370" y="12"/>
                  </a:lnTo>
                  <a:lnTo>
                    <a:pt x="334" y="48"/>
                  </a:lnTo>
                  <a:lnTo>
                    <a:pt x="312" y="54"/>
                  </a:lnTo>
                  <a:lnTo>
                    <a:pt x="292" y="78"/>
                  </a:lnTo>
                  <a:lnTo>
                    <a:pt x="248" y="104"/>
                  </a:lnTo>
                  <a:lnTo>
                    <a:pt x="224" y="112"/>
                  </a:lnTo>
                  <a:lnTo>
                    <a:pt x="218" y="118"/>
                  </a:lnTo>
                  <a:lnTo>
                    <a:pt x="198" y="128"/>
                  </a:lnTo>
                  <a:lnTo>
                    <a:pt x="172" y="140"/>
                  </a:lnTo>
                  <a:lnTo>
                    <a:pt x="154" y="150"/>
                  </a:lnTo>
                  <a:lnTo>
                    <a:pt x="136" y="148"/>
                  </a:lnTo>
                  <a:lnTo>
                    <a:pt x="118" y="158"/>
                  </a:lnTo>
                  <a:lnTo>
                    <a:pt x="106" y="168"/>
                  </a:lnTo>
                  <a:lnTo>
                    <a:pt x="90" y="172"/>
                  </a:lnTo>
                  <a:lnTo>
                    <a:pt x="74" y="186"/>
                  </a:lnTo>
                  <a:lnTo>
                    <a:pt x="62" y="194"/>
                  </a:lnTo>
                  <a:lnTo>
                    <a:pt x="46" y="198"/>
                  </a:lnTo>
                  <a:lnTo>
                    <a:pt x="42" y="204"/>
                  </a:lnTo>
                  <a:lnTo>
                    <a:pt x="32" y="208"/>
                  </a:lnTo>
                  <a:lnTo>
                    <a:pt x="30" y="212"/>
                  </a:lnTo>
                  <a:lnTo>
                    <a:pt x="22" y="224"/>
                  </a:lnTo>
                  <a:lnTo>
                    <a:pt x="8" y="226"/>
                  </a:lnTo>
                  <a:lnTo>
                    <a:pt x="0" y="236"/>
                  </a:lnTo>
                  <a:lnTo>
                    <a:pt x="2" y="240"/>
                  </a:lnTo>
                  <a:lnTo>
                    <a:pt x="10" y="234"/>
                  </a:lnTo>
                  <a:lnTo>
                    <a:pt x="8" y="244"/>
                  </a:lnTo>
                  <a:lnTo>
                    <a:pt x="26" y="244"/>
                  </a:lnTo>
                  <a:lnTo>
                    <a:pt x="32" y="244"/>
                  </a:lnTo>
                  <a:lnTo>
                    <a:pt x="38" y="250"/>
                  </a:lnTo>
                  <a:lnTo>
                    <a:pt x="52" y="252"/>
                  </a:lnTo>
                  <a:lnTo>
                    <a:pt x="52" y="260"/>
                  </a:lnTo>
                  <a:lnTo>
                    <a:pt x="72" y="268"/>
                  </a:lnTo>
                  <a:lnTo>
                    <a:pt x="98" y="258"/>
                  </a:lnTo>
                  <a:lnTo>
                    <a:pt x="110" y="248"/>
                  </a:lnTo>
                  <a:lnTo>
                    <a:pt x="132" y="244"/>
                  </a:lnTo>
                  <a:lnTo>
                    <a:pt x="144" y="234"/>
                  </a:lnTo>
                  <a:lnTo>
                    <a:pt x="156" y="230"/>
                  </a:lnTo>
                  <a:lnTo>
                    <a:pt x="182" y="202"/>
                  </a:lnTo>
                  <a:lnTo>
                    <a:pt x="202" y="194"/>
                  </a:lnTo>
                  <a:lnTo>
                    <a:pt x="218" y="170"/>
                  </a:lnTo>
                  <a:lnTo>
                    <a:pt x="226" y="160"/>
                  </a:lnTo>
                  <a:lnTo>
                    <a:pt x="244" y="156"/>
                  </a:lnTo>
                  <a:lnTo>
                    <a:pt x="260" y="148"/>
                  </a:lnTo>
                  <a:lnTo>
                    <a:pt x="286" y="140"/>
                  </a:lnTo>
                  <a:lnTo>
                    <a:pt x="290" y="134"/>
                  </a:lnTo>
                  <a:lnTo>
                    <a:pt x="290" y="142"/>
                  </a:lnTo>
                  <a:lnTo>
                    <a:pt x="300" y="146"/>
                  </a:lnTo>
                  <a:lnTo>
                    <a:pt x="308" y="144"/>
                  </a:lnTo>
                  <a:lnTo>
                    <a:pt x="310" y="140"/>
                  </a:lnTo>
                  <a:lnTo>
                    <a:pt x="300" y="134"/>
                  </a:lnTo>
                  <a:lnTo>
                    <a:pt x="304" y="126"/>
                  </a:lnTo>
                  <a:lnTo>
                    <a:pt x="312" y="118"/>
                  </a:lnTo>
                  <a:lnTo>
                    <a:pt x="326" y="112"/>
                  </a:lnTo>
                  <a:lnTo>
                    <a:pt x="348" y="98"/>
                  </a:lnTo>
                  <a:lnTo>
                    <a:pt x="362" y="90"/>
                  </a:lnTo>
                  <a:lnTo>
                    <a:pt x="368" y="82"/>
                  </a:lnTo>
                  <a:lnTo>
                    <a:pt x="380" y="76"/>
                  </a:lnTo>
                  <a:lnTo>
                    <a:pt x="402" y="62"/>
                  </a:lnTo>
                  <a:close/>
                </a:path>
              </a:pathLst>
            </a:custGeom>
            <a:solidFill>
              <a:srgbClr val="EDEDED"/>
            </a:solidFill>
            <a:ln w="9525" cap="rnd">
              <a:solidFill>
                <a:srgbClr val="EDEDED"/>
              </a:solidFill>
              <a:round/>
              <a:headEnd/>
              <a:tailEnd/>
            </a:ln>
          </p:spPr>
          <p:txBody>
            <a:bodyPr lIns="0" tIns="0" rIns="0"/>
            <a:lstStyle/>
            <a:p>
              <a:pPr defTabSz="914126"/>
              <a:endParaRPr lang="en-GB" sz="1799" kern="0" dirty="0">
                <a:solidFill>
                  <a:sysClr val="windowText" lastClr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9605853" y="3796379"/>
              <a:ext cx="9385" cy="4022"/>
            </a:xfrm>
            <a:custGeom>
              <a:avLst/>
              <a:gdLst>
                <a:gd name="T0" fmla="*/ 12 w 14"/>
                <a:gd name="T1" fmla="*/ 6 h 6"/>
                <a:gd name="T2" fmla="*/ 14 w 14"/>
                <a:gd name="T3" fmla="*/ 0 h 6"/>
                <a:gd name="T4" fmla="*/ 8 w 14"/>
                <a:gd name="T5" fmla="*/ 0 h 6"/>
                <a:gd name="T6" fmla="*/ 0 w 14"/>
                <a:gd name="T7" fmla="*/ 4 h 6"/>
                <a:gd name="T8" fmla="*/ 12 w 1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6">
                  <a:moveTo>
                    <a:pt x="12" y="6"/>
                  </a:moveTo>
                  <a:lnTo>
                    <a:pt x="14" y="0"/>
                  </a:lnTo>
                  <a:lnTo>
                    <a:pt x="8" y="0"/>
                  </a:lnTo>
                  <a:lnTo>
                    <a:pt x="0" y="4"/>
                  </a:lnTo>
                  <a:lnTo>
                    <a:pt x="1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10032183" y="3745436"/>
              <a:ext cx="13406" cy="9385"/>
            </a:xfrm>
            <a:custGeom>
              <a:avLst/>
              <a:gdLst>
                <a:gd name="T0" fmla="*/ 8 w 20"/>
                <a:gd name="T1" fmla="*/ 14 h 14"/>
                <a:gd name="T2" fmla="*/ 0 w 20"/>
                <a:gd name="T3" fmla="*/ 14 h 14"/>
                <a:gd name="T4" fmla="*/ 4 w 20"/>
                <a:gd name="T5" fmla="*/ 8 h 14"/>
                <a:gd name="T6" fmla="*/ 2 w 20"/>
                <a:gd name="T7" fmla="*/ 2 h 14"/>
                <a:gd name="T8" fmla="*/ 6 w 20"/>
                <a:gd name="T9" fmla="*/ 2 h 14"/>
                <a:gd name="T10" fmla="*/ 18 w 20"/>
                <a:gd name="T11" fmla="*/ 0 h 14"/>
                <a:gd name="T12" fmla="*/ 20 w 20"/>
                <a:gd name="T13" fmla="*/ 6 h 14"/>
                <a:gd name="T14" fmla="*/ 12 w 20"/>
                <a:gd name="T15" fmla="*/ 6 h 14"/>
                <a:gd name="T16" fmla="*/ 8 w 20"/>
                <a:gd name="T1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4">
                  <a:moveTo>
                    <a:pt x="8" y="14"/>
                  </a:moveTo>
                  <a:lnTo>
                    <a:pt x="0" y="14"/>
                  </a:lnTo>
                  <a:lnTo>
                    <a:pt x="4" y="8"/>
                  </a:lnTo>
                  <a:lnTo>
                    <a:pt x="2" y="2"/>
                  </a:lnTo>
                  <a:lnTo>
                    <a:pt x="6" y="2"/>
                  </a:lnTo>
                  <a:lnTo>
                    <a:pt x="18" y="0"/>
                  </a:lnTo>
                  <a:lnTo>
                    <a:pt x="20" y="6"/>
                  </a:lnTo>
                  <a:lnTo>
                    <a:pt x="12" y="6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9603171" y="3832578"/>
              <a:ext cx="18769" cy="16089"/>
            </a:xfrm>
            <a:custGeom>
              <a:avLst/>
              <a:gdLst>
                <a:gd name="T0" fmla="*/ 28 w 28"/>
                <a:gd name="T1" fmla="*/ 6 h 24"/>
                <a:gd name="T2" fmla="*/ 26 w 28"/>
                <a:gd name="T3" fmla="*/ 0 h 24"/>
                <a:gd name="T4" fmla="*/ 18 w 28"/>
                <a:gd name="T5" fmla="*/ 0 h 24"/>
                <a:gd name="T6" fmla="*/ 18 w 28"/>
                <a:gd name="T7" fmla="*/ 6 h 24"/>
                <a:gd name="T8" fmla="*/ 10 w 28"/>
                <a:gd name="T9" fmla="*/ 8 h 24"/>
                <a:gd name="T10" fmla="*/ 0 w 28"/>
                <a:gd name="T11" fmla="*/ 20 h 24"/>
                <a:gd name="T12" fmla="*/ 4 w 28"/>
                <a:gd name="T13" fmla="*/ 24 h 24"/>
                <a:gd name="T14" fmla="*/ 8 w 28"/>
                <a:gd name="T15" fmla="*/ 22 h 24"/>
                <a:gd name="T16" fmla="*/ 24 w 28"/>
                <a:gd name="T17" fmla="*/ 16 h 24"/>
                <a:gd name="T18" fmla="*/ 28 w 28"/>
                <a:gd name="T19" fmla="*/ 12 h 24"/>
                <a:gd name="T20" fmla="*/ 22 w 28"/>
                <a:gd name="T21" fmla="*/ 8 h 24"/>
                <a:gd name="T22" fmla="*/ 28 w 28"/>
                <a:gd name="T2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24">
                  <a:moveTo>
                    <a:pt x="28" y="6"/>
                  </a:moveTo>
                  <a:lnTo>
                    <a:pt x="26" y="0"/>
                  </a:lnTo>
                  <a:lnTo>
                    <a:pt x="18" y="0"/>
                  </a:lnTo>
                  <a:lnTo>
                    <a:pt x="18" y="6"/>
                  </a:lnTo>
                  <a:lnTo>
                    <a:pt x="10" y="8"/>
                  </a:lnTo>
                  <a:lnTo>
                    <a:pt x="0" y="20"/>
                  </a:lnTo>
                  <a:lnTo>
                    <a:pt x="4" y="24"/>
                  </a:lnTo>
                  <a:lnTo>
                    <a:pt x="8" y="22"/>
                  </a:lnTo>
                  <a:lnTo>
                    <a:pt x="24" y="16"/>
                  </a:lnTo>
                  <a:lnTo>
                    <a:pt x="28" y="12"/>
                  </a:lnTo>
                  <a:lnTo>
                    <a:pt x="22" y="8"/>
                  </a:lnTo>
                  <a:lnTo>
                    <a:pt x="28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9481172" y="3938490"/>
              <a:ext cx="14747" cy="13406"/>
            </a:xfrm>
            <a:custGeom>
              <a:avLst/>
              <a:gdLst>
                <a:gd name="T0" fmla="*/ 4 w 22"/>
                <a:gd name="T1" fmla="*/ 20 h 20"/>
                <a:gd name="T2" fmla="*/ 0 w 22"/>
                <a:gd name="T3" fmla="*/ 20 h 20"/>
                <a:gd name="T4" fmla="*/ 2 w 22"/>
                <a:gd name="T5" fmla="*/ 14 h 20"/>
                <a:gd name="T6" fmla="*/ 14 w 22"/>
                <a:gd name="T7" fmla="*/ 2 h 20"/>
                <a:gd name="T8" fmla="*/ 22 w 22"/>
                <a:gd name="T9" fmla="*/ 0 h 20"/>
                <a:gd name="T10" fmla="*/ 18 w 22"/>
                <a:gd name="T11" fmla="*/ 6 h 20"/>
                <a:gd name="T12" fmla="*/ 4 w 22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0">
                  <a:moveTo>
                    <a:pt x="4" y="20"/>
                  </a:moveTo>
                  <a:lnTo>
                    <a:pt x="0" y="20"/>
                  </a:lnTo>
                  <a:lnTo>
                    <a:pt x="2" y="14"/>
                  </a:lnTo>
                  <a:lnTo>
                    <a:pt x="14" y="2"/>
                  </a:lnTo>
                  <a:lnTo>
                    <a:pt x="22" y="0"/>
                  </a:lnTo>
                  <a:lnTo>
                    <a:pt x="18" y="6"/>
                  </a:lnTo>
                  <a:lnTo>
                    <a:pt x="4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9506643" y="3993457"/>
              <a:ext cx="4022" cy="2681"/>
            </a:xfrm>
            <a:custGeom>
              <a:avLst/>
              <a:gdLst>
                <a:gd name="T0" fmla="*/ 0 w 6"/>
                <a:gd name="T1" fmla="*/ 4 h 4"/>
                <a:gd name="T2" fmla="*/ 2 w 6"/>
                <a:gd name="T3" fmla="*/ 0 h 4"/>
                <a:gd name="T4" fmla="*/ 6 w 6"/>
                <a:gd name="T5" fmla="*/ 0 h 4"/>
                <a:gd name="T6" fmla="*/ 4 w 6"/>
                <a:gd name="T7" fmla="*/ 4 h 4"/>
                <a:gd name="T8" fmla="*/ 0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2" y="0"/>
                  </a:lnTo>
                  <a:lnTo>
                    <a:pt x="6" y="0"/>
                  </a:lnTo>
                  <a:lnTo>
                    <a:pt x="4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9790864" y="3914358"/>
              <a:ext cx="2681" cy="1340"/>
            </a:xfrm>
            <a:prstGeom prst="rect">
              <a:avLst/>
            </a:pr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9794886" y="3910337"/>
              <a:ext cx="2681" cy="2681"/>
            </a:xfrm>
            <a:custGeom>
              <a:avLst/>
              <a:gdLst>
                <a:gd name="T0" fmla="*/ 0 w 4"/>
                <a:gd name="T1" fmla="*/ 2 h 4"/>
                <a:gd name="T2" fmla="*/ 4 w 4"/>
                <a:gd name="T3" fmla="*/ 0 h 4"/>
                <a:gd name="T4" fmla="*/ 4 w 4"/>
                <a:gd name="T5" fmla="*/ 4 h 4"/>
                <a:gd name="T6" fmla="*/ 0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4" y="0"/>
                  </a:lnTo>
                  <a:lnTo>
                    <a:pt x="4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9788183" y="3918381"/>
              <a:ext cx="1340" cy="2681"/>
            </a:xfrm>
            <a:custGeom>
              <a:avLst/>
              <a:gdLst>
                <a:gd name="T0" fmla="*/ 0 w 2"/>
                <a:gd name="T1" fmla="*/ 2 h 4"/>
                <a:gd name="T2" fmla="*/ 2 w 2"/>
                <a:gd name="T3" fmla="*/ 0 h 4"/>
                <a:gd name="T4" fmla="*/ 2 w 2"/>
                <a:gd name="T5" fmla="*/ 4 h 4"/>
                <a:gd name="T6" fmla="*/ 0 w 2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0" y="2"/>
                  </a:moveTo>
                  <a:lnTo>
                    <a:pt x="2" y="0"/>
                  </a:lnTo>
                  <a:lnTo>
                    <a:pt x="2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9851194" y="3859391"/>
              <a:ext cx="1340" cy="134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9856557" y="3856710"/>
              <a:ext cx="2681" cy="2681"/>
            </a:xfrm>
            <a:custGeom>
              <a:avLst/>
              <a:gdLst>
                <a:gd name="T0" fmla="*/ 0 w 4"/>
                <a:gd name="T1" fmla="*/ 0 h 4"/>
                <a:gd name="T2" fmla="*/ 4 w 4"/>
                <a:gd name="T3" fmla="*/ 2 h 4"/>
                <a:gd name="T4" fmla="*/ 2 w 4"/>
                <a:gd name="T5" fmla="*/ 4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4" y="2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9851194" y="3864755"/>
              <a:ext cx="2681" cy="2681"/>
            </a:xfrm>
            <a:custGeom>
              <a:avLst/>
              <a:gdLst>
                <a:gd name="T0" fmla="*/ 0 w 4"/>
                <a:gd name="T1" fmla="*/ 4 h 4"/>
                <a:gd name="T2" fmla="*/ 0 w 4"/>
                <a:gd name="T3" fmla="*/ 0 h 4"/>
                <a:gd name="T4" fmla="*/ 2 w 4"/>
                <a:gd name="T5" fmla="*/ 0 h 4"/>
                <a:gd name="T6" fmla="*/ 4 w 4"/>
                <a:gd name="T7" fmla="*/ 4 h 4"/>
                <a:gd name="T8" fmla="*/ 0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4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8773301" y="2277411"/>
              <a:ext cx="5363" cy="6703"/>
            </a:xfrm>
            <a:custGeom>
              <a:avLst/>
              <a:gdLst>
                <a:gd name="T0" fmla="*/ 0 w 8"/>
                <a:gd name="T1" fmla="*/ 10 h 10"/>
                <a:gd name="T2" fmla="*/ 0 w 8"/>
                <a:gd name="T3" fmla="*/ 6 h 10"/>
                <a:gd name="T4" fmla="*/ 4 w 8"/>
                <a:gd name="T5" fmla="*/ 0 h 10"/>
                <a:gd name="T6" fmla="*/ 8 w 8"/>
                <a:gd name="T7" fmla="*/ 2 h 10"/>
                <a:gd name="T8" fmla="*/ 6 w 8"/>
                <a:gd name="T9" fmla="*/ 6 h 10"/>
                <a:gd name="T10" fmla="*/ 0 w 8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8" y="2"/>
                  </a:lnTo>
                  <a:lnTo>
                    <a:pt x="6" y="6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8766598" y="2259982"/>
              <a:ext cx="5363" cy="4022"/>
            </a:xfrm>
            <a:custGeom>
              <a:avLst/>
              <a:gdLst>
                <a:gd name="T0" fmla="*/ 2 w 8"/>
                <a:gd name="T1" fmla="*/ 6 h 6"/>
                <a:gd name="T2" fmla="*/ 0 w 8"/>
                <a:gd name="T3" fmla="*/ 2 h 6"/>
                <a:gd name="T4" fmla="*/ 6 w 8"/>
                <a:gd name="T5" fmla="*/ 0 h 6"/>
                <a:gd name="T6" fmla="*/ 8 w 8"/>
                <a:gd name="T7" fmla="*/ 4 h 6"/>
                <a:gd name="T8" fmla="*/ 2 w 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2" y="6"/>
                  </a:moveTo>
                  <a:lnTo>
                    <a:pt x="0" y="2"/>
                  </a:lnTo>
                  <a:lnTo>
                    <a:pt x="6" y="0"/>
                  </a:lnTo>
                  <a:lnTo>
                    <a:pt x="8" y="4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8774642" y="2247916"/>
              <a:ext cx="5363" cy="5363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0 h 8"/>
                <a:gd name="T4" fmla="*/ 8 w 8"/>
                <a:gd name="T5" fmla="*/ 4 h 8"/>
                <a:gd name="T6" fmla="*/ 6 w 8"/>
                <a:gd name="T7" fmla="*/ 8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lnTo>
                    <a:pt x="4" y="0"/>
                  </a:lnTo>
                  <a:lnTo>
                    <a:pt x="8" y="4"/>
                  </a:lnTo>
                  <a:lnTo>
                    <a:pt x="6" y="8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8774642" y="2179543"/>
              <a:ext cx="56308" cy="65692"/>
            </a:xfrm>
            <a:custGeom>
              <a:avLst/>
              <a:gdLst>
                <a:gd name="T0" fmla="*/ 12 w 84"/>
                <a:gd name="T1" fmla="*/ 92 h 98"/>
                <a:gd name="T2" fmla="*/ 0 w 84"/>
                <a:gd name="T3" fmla="*/ 98 h 98"/>
                <a:gd name="T4" fmla="*/ 0 w 84"/>
                <a:gd name="T5" fmla="*/ 92 h 98"/>
                <a:gd name="T6" fmla="*/ 8 w 84"/>
                <a:gd name="T7" fmla="*/ 84 h 98"/>
                <a:gd name="T8" fmla="*/ 12 w 84"/>
                <a:gd name="T9" fmla="*/ 72 h 98"/>
                <a:gd name="T10" fmla="*/ 20 w 84"/>
                <a:gd name="T11" fmla="*/ 60 h 98"/>
                <a:gd name="T12" fmla="*/ 38 w 84"/>
                <a:gd name="T13" fmla="*/ 46 h 98"/>
                <a:gd name="T14" fmla="*/ 40 w 84"/>
                <a:gd name="T15" fmla="*/ 32 h 98"/>
                <a:gd name="T16" fmla="*/ 48 w 84"/>
                <a:gd name="T17" fmla="*/ 24 h 98"/>
                <a:gd name="T18" fmla="*/ 54 w 84"/>
                <a:gd name="T19" fmla="*/ 22 h 98"/>
                <a:gd name="T20" fmla="*/ 66 w 84"/>
                <a:gd name="T21" fmla="*/ 12 h 98"/>
                <a:gd name="T22" fmla="*/ 70 w 84"/>
                <a:gd name="T23" fmla="*/ 0 h 98"/>
                <a:gd name="T24" fmla="*/ 76 w 84"/>
                <a:gd name="T25" fmla="*/ 0 h 98"/>
                <a:gd name="T26" fmla="*/ 78 w 84"/>
                <a:gd name="T27" fmla="*/ 4 h 98"/>
                <a:gd name="T28" fmla="*/ 84 w 84"/>
                <a:gd name="T29" fmla="*/ 10 h 98"/>
                <a:gd name="T30" fmla="*/ 84 w 84"/>
                <a:gd name="T31" fmla="*/ 16 h 98"/>
                <a:gd name="T32" fmla="*/ 72 w 84"/>
                <a:gd name="T33" fmla="*/ 22 h 98"/>
                <a:gd name="T34" fmla="*/ 66 w 84"/>
                <a:gd name="T35" fmla="*/ 30 h 98"/>
                <a:gd name="T36" fmla="*/ 48 w 84"/>
                <a:gd name="T37" fmla="*/ 38 h 98"/>
                <a:gd name="T38" fmla="*/ 46 w 84"/>
                <a:gd name="T39" fmla="*/ 50 h 98"/>
                <a:gd name="T40" fmla="*/ 32 w 84"/>
                <a:gd name="T41" fmla="*/ 72 h 98"/>
                <a:gd name="T42" fmla="*/ 30 w 84"/>
                <a:gd name="T43" fmla="*/ 78 h 98"/>
                <a:gd name="T44" fmla="*/ 22 w 84"/>
                <a:gd name="T45" fmla="*/ 84 h 98"/>
                <a:gd name="T46" fmla="*/ 16 w 84"/>
                <a:gd name="T47" fmla="*/ 88 h 98"/>
                <a:gd name="T48" fmla="*/ 12 w 84"/>
                <a:gd name="T49" fmla="*/ 9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4" h="98">
                  <a:moveTo>
                    <a:pt x="12" y="92"/>
                  </a:moveTo>
                  <a:lnTo>
                    <a:pt x="0" y="98"/>
                  </a:lnTo>
                  <a:lnTo>
                    <a:pt x="0" y="92"/>
                  </a:lnTo>
                  <a:lnTo>
                    <a:pt x="8" y="84"/>
                  </a:lnTo>
                  <a:lnTo>
                    <a:pt x="12" y="72"/>
                  </a:lnTo>
                  <a:lnTo>
                    <a:pt x="20" y="60"/>
                  </a:lnTo>
                  <a:lnTo>
                    <a:pt x="38" y="46"/>
                  </a:lnTo>
                  <a:lnTo>
                    <a:pt x="40" y="32"/>
                  </a:lnTo>
                  <a:lnTo>
                    <a:pt x="48" y="24"/>
                  </a:lnTo>
                  <a:lnTo>
                    <a:pt x="54" y="22"/>
                  </a:lnTo>
                  <a:lnTo>
                    <a:pt x="66" y="12"/>
                  </a:lnTo>
                  <a:lnTo>
                    <a:pt x="70" y="0"/>
                  </a:lnTo>
                  <a:lnTo>
                    <a:pt x="76" y="0"/>
                  </a:lnTo>
                  <a:lnTo>
                    <a:pt x="78" y="4"/>
                  </a:lnTo>
                  <a:lnTo>
                    <a:pt x="84" y="10"/>
                  </a:lnTo>
                  <a:lnTo>
                    <a:pt x="84" y="16"/>
                  </a:lnTo>
                  <a:lnTo>
                    <a:pt x="72" y="22"/>
                  </a:lnTo>
                  <a:lnTo>
                    <a:pt x="66" y="30"/>
                  </a:lnTo>
                  <a:lnTo>
                    <a:pt x="48" y="38"/>
                  </a:lnTo>
                  <a:lnTo>
                    <a:pt x="46" y="50"/>
                  </a:lnTo>
                  <a:lnTo>
                    <a:pt x="32" y="72"/>
                  </a:lnTo>
                  <a:lnTo>
                    <a:pt x="30" y="78"/>
                  </a:lnTo>
                  <a:lnTo>
                    <a:pt x="22" y="84"/>
                  </a:lnTo>
                  <a:lnTo>
                    <a:pt x="16" y="88"/>
                  </a:lnTo>
                  <a:lnTo>
                    <a:pt x="12" y="9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8817543" y="2160774"/>
              <a:ext cx="10726" cy="14747"/>
            </a:xfrm>
            <a:custGeom>
              <a:avLst/>
              <a:gdLst>
                <a:gd name="T0" fmla="*/ 10 w 16"/>
                <a:gd name="T1" fmla="*/ 22 h 22"/>
                <a:gd name="T2" fmla="*/ 6 w 16"/>
                <a:gd name="T3" fmla="*/ 22 h 22"/>
                <a:gd name="T4" fmla="*/ 6 w 16"/>
                <a:gd name="T5" fmla="*/ 14 h 22"/>
                <a:gd name="T6" fmla="*/ 0 w 16"/>
                <a:gd name="T7" fmla="*/ 10 h 22"/>
                <a:gd name="T8" fmla="*/ 2 w 16"/>
                <a:gd name="T9" fmla="*/ 0 h 22"/>
                <a:gd name="T10" fmla="*/ 10 w 16"/>
                <a:gd name="T11" fmla="*/ 0 h 22"/>
                <a:gd name="T12" fmla="*/ 16 w 16"/>
                <a:gd name="T13" fmla="*/ 10 h 22"/>
                <a:gd name="T14" fmla="*/ 10 w 16"/>
                <a:gd name="T1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22">
                  <a:moveTo>
                    <a:pt x="10" y="22"/>
                  </a:moveTo>
                  <a:lnTo>
                    <a:pt x="6" y="22"/>
                  </a:lnTo>
                  <a:lnTo>
                    <a:pt x="6" y="14"/>
                  </a:lnTo>
                  <a:lnTo>
                    <a:pt x="0" y="10"/>
                  </a:lnTo>
                  <a:lnTo>
                    <a:pt x="2" y="0"/>
                  </a:lnTo>
                  <a:lnTo>
                    <a:pt x="10" y="0"/>
                  </a:lnTo>
                  <a:lnTo>
                    <a:pt x="16" y="10"/>
                  </a:lnTo>
                  <a:lnTo>
                    <a:pt x="10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8828269" y="2133961"/>
              <a:ext cx="14747" cy="13406"/>
            </a:xfrm>
            <a:custGeom>
              <a:avLst/>
              <a:gdLst>
                <a:gd name="T0" fmla="*/ 0 w 22"/>
                <a:gd name="T1" fmla="*/ 6 h 20"/>
                <a:gd name="T2" fmla="*/ 2 w 22"/>
                <a:gd name="T3" fmla="*/ 0 h 20"/>
                <a:gd name="T4" fmla="*/ 10 w 22"/>
                <a:gd name="T5" fmla="*/ 0 h 20"/>
                <a:gd name="T6" fmla="*/ 10 w 22"/>
                <a:gd name="T7" fmla="*/ 4 h 20"/>
                <a:gd name="T8" fmla="*/ 20 w 22"/>
                <a:gd name="T9" fmla="*/ 8 h 20"/>
                <a:gd name="T10" fmla="*/ 22 w 22"/>
                <a:gd name="T11" fmla="*/ 14 h 20"/>
                <a:gd name="T12" fmla="*/ 10 w 22"/>
                <a:gd name="T13" fmla="*/ 20 h 20"/>
                <a:gd name="T14" fmla="*/ 8 w 22"/>
                <a:gd name="T15" fmla="*/ 12 h 20"/>
                <a:gd name="T16" fmla="*/ 0 w 22"/>
                <a:gd name="T1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0">
                  <a:moveTo>
                    <a:pt x="0" y="6"/>
                  </a:moveTo>
                  <a:lnTo>
                    <a:pt x="2" y="0"/>
                  </a:lnTo>
                  <a:lnTo>
                    <a:pt x="10" y="0"/>
                  </a:lnTo>
                  <a:lnTo>
                    <a:pt x="10" y="4"/>
                  </a:lnTo>
                  <a:lnTo>
                    <a:pt x="20" y="8"/>
                  </a:lnTo>
                  <a:lnTo>
                    <a:pt x="22" y="14"/>
                  </a:lnTo>
                  <a:lnTo>
                    <a:pt x="10" y="20"/>
                  </a:lnTo>
                  <a:lnTo>
                    <a:pt x="8" y="12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8844356" y="2337740"/>
              <a:ext cx="14747" cy="8044"/>
            </a:xfrm>
            <a:custGeom>
              <a:avLst/>
              <a:gdLst>
                <a:gd name="T0" fmla="*/ 0 w 22"/>
                <a:gd name="T1" fmla="*/ 12 h 12"/>
                <a:gd name="T2" fmla="*/ 4 w 22"/>
                <a:gd name="T3" fmla="*/ 6 h 12"/>
                <a:gd name="T4" fmla="*/ 20 w 22"/>
                <a:gd name="T5" fmla="*/ 0 h 12"/>
                <a:gd name="T6" fmla="*/ 22 w 22"/>
                <a:gd name="T7" fmla="*/ 6 h 12"/>
                <a:gd name="T8" fmla="*/ 0 w 22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2">
                  <a:moveTo>
                    <a:pt x="0" y="12"/>
                  </a:moveTo>
                  <a:lnTo>
                    <a:pt x="4" y="6"/>
                  </a:lnTo>
                  <a:lnTo>
                    <a:pt x="20" y="0"/>
                  </a:lnTo>
                  <a:lnTo>
                    <a:pt x="22" y="6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8869830" y="2316290"/>
              <a:ext cx="16089" cy="8044"/>
            </a:xfrm>
            <a:custGeom>
              <a:avLst/>
              <a:gdLst>
                <a:gd name="T0" fmla="*/ 0 w 24"/>
                <a:gd name="T1" fmla="*/ 10 h 12"/>
                <a:gd name="T2" fmla="*/ 0 w 24"/>
                <a:gd name="T3" fmla="*/ 4 h 12"/>
                <a:gd name="T4" fmla="*/ 8 w 24"/>
                <a:gd name="T5" fmla="*/ 0 h 12"/>
                <a:gd name="T6" fmla="*/ 24 w 24"/>
                <a:gd name="T7" fmla="*/ 4 h 12"/>
                <a:gd name="T8" fmla="*/ 24 w 24"/>
                <a:gd name="T9" fmla="*/ 10 h 12"/>
                <a:gd name="T10" fmla="*/ 16 w 24"/>
                <a:gd name="T11" fmla="*/ 12 h 12"/>
                <a:gd name="T12" fmla="*/ 14 w 24"/>
                <a:gd name="T13" fmla="*/ 8 h 12"/>
                <a:gd name="T14" fmla="*/ 0 w 24"/>
                <a:gd name="T1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2">
                  <a:moveTo>
                    <a:pt x="0" y="10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24" y="4"/>
                  </a:lnTo>
                  <a:lnTo>
                    <a:pt x="24" y="10"/>
                  </a:lnTo>
                  <a:lnTo>
                    <a:pt x="16" y="12"/>
                  </a:lnTo>
                  <a:lnTo>
                    <a:pt x="14" y="8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8891280" y="2296181"/>
              <a:ext cx="13406" cy="12066"/>
            </a:xfrm>
            <a:custGeom>
              <a:avLst/>
              <a:gdLst>
                <a:gd name="T0" fmla="*/ 16 w 20"/>
                <a:gd name="T1" fmla="*/ 16 h 18"/>
                <a:gd name="T2" fmla="*/ 12 w 20"/>
                <a:gd name="T3" fmla="*/ 18 h 18"/>
                <a:gd name="T4" fmla="*/ 4 w 20"/>
                <a:gd name="T5" fmla="*/ 12 h 18"/>
                <a:gd name="T6" fmla="*/ 0 w 20"/>
                <a:gd name="T7" fmla="*/ 12 h 18"/>
                <a:gd name="T8" fmla="*/ 0 w 20"/>
                <a:gd name="T9" fmla="*/ 6 h 18"/>
                <a:gd name="T10" fmla="*/ 8 w 20"/>
                <a:gd name="T11" fmla="*/ 0 h 18"/>
                <a:gd name="T12" fmla="*/ 20 w 20"/>
                <a:gd name="T13" fmla="*/ 6 h 18"/>
                <a:gd name="T14" fmla="*/ 16 w 20"/>
                <a:gd name="T15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8">
                  <a:moveTo>
                    <a:pt x="16" y="16"/>
                  </a:moveTo>
                  <a:lnTo>
                    <a:pt x="12" y="18"/>
                  </a:lnTo>
                  <a:lnTo>
                    <a:pt x="4" y="12"/>
                  </a:lnTo>
                  <a:lnTo>
                    <a:pt x="0" y="12"/>
                  </a:lnTo>
                  <a:lnTo>
                    <a:pt x="0" y="6"/>
                  </a:lnTo>
                  <a:lnTo>
                    <a:pt x="8" y="0"/>
                  </a:lnTo>
                  <a:lnTo>
                    <a:pt x="20" y="6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8986467" y="2339082"/>
              <a:ext cx="6703" cy="2681"/>
            </a:xfrm>
            <a:custGeom>
              <a:avLst/>
              <a:gdLst>
                <a:gd name="T0" fmla="*/ 10 w 10"/>
                <a:gd name="T1" fmla="*/ 4 h 4"/>
                <a:gd name="T2" fmla="*/ 10 w 10"/>
                <a:gd name="T3" fmla="*/ 0 h 4"/>
                <a:gd name="T4" fmla="*/ 4 w 10"/>
                <a:gd name="T5" fmla="*/ 0 h 4"/>
                <a:gd name="T6" fmla="*/ 0 w 10"/>
                <a:gd name="T7" fmla="*/ 4 h 4"/>
                <a:gd name="T8" fmla="*/ 10 w 10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lnTo>
                    <a:pt x="10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1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8895301" y="2214400"/>
              <a:ext cx="123340" cy="120660"/>
            </a:xfrm>
            <a:custGeom>
              <a:avLst/>
              <a:gdLst>
                <a:gd name="T0" fmla="*/ 134 w 184"/>
                <a:gd name="T1" fmla="*/ 172 h 180"/>
                <a:gd name="T2" fmla="*/ 134 w 184"/>
                <a:gd name="T3" fmla="*/ 154 h 180"/>
                <a:gd name="T4" fmla="*/ 132 w 184"/>
                <a:gd name="T5" fmla="*/ 160 h 180"/>
                <a:gd name="T6" fmla="*/ 120 w 184"/>
                <a:gd name="T7" fmla="*/ 170 h 180"/>
                <a:gd name="T8" fmla="*/ 88 w 184"/>
                <a:gd name="T9" fmla="*/ 146 h 180"/>
                <a:gd name="T10" fmla="*/ 82 w 184"/>
                <a:gd name="T11" fmla="*/ 124 h 180"/>
                <a:gd name="T12" fmla="*/ 94 w 184"/>
                <a:gd name="T13" fmla="*/ 96 h 180"/>
                <a:gd name="T14" fmla="*/ 62 w 184"/>
                <a:gd name="T15" fmla="*/ 80 h 180"/>
                <a:gd name="T16" fmla="*/ 62 w 184"/>
                <a:gd name="T17" fmla="*/ 92 h 180"/>
                <a:gd name="T18" fmla="*/ 52 w 184"/>
                <a:gd name="T19" fmla="*/ 96 h 180"/>
                <a:gd name="T20" fmla="*/ 44 w 184"/>
                <a:gd name="T21" fmla="*/ 94 h 180"/>
                <a:gd name="T22" fmla="*/ 32 w 184"/>
                <a:gd name="T23" fmla="*/ 94 h 180"/>
                <a:gd name="T24" fmla="*/ 30 w 184"/>
                <a:gd name="T25" fmla="*/ 80 h 180"/>
                <a:gd name="T26" fmla="*/ 24 w 184"/>
                <a:gd name="T27" fmla="*/ 98 h 180"/>
                <a:gd name="T28" fmla="*/ 16 w 184"/>
                <a:gd name="T29" fmla="*/ 118 h 180"/>
                <a:gd name="T30" fmla="*/ 0 w 184"/>
                <a:gd name="T31" fmla="*/ 110 h 180"/>
                <a:gd name="T32" fmla="*/ 10 w 184"/>
                <a:gd name="T33" fmla="*/ 78 h 180"/>
                <a:gd name="T34" fmla="*/ 36 w 184"/>
                <a:gd name="T35" fmla="*/ 64 h 180"/>
                <a:gd name="T36" fmla="*/ 48 w 184"/>
                <a:gd name="T37" fmla="*/ 48 h 180"/>
                <a:gd name="T38" fmla="*/ 70 w 184"/>
                <a:gd name="T39" fmla="*/ 48 h 180"/>
                <a:gd name="T40" fmla="*/ 64 w 184"/>
                <a:gd name="T41" fmla="*/ 70 h 180"/>
                <a:gd name="T42" fmla="*/ 74 w 184"/>
                <a:gd name="T43" fmla="*/ 68 h 180"/>
                <a:gd name="T44" fmla="*/ 88 w 184"/>
                <a:gd name="T45" fmla="*/ 50 h 180"/>
                <a:gd name="T46" fmla="*/ 98 w 184"/>
                <a:gd name="T47" fmla="*/ 48 h 180"/>
                <a:gd name="T48" fmla="*/ 102 w 184"/>
                <a:gd name="T49" fmla="*/ 36 h 180"/>
                <a:gd name="T50" fmla="*/ 112 w 184"/>
                <a:gd name="T51" fmla="*/ 28 h 180"/>
                <a:gd name="T52" fmla="*/ 122 w 184"/>
                <a:gd name="T53" fmla="*/ 24 h 180"/>
                <a:gd name="T54" fmla="*/ 132 w 184"/>
                <a:gd name="T55" fmla="*/ 22 h 180"/>
                <a:gd name="T56" fmla="*/ 134 w 184"/>
                <a:gd name="T57" fmla="*/ 0 h 180"/>
                <a:gd name="T58" fmla="*/ 146 w 184"/>
                <a:gd name="T59" fmla="*/ 8 h 180"/>
                <a:gd name="T60" fmla="*/ 160 w 184"/>
                <a:gd name="T61" fmla="*/ 14 h 180"/>
                <a:gd name="T62" fmla="*/ 166 w 184"/>
                <a:gd name="T63" fmla="*/ 28 h 180"/>
                <a:gd name="T64" fmla="*/ 162 w 184"/>
                <a:gd name="T65" fmla="*/ 44 h 180"/>
                <a:gd name="T66" fmla="*/ 174 w 184"/>
                <a:gd name="T67" fmla="*/ 48 h 180"/>
                <a:gd name="T68" fmla="*/ 172 w 184"/>
                <a:gd name="T69" fmla="*/ 72 h 180"/>
                <a:gd name="T70" fmla="*/ 180 w 184"/>
                <a:gd name="T71" fmla="*/ 92 h 180"/>
                <a:gd name="T72" fmla="*/ 174 w 184"/>
                <a:gd name="T73" fmla="*/ 124 h 180"/>
                <a:gd name="T74" fmla="*/ 166 w 184"/>
                <a:gd name="T75" fmla="*/ 128 h 180"/>
                <a:gd name="T76" fmla="*/ 154 w 184"/>
                <a:gd name="T77" fmla="*/ 100 h 180"/>
                <a:gd name="T78" fmla="*/ 136 w 184"/>
                <a:gd name="T79" fmla="*/ 132 h 180"/>
                <a:gd name="T80" fmla="*/ 152 w 184"/>
                <a:gd name="T81" fmla="*/ 154 h 180"/>
                <a:gd name="T82" fmla="*/ 140 w 184"/>
                <a:gd name="T83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4" h="180">
                  <a:moveTo>
                    <a:pt x="140" y="180"/>
                  </a:moveTo>
                  <a:lnTo>
                    <a:pt x="134" y="172"/>
                  </a:lnTo>
                  <a:lnTo>
                    <a:pt x="136" y="158"/>
                  </a:lnTo>
                  <a:lnTo>
                    <a:pt x="134" y="154"/>
                  </a:lnTo>
                  <a:lnTo>
                    <a:pt x="130" y="154"/>
                  </a:lnTo>
                  <a:lnTo>
                    <a:pt x="132" y="160"/>
                  </a:lnTo>
                  <a:lnTo>
                    <a:pt x="126" y="172"/>
                  </a:lnTo>
                  <a:lnTo>
                    <a:pt x="120" y="170"/>
                  </a:lnTo>
                  <a:lnTo>
                    <a:pt x="94" y="154"/>
                  </a:lnTo>
                  <a:lnTo>
                    <a:pt x="88" y="146"/>
                  </a:lnTo>
                  <a:lnTo>
                    <a:pt x="86" y="136"/>
                  </a:lnTo>
                  <a:lnTo>
                    <a:pt x="82" y="124"/>
                  </a:lnTo>
                  <a:lnTo>
                    <a:pt x="84" y="114"/>
                  </a:lnTo>
                  <a:lnTo>
                    <a:pt x="94" y="96"/>
                  </a:lnTo>
                  <a:lnTo>
                    <a:pt x="86" y="86"/>
                  </a:lnTo>
                  <a:lnTo>
                    <a:pt x="62" y="80"/>
                  </a:lnTo>
                  <a:lnTo>
                    <a:pt x="58" y="84"/>
                  </a:lnTo>
                  <a:lnTo>
                    <a:pt x="62" y="92"/>
                  </a:lnTo>
                  <a:lnTo>
                    <a:pt x="64" y="100"/>
                  </a:lnTo>
                  <a:lnTo>
                    <a:pt x="52" y="96"/>
                  </a:lnTo>
                  <a:lnTo>
                    <a:pt x="48" y="86"/>
                  </a:lnTo>
                  <a:lnTo>
                    <a:pt x="44" y="94"/>
                  </a:lnTo>
                  <a:lnTo>
                    <a:pt x="34" y="98"/>
                  </a:lnTo>
                  <a:lnTo>
                    <a:pt x="32" y="94"/>
                  </a:lnTo>
                  <a:lnTo>
                    <a:pt x="36" y="84"/>
                  </a:lnTo>
                  <a:lnTo>
                    <a:pt x="30" y="80"/>
                  </a:lnTo>
                  <a:lnTo>
                    <a:pt x="24" y="86"/>
                  </a:lnTo>
                  <a:lnTo>
                    <a:pt x="24" y="98"/>
                  </a:lnTo>
                  <a:lnTo>
                    <a:pt x="18" y="100"/>
                  </a:lnTo>
                  <a:lnTo>
                    <a:pt x="16" y="118"/>
                  </a:lnTo>
                  <a:lnTo>
                    <a:pt x="6" y="122"/>
                  </a:lnTo>
                  <a:lnTo>
                    <a:pt x="0" y="110"/>
                  </a:lnTo>
                  <a:lnTo>
                    <a:pt x="8" y="100"/>
                  </a:lnTo>
                  <a:lnTo>
                    <a:pt x="10" y="78"/>
                  </a:lnTo>
                  <a:lnTo>
                    <a:pt x="18" y="70"/>
                  </a:lnTo>
                  <a:lnTo>
                    <a:pt x="36" y="64"/>
                  </a:lnTo>
                  <a:lnTo>
                    <a:pt x="38" y="50"/>
                  </a:lnTo>
                  <a:lnTo>
                    <a:pt x="48" y="48"/>
                  </a:lnTo>
                  <a:lnTo>
                    <a:pt x="56" y="42"/>
                  </a:lnTo>
                  <a:lnTo>
                    <a:pt x="70" y="48"/>
                  </a:lnTo>
                  <a:lnTo>
                    <a:pt x="72" y="62"/>
                  </a:lnTo>
                  <a:lnTo>
                    <a:pt x="64" y="70"/>
                  </a:lnTo>
                  <a:lnTo>
                    <a:pt x="64" y="76"/>
                  </a:lnTo>
                  <a:lnTo>
                    <a:pt x="74" y="68"/>
                  </a:lnTo>
                  <a:lnTo>
                    <a:pt x="88" y="64"/>
                  </a:lnTo>
                  <a:lnTo>
                    <a:pt x="88" y="50"/>
                  </a:lnTo>
                  <a:lnTo>
                    <a:pt x="92" y="44"/>
                  </a:lnTo>
                  <a:lnTo>
                    <a:pt x="98" y="48"/>
                  </a:lnTo>
                  <a:lnTo>
                    <a:pt x="102" y="46"/>
                  </a:lnTo>
                  <a:lnTo>
                    <a:pt x="102" y="36"/>
                  </a:lnTo>
                  <a:lnTo>
                    <a:pt x="106" y="26"/>
                  </a:lnTo>
                  <a:lnTo>
                    <a:pt x="112" y="28"/>
                  </a:lnTo>
                  <a:lnTo>
                    <a:pt x="118" y="30"/>
                  </a:lnTo>
                  <a:lnTo>
                    <a:pt x="122" y="24"/>
                  </a:lnTo>
                  <a:lnTo>
                    <a:pt x="128" y="24"/>
                  </a:lnTo>
                  <a:lnTo>
                    <a:pt x="132" y="22"/>
                  </a:lnTo>
                  <a:lnTo>
                    <a:pt x="128" y="0"/>
                  </a:lnTo>
                  <a:lnTo>
                    <a:pt x="134" y="0"/>
                  </a:lnTo>
                  <a:lnTo>
                    <a:pt x="140" y="4"/>
                  </a:lnTo>
                  <a:lnTo>
                    <a:pt x="146" y="8"/>
                  </a:lnTo>
                  <a:lnTo>
                    <a:pt x="150" y="16"/>
                  </a:lnTo>
                  <a:lnTo>
                    <a:pt x="160" y="14"/>
                  </a:lnTo>
                  <a:lnTo>
                    <a:pt x="162" y="24"/>
                  </a:lnTo>
                  <a:lnTo>
                    <a:pt x="166" y="28"/>
                  </a:lnTo>
                  <a:lnTo>
                    <a:pt x="166" y="36"/>
                  </a:lnTo>
                  <a:lnTo>
                    <a:pt x="162" y="44"/>
                  </a:lnTo>
                  <a:lnTo>
                    <a:pt x="164" y="48"/>
                  </a:lnTo>
                  <a:lnTo>
                    <a:pt x="174" y="48"/>
                  </a:lnTo>
                  <a:lnTo>
                    <a:pt x="174" y="66"/>
                  </a:lnTo>
                  <a:lnTo>
                    <a:pt x="172" y="72"/>
                  </a:lnTo>
                  <a:lnTo>
                    <a:pt x="182" y="80"/>
                  </a:lnTo>
                  <a:lnTo>
                    <a:pt x="180" y="92"/>
                  </a:lnTo>
                  <a:lnTo>
                    <a:pt x="184" y="106"/>
                  </a:lnTo>
                  <a:lnTo>
                    <a:pt x="174" y="124"/>
                  </a:lnTo>
                  <a:lnTo>
                    <a:pt x="168" y="154"/>
                  </a:lnTo>
                  <a:lnTo>
                    <a:pt x="166" y="128"/>
                  </a:lnTo>
                  <a:lnTo>
                    <a:pt x="160" y="116"/>
                  </a:lnTo>
                  <a:lnTo>
                    <a:pt x="154" y="100"/>
                  </a:lnTo>
                  <a:lnTo>
                    <a:pt x="142" y="104"/>
                  </a:lnTo>
                  <a:lnTo>
                    <a:pt x="136" y="132"/>
                  </a:lnTo>
                  <a:lnTo>
                    <a:pt x="146" y="134"/>
                  </a:lnTo>
                  <a:lnTo>
                    <a:pt x="152" y="154"/>
                  </a:lnTo>
                  <a:lnTo>
                    <a:pt x="152" y="168"/>
                  </a:lnTo>
                  <a:lnTo>
                    <a:pt x="140" y="18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8993171" y="2288137"/>
              <a:ext cx="4022" cy="9385"/>
            </a:xfrm>
            <a:custGeom>
              <a:avLst/>
              <a:gdLst>
                <a:gd name="T0" fmla="*/ 0 w 6"/>
                <a:gd name="T1" fmla="*/ 14 h 14"/>
                <a:gd name="T2" fmla="*/ 2 w 6"/>
                <a:gd name="T3" fmla="*/ 8 h 14"/>
                <a:gd name="T4" fmla="*/ 0 w 6"/>
                <a:gd name="T5" fmla="*/ 4 h 14"/>
                <a:gd name="T6" fmla="*/ 2 w 6"/>
                <a:gd name="T7" fmla="*/ 0 h 14"/>
                <a:gd name="T8" fmla="*/ 6 w 6"/>
                <a:gd name="T9" fmla="*/ 4 h 14"/>
                <a:gd name="T10" fmla="*/ 6 w 6"/>
                <a:gd name="T11" fmla="*/ 12 h 14"/>
                <a:gd name="T12" fmla="*/ 0 w 6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4">
                  <a:moveTo>
                    <a:pt x="0" y="14"/>
                  </a:moveTo>
                  <a:lnTo>
                    <a:pt x="2" y="8"/>
                  </a:lnTo>
                  <a:lnTo>
                    <a:pt x="0" y="4"/>
                  </a:lnTo>
                  <a:lnTo>
                    <a:pt x="2" y="0"/>
                  </a:lnTo>
                  <a:lnTo>
                    <a:pt x="6" y="4"/>
                  </a:lnTo>
                  <a:lnTo>
                    <a:pt x="6" y="12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8931500" y="2221103"/>
              <a:ext cx="10726" cy="8044"/>
            </a:xfrm>
            <a:custGeom>
              <a:avLst/>
              <a:gdLst>
                <a:gd name="T0" fmla="*/ 4 w 16"/>
                <a:gd name="T1" fmla="*/ 10 h 12"/>
                <a:gd name="T2" fmla="*/ 0 w 16"/>
                <a:gd name="T3" fmla="*/ 4 h 12"/>
                <a:gd name="T4" fmla="*/ 12 w 16"/>
                <a:gd name="T5" fmla="*/ 0 h 12"/>
                <a:gd name="T6" fmla="*/ 16 w 16"/>
                <a:gd name="T7" fmla="*/ 12 h 12"/>
                <a:gd name="T8" fmla="*/ 4 w 16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4" y="10"/>
                  </a:moveTo>
                  <a:lnTo>
                    <a:pt x="0" y="4"/>
                  </a:lnTo>
                  <a:lnTo>
                    <a:pt x="12" y="0"/>
                  </a:lnTo>
                  <a:lnTo>
                    <a:pt x="16" y="12"/>
                  </a:lnTo>
                  <a:lnTo>
                    <a:pt x="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8983785" y="2191610"/>
              <a:ext cx="6703" cy="17428"/>
            </a:xfrm>
            <a:custGeom>
              <a:avLst/>
              <a:gdLst>
                <a:gd name="T0" fmla="*/ 2 w 10"/>
                <a:gd name="T1" fmla="*/ 26 h 26"/>
                <a:gd name="T2" fmla="*/ 4 w 10"/>
                <a:gd name="T3" fmla="*/ 18 h 26"/>
                <a:gd name="T4" fmla="*/ 0 w 10"/>
                <a:gd name="T5" fmla="*/ 14 h 26"/>
                <a:gd name="T6" fmla="*/ 0 w 10"/>
                <a:gd name="T7" fmla="*/ 4 h 26"/>
                <a:gd name="T8" fmla="*/ 6 w 10"/>
                <a:gd name="T9" fmla="*/ 0 h 26"/>
                <a:gd name="T10" fmla="*/ 10 w 10"/>
                <a:gd name="T11" fmla="*/ 12 h 26"/>
                <a:gd name="T12" fmla="*/ 10 w 10"/>
                <a:gd name="T13" fmla="*/ 20 h 26"/>
                <a:gd name="T14" fmla="*/ 2 w 10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6">
                  <a:moveTo>
                    <a:pt x="2" y="26"/>
                  </a:moveTo>
                  <a:lnTo>
                    <a:pt x="4" y="18"/>
                  </a:lnTo>
                  <a:lnTo>
                    <a:pt x="0" y="14"/>
                  </a:lnTo>
                  <a:lnTo>
                    <a:pt x="0" y="4"/>
                  </a:lnTo>
                  <a:lnTo>
                    <a:pt x="6" y="0"/>
                  </a:lnTo>
                  <a:lnTo>
                    <a:pt x="10" y="12"/>
                  </a:lnTo>
                  <a:lnTo>
                    <a:pt x="10" y="20"/>
                  </a:lnTo>
                  <a:lnTo>
                    <a:pt x="2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8994511" y="2202334"/>
              <a:ext cx="6703" cy="14747"/>
            </a:xfrm>
            <a:custGeom>
              <a:avLst/>
              <a:gdLst>
                <a:gd name="T0" fmla="*/ 6 w 10"/>
                <a:gd name="T1" fmla="*/ 22 h 22"/>
                <a:gd name="T2" fmla="*/ 0 w 10"/>
                <a:gd name="T3" fmla="*/ 18 h 22"/>
                <a:gd name="T4" fmla="*/ 0 w 10"/>
                <a:gd name="T5" fmla="*/ 12 h 22"/>
                <a:gd name="T6" fmla="*/ 4 w 10"/>
                <a:gd name="T7" fmla="*/ 0 h 22"/>
                <a:gd name="T8" fmla="*/ 10 w 10"/>
                <a:gd name="T9" fmla="*/ 10 h 22"/>
                <a:gd name="T10" fmla="*/ 6 w 10"/>
                <a:gd name="T1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2">
                  <a:moveTo>
                    <a:pt x="6" y="22"/>
                  </a:moveTo>
                  <a:lnTo>
                    <a:pt x="0" y="18"/>
                  </a:lnTo>
                  <a:lnTo>
                    <a:pt x="0" y="12"/>
                  </a:lnTo>
                  <a:lnTo>
                    <a:pt x="4" y="0"/>
                  </a:lnTo>
                  <a:lnTo>
                    <a:pt x="10" y="10"/>
                  </a:lnTo>
                  <a:lnTo>
                    <a:pt x="6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8940884" y="2200994"/>
              <a:ext cx="17428" cy="14747"/>
            </a:xfrm>
            <a:custGeom>
              <a:avLst/>
              <a:gdLst>
                <a:gd name="T0" fmla="*/ 24 w 26"/>
                <a:gd name="T1" fmla="*/ 20 h 22"/>
                <a:gd name="T2" fmla="*/ 18 w 26"/>
                <a:gd name="T3" fmla="*/ 18 h 22"/>
                <a:gd name="T4" fmla="*/ 4 w 26"/>
                <a:gd name="T5" fmla="*/ 22 h 22"/>
                <a:gd name="T6" fmla="*/ 0 w 26"/>
                <a:gd name="T7" fmla="*/ 14 h 22"/>
                <a:gd name="T8" fmla="*/ 10 w 26"/>
                <a:gd name="T9" fmla="*/ 0 h 22"/>
                <a:gd name="T10" fmla="*/ 24 w 26"/>
                <a:gd name="T11" fmla="*/ 2 h 22"/>
                <a:gd name="T12" fmla="*/ 26 w 26"/>
                <a:gd name="T13" fmla="*/ 10 h 22"/>
                <a:gd name="T14" fmla="*/ 24 w 26"/>
                <a:gd name="T15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2">
                  <a:moveTo>
                    <a:pt x="24" y="20"/>
                  </a:moveTo>
                  <a:lnTo>
                    <a:pt x="18" y="18"/>
                  </a:lnTo>
                  <a:lnTo>
                    <a:pt x="4" y="22"/>
                  </a:lnTo>
                  <a:lnTo>
                    <a:pt x="0" y="14"/>
                  </a:lnTo>
                  <a:lnTo>
                    <a:pt x="10" y="0"/>
                  </a:lnTo>
                  <a:lnTo>
                    <a:pt x="24" y="2"/>
                  </a:lnTo>
                  <a:lnTo>
                    <a:pt x="26" y="10"/>
                  </a:lnTo>
                  <a:lnTo>
                    <a:pt x="24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8948929" y="2164795"/>
              <a:ext cx="26813" cy="37539"/>
            </a:xfrm>
            <a:custGeom>
              <a:avLst/>
              <a:gdLst>
                <a:gd name="T0" fmla="*/ 30 w 40"/>
                <a:gd name="T1" fmla="*/ 56 h 56"/>
                <a:gd name="T2" fmla="*/ 22 w 40"/>
                <a:gd name="T3" fmla="*/ 52 h 56"/>
                <a:gd name="T4" fmla="*/ 18 w 40"/>
                <a:gd name="T5" fmla="*/ 40 h 56"/>
                <a:gd name="T6" fmla="*/ 20 w 40"/>
                <a:gd name="T7" fmla="*/ 30 h 56"/>
                <a:gd name="T8" fmla="*/ 16 w 40"/>
                <a:gd name="T9" fmla="*/ 14 h 56"/>
                <a:gd name="T10" fmla="*/ 10 w 40"/>
                <a:gd name="T11" fmla="*/ 12 h 56"/>
                <a:gd name="T12" fmla="*/ 6 w 40"/>
                <a:gd name="T13" fmla="*/ 22 h 56"/>
                <a:gd name="T14" fmla="*/ 0 w 40"/>
                <a:gd name="T15" fmla="*/ 20 h 56"/>
                <a:gd name="T16" fmla="*/ 2 w 40"/>
                <a:gd name="T17" fmla="*/ 12 h 56"/>
                <a:gd name="T18" fmla="*/ 0 w 40"/>
                <a:gd name="T19" fmla="*/ 2 h 56"/>
                <a:gd name="T20" fmla="*/ 12 w 40"/>
                <a:gd name="T21" fmla="*/ 0 h 56"/>
                <a:gd name="T22" fmla="*/ 20 w 40"/>
                <a:gd name="T23" fmla="*/ 2 h 56"/>
                <a:gd name="T24" fmla="*/ 28 w 40"/>
                <a:gd name="T25" fmla="*/ 12 h 56"/>
                <a:gd name="T26" fmla="*/ 32 w 40"/>
                <a:gd name="T27" fmla="*/ 28 h 56"/>
                <a:gd name="T28" fmla="*/ 38 w 40"/>
                <a:gd name="T29" fmla="*/ 32 h 56"/>
                <a:gd name="T30" fmla="*/ 40 w 40"/>
                <a:gd name="T31" fmla="*/ 44 h 56"/>
                <a:gd name="T32" fmla="*/ 32 w 40"/>
                <a:gd name="T33" fmla="*/ 44 h 56"/>
                <a:gd name="T34" fmla="*/ 38 w 40"/>
                <a:gd name="T35" fmla="*/ 56 h 56"/>
                <a:gd name="T36" fmla="*/ 30 w 40"/>
                <a:gd name="T3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56">
                  <a:moveTo>
                    <a:pt x="30" y="56"/>
                  </a:moveTo>
                  <a:lnTo>
                    <a:pt x="22" y="52"/>
                  </a:lnTo>
                  <a:lnTo>
                    <a:pt x="18" y="40"/>
                  </a:lnTo>
                  <a:lnTo>
                    <a:pt x="20" y="30"/>
                  </a:lnTo>
                  <a:lnTo>
                    <a:pt x="16" y="14"/>
                  </a:lnTo>
                  <a:lnTo>
                    <a:pt x="10" y="12"/>
                  </a:lnTo>
                  <a:lnTo>
                    <a:pt x="6" y="22"/>
                  </a:lnTo>
                  <a:lnTo>
                    <a:pt x="0" y="20"/>
                  </a:lnTo>
                  <a:lnTo>
                    <a:pt x="2" y="12"/>
                  </a:lnTo>
                  <a:lnTo>
                    <a:pt x="0" y="2"/>
                  </a:lnTo>
                  <a:lnTo>
                    <a:pt x="12" y="0"/>
                  </a:lnTo>
                  <a:lnTo>
                    <a:pt x="20" y="2"/>
                  </a:lnTo>
                  <a:lnTo>
                    <a:pt x="28" y="12"/>
                  </a:lnTo>
                  <a:lnTo>
                    <a:pt x="32" y="28"/>
                  </a:lnTo>
                  <a:lnTo>
                    <a:pt x="38" y="32"/>
                  </a:lnTo>
                  <a:lnTo>
                    <a:pt x="40" y="44"/>
                  </a:lnTo>
                  <a:lnTo>
                    <a:pt x="32" y="44"/>
                  </a:lnTo>
                  <a:lnTo>
                    <a:pt x="38" y="56"/>
                  </a:lnTo>
                  <a:lnTo>
                    <a:pt x="30" y="5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8928819" y="2166136"/>
              <a:ext cx="14747" cy="53626"/>
            </a:xfrm>
            <a:custGeom>
              <a:avLst/>
              <a:gdLst>
                <a:gd name="T0" fmla="*/ 20 w 22"/>
                <a:gd name="T1" fmla="*/ 32 h 80"/>
                <a:gd name="T2" fmla="*/ 18 w 22"/>
                <a:gd name="T3" fmla="*/ 44 h 80"/>
                <a:gd name="T4" fmla="*/ 8 w 22"/>
                <a:gd name="T5" fmla="*/ 54 h 80"/>
                <a:gd name="T6" fmla="*/ 10 w 22"/>
                <a:gd name="T7" fmla="*/ 66 h 80"/>
                <a:gd name="T8" fmla="*/ 2 w 22"/>
                <a:gd name="T9" fmla="*/ 80 h 80"/>
                <a:gd name="T10" fmla="*/ 0 w 22"/>
                <a:gd name="T11" fmla="*/ 62 h 80"/>
                <a:gd name="T12" fmla="*/ 6 w 22"/>
                <a:gd name="T13" fmla="*/ 44 h 80"/>
                <a:gd name="T14" fmla="*/ 14 w 22"/>
                <a:gd name="T15" fmla="*/ 24 h 80"/>
                <a:gd name="T16" fmla="*/ 14 w 22"/>
                <a:gd name="T17" fmla="*/ 2 h 80"/>
                <a:gd name="T18" fmla="*/ 18 w 22"/>
                <a:gd name="T19" fmla="*/ 0 h 80"/>
                <a:gd name="T20" fmla="*/ 22 w 22"/>
                <a:gd name="T21" fmla="*/ 18 h 80"/>
                <a:gd name="T22" fmla="*/ 20 w 22"/>
                <a:gd name="T23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80">
                  <a:moveTo>
                    <a:pt x="20" y="32"/>
                  </a:moveTo>
                  <a:lnTo>
                    <a:pt x="18" y="44"/>
                  </a:lnTo>
                  <a:lnTo>
                    <a:pt x="8" y="54"/>
                  </a:lnTo>
                  <a:lnTo>
                    <a:pt x="10" y="66"/>
                  </a:lnTo>
                  <a:lnTo>
                    <a:pt x="2" y="80"/>
                  </a:lnTo>
                  <a:lnTo>
                    <a:pt x="0" y="62"/>
                  </a:lnTo>
                  <a:lnTo>
                    <a:pt x="6" y="44"/>
                  </a:lnTo>
                  <a:lnTo>
                    <a:pt x="14" y="24"/>
                  </a:lnTo>
                  <a:lnTo>
                    <a:pt x="14" y="2"/>
                  </a:lnTo>
                  <a:lnTo>
                    <a:pt x="18" y="0"/>
                  </a:lnTo>
                  <a:lnTo>
                    <a:pt x="22" y="18"/>
                  </a:lnTo>
                  <a:lnTo>
                    <a:pt x="20" y="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8903346" y="2174179"/>
              <a:ext cx="26813" cy="54968"/>
            </a:xfrm>
            <a:custGeom>
              <a:avLst/>
              <a:gdLst>
                <a:gd name="T0" fmla="*/ 18 w 40"/>
                <a:gd name="T1" fmla="*/ 8 h 82"/>
                <a:gd name="T2" fmla="*/ 18 w 40"/>
                <a:gd name="T3" fmla="*/ 2 h 82"/>
                <a:gd name="T4" fmla="*/ 24 w 40"/>
                <a:gd name="T5" fmla="*/ 2 h 82"/>
                <a:gd name="T6" fmla="*/ 30 w 40"/>
                <a:gd name="T7" fmla="*/ 0 h 82"/>
                <a:gd name="T8" fmla="*/ 40 w 40"/>
                <a:gd name="T9" fmla="*/ 6 h 82"/>
                <a:gd name="T10" fmla="*/ 40 w 40"/>
                <a:gd name="T11" fmla="*/ 16 h 82"/>
                <a:gd name="T12" fmla="*/ 26 w 40"/>
                <a:gd name="T13" fmla="*/ 60 h 82"/>
                <a:gd name="T14" fmla="*/ 28 w 40"/>
                <a:gd name="T15" fmla="*/ 64 h 82"/>
                <a:gd name="T16" fmla="*/ 34 w 40"/>
                <a:gd name="T17" fmla="*/ 72 h 82"/>
                <a:gd name="T18" fmla="*/ 34 w 40"/>
                <a:gd name="T19" fmla="*/ 80 h 82"/>
                <a:gd name="T20" fmla="*/ 24 w 40"/>
                <a:gd name="T21" fmla="*/ 82 h 82"/>
                <a:gd name="T22" fmla="*/ 18 w 40"/>
                <a:gd name="T23" fmla="*/ 70 h 82"/>
                <a:gd name="T24" fmla="*/ 6 w 40"/>
                <a:gd name="T25" fmla="*/ 66 h 82"/>
                <a:gd name="T26" fmla="*/ 0 w 40"/>
                <a:gd name="T27" fmla="*/ 54 h 82"/>
                <a:gd name="T28" fmla="*/ 4 w 40"/>
                <a:gd name="T29" fmla="*/ 46 h 82"/>
                <a:gd name="T30" fmla="*/ 10 w 40"/>
                <a:gd name="T31" fmla="*/ 46 h 82"/>
                <a:gd name="T32" fmla="*/ 18 w 40"/>
                <a:gd name="T33" fmla="*/ 40 h 82"/>
                <a:gd name="T34" fmla="*/ 18 w 40"/>
                <a:gd name="T35" fmla="*/ 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82">
                  <a:moveTo>
                    <a:pt x="18" y="8"/>
                  </a:moveTo>
                  <a:lnTo>
                    <a:pt x="18" y="2"/>
                  </a:lnTo>
                  <a:lnTo>
                    <a:pt x="24" y="2"/>
                  </a:lnTo>
                  <a:lnTo>
                    <a:pt x="30" y="0"/>
                  </a:lnTo>
                  <a:lnTo>
                    <a:pt x="40" y="6"/>
                  </a:lnTo>
                  <a:lnTo>
                    <a:pt x="40" y="16"/>
                  </a:lnTo>
                  <a:lnTo>
                    <a:pt x="26" y="60"/>
                  </a:lnTo>
                  <a:lnTo>
                    <a:pt x="28" y="64"/>
                  </a:lnTo>
                  <a:lnTo>
                    <a:pt x="34" y="72"/>
                  </a:lnTo>
                  <a:lnTo>
                    <a:pt x="34" y="80"/>
                  </a:lnTo>
                  <a:lnTo>
                    <a:pt x="24" y="82"/>
                  </a:lnTo>
                  <a:lnTo>
                    <a:pt x="18" y="70"/>
                  </a:lnTo>
                  <a:lnTo>
                    <a:pt x="6" y="66"/>
                  </a:lnTo>
                  <a:lnTo>
                    <a:pt x="0" y="54"/>
                  </a:lnTo>
                  <a:lnTo>
                    <a:pt x="4" y="46"/>
                  </a:lnTo>
                  <a:lnTo>
                    <a:pt x="10" y="46"/>
                  </a:lnTo>
                  <a:lnTo>
                    <a:pt x="18" y="40"/>
                  </a:lnTo>
                  <a:lnTo>
                    <a:pt x="18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8904687" y="2183565"/>
              <a:ext cx="5363" cy="10726"/>
            </a:xfrm>
            <a:custGeom>
              <a:avLst/>
              <a:gdLst>
                <a:gd name="T0" fmla="*/ 4 w 8"/>
                <a:gd name="T1" fmla="*/ 16 h 16"/>
                <a:gd name="T2" fmla="*/ 0 w 8"/>
                <a:gd name="T3" fmla="*/ 10 h 16"/>
                <a:gd name="T4" fmla="*/ 2 w 8"/>
                <a:gd name="T5" fmla="*/ 0 h 16"/>
                <a:gd name="T6" fmla="*/ 8 w 8"/>
                <a:gd name="T7" fmla="*/ 0 h 16"/>
                <a:gd name="T8" fmla="*/ 8 w 8"/>
                <a:gd name="T9" fmla="*/ 6 h 16"/>
                <a:gd name="T10" fmla="*/ 4 w 8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lnTo>
                    <a:pt x="0" y="10"/>
                  </a:lnTo>
                  <a:lnTo>
                    <a:pt x="2" y="0"/>
                  </a:lnTo>
                  <a:lnTo>
                    <a:pt x="8" y="0"/>
                  </a:lnTo>
                  <a:lnTo>
                    <a:pt x="8" y="6"/>
                  </a:lnTo>
                  <a:lnTo>
                    <a:pt x="4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8884577" y="2150048"/>
              <a:ext cx="38879" cy="45582"/>
            </a:xfrm>
            <a:custGeom>
              <a:avLst/>
              <a:gdLst>
                <a:gd name="T0" fmla="*/ 48 w 58"/>
                <a:gd name="T1" fmla="*/ 24 h 68"/>
                <a:gd name="T2" fmla="*/ 38 w 58"/>
                <a:gd name="T3" fmla="*/ 34 h 68"/>
                <a:gd name="T4" fmla="*/ 36 w 58"/>
                <a:gd name="T5" fmla="*/ 44 h 68"/>
                <a:gd name="T6" fmla="*/ 32 w 58"/>
                <a:gd name="T7" fmla="*/ 50 h 68"/>
                <a:gd name="T8" fmla="*/ 20 w 58"/>
                <a:gd name="T9" fmla="*/ 52 h 68"/>
                <a:gd name="T10" fmla="*/ 6 w 58"/>
                <a:gd name="T11" fmla="*/ 68 h 68"/>
                <a:gd name="T12" fmla="*/ 4 w 58"/>
                <a:gd name="T13" fmla="*/ 56 h 68"/>
                <a:gd name="T14" fmla="*/ 12 w 58"/>
                <a:gd name="T15" fmla="*/ 34 h 68"/>
                <a:gd name="T16" fmla="*/ 14 w 58"/>
                <a:gd name="T17" fmla="*/ 14 h 68"/>
                <a:gd name="T18" fmla="*/ 4 w 58"/>
                <a:gd name="T19" fmla="*/ 8 h 68"/>
                <a:gd name="T20" fmla="*/ 0 w 58"/>
                <a:gd name="T21" fmla="*/ 0 h 68"/>
                <a:gd name="T22" fmla="*/ 18 w 58"/>
                <a:gd name="T23" fmla="*/ 2 h 68"/>
                <a:gd name="T24" fmla="*/ 24 w 58"/>
                <a:gd name="T25" fmla="*/ 8 h 68"/>
                <a:gd name="T26" fmla="*/ 34 w 58"/>
                <a:gd name="T27" fmla="*/ 8 h 68"/>
                <a:gd name="T28" fmla="*/ 46 w 58"/>
                <a:gd name="T29" fmla="*/ 10 h 68"/>
                <a:gd name="T30" fmla="*/ 52 w 58"/>
                <a:gd name="T31" fmla="*/ 8 h 68"/>
                <a:gd name="T32" fmla="*/ 58 w 58"/>
                <a:gd name="T33" fmla="*/ 14 h 68"/>
                <a:gd name="T34" fmla="*/ 56 w 58"/>
                <a:gd name="T35" fmla="*/ 20 h 68"/>
                <a:gd name="T36" fmla="*/ 48 w 58"/>
                <a:gd name="T37" fmla="*/ 2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68">
                  <a:moveTo>
                    <a:pt x="48" y="24"/>
                  </a:moveTo>
                  <a:lnTo>
                    <a:pt x="38" y="34"/>
                  </a:lnTo>
                  <a:lnTo>
                    <a:pt x="36" y="44"/>
                  </a:lnTo>
                  <a:lnTo>
                    <a:pt x="32" y="50"/>
                  </a:lnTo>
                  <a:lnTo>
                    <a:pt x="20" y="52"/>
                  </a:lnTo>
                  <a:lnTo>
                    <a:pt x="6" y="68"/>
                  </a:lnTo>
                  <a:lnTo>
                    <a:pt x="4" y="56"/>
                  </a:lnTo>
                  <a:lnTo>
                    <a:pt x="12" y="34"/>
                  </a:lnTo>
                  <a:lnTo>
                    <a:pt x="14" y="14"/>
                  </a:lnTo>
                  <a:lnTo>
                    <a:pt x="4" y="8"/>
                  </a:lnTo>
                  <a:lnTo>
                    <a:pt x="0" y="0"/>
                  </a:lnTo>
                  <a:lnTo>
                    <a:pt x="18" y="2"/>
                  </a:lnTo>
                  <a:lnTo>
                    <a:pt x="24" y="8"/>
                  </a:lnTo>
                  <a:lnTo>
                    <a:pt x="34" y="8"/>
                  </a:lnTo>
                  <a:lnTo>
                    <a:pt x="46" y="10"/>
                  </a:lnTo>
                  <a:lnTo>
                    <a:pt x="52" y="8"/>
                  </a:lnTo>
                  <a:lnTo>
                    <a:pt x="58" y="14"/>
                  </a:lnTo>
                  <a:lnTo>
                    <a:pt x="56" y="20"/>
                  </a:lnTo>
                  <a:lnTo>
                    <a:pt x="48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8942225" y="2128597"/>
              <a:ext cx="46923" cy="48264"/>
            </a:xfrm>
            <a:custGeom>
              <a:avLst/>
              <a:gdLst>
                <a:gd name="T0" fmla="*/ 56 w 70"/>
                <a:gd name="T1" fmla="*/ 62 h 72"/>
                <a:gd name="T2" fmla="*/ 52 w 70"/>
                <a:gd name="T3" fmla="*/ 62 h 72"/>
                <a:gd name="T4" fmla="*/ 42 w 70"/>
                <a:gd name="T5" fmla="*/ 56 h 72"/>
                <a:gd name="T6" fmla="*/ 38 w 70"/>
                <a:gd name="T7" fmla="*/ 56 h 72"/>
                <a:gd name="T8" fmla="*/ 30 w 70"/>
                <a:gd name="T9" fmla="*/ 48 h 72"/>
                <a:gd name="T10" fmla="*/ 32 w 70"/>
                <a:gd name="T11" fmla="*/ 34 h 72"/>
                <a:gd name="T12" fmla="*/ 22 w 70"/>
                <a:gd name="T13" fmla="*/ 30 h 72"/>
                <a:gd name="T14" fmla="*/ 16 w 70"/>
                <a:gd name="T15" fmla="*/ 20 h 72"/>
                <a:gd name="T16" fmla="*/ 0 w 70"/>
                <a:gd name="T17" fmla="*/ 8 h 72"/>
                <a:gd name="T18" fmla="*/ 4 w 70"/>
                <a:gd name="T19" fmla="*/ 0 h 72"/>
                <a:gd name="T20" fmla="*/ 14 w 70"/>
                <a:gd name="T21" fmla="*/ 4 h 72"/>
                <a:gd name="T22" fmla="*/ 38 w 70"/>
                <a:gd name="T23" fmla="*/ 2 h 72"/>
                <a:gd name="T24" fmla="*/ 56 w 70"/>
                <a:gd name="T25" fmla="*/ 18 h 72"/>
                <a:gd name="T26" fmla="*/ 52 w 70"/>
                <a:gd name="T27" fmla="*/ 28 h 72"/>
                <a:gd name="T28" fmla="*/ 58 w 70"/>
                <a:gd name="T29" fmla="*/ 52 h 72"/>
                <a:gd name="T30" fmla="*/ 58 w 70"/>
                <a:gd name="T31" fmla="*/ 56 h 72"/>
                <a:gd name="T32" fmla="*/ 64 w 70"/>
                <a:gd name="T33" fmla="*/ 62 h 72"/>
                <a:gd name="T34" fmla="*/ 70 w 70"/>
                <a:gd name="T35" fmla="*/ 72 h 72"/>
                <a:gd name="T36" fmla="*/ 64 w 70"/>
                <a:gd name="T37" fmla="*/ 66 h 72"/>
                <a:gd name="T38" fmla="*/ 56 w 70"/>
                <a:gd name="T39" fmla="*/ 6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0" h="72">
                  <a:moveTo>
                    <a:pt x="56" y="62"/>
                  </a:moveTo>
                  <a:lnTo>
                    <a:pt x="52" y="62"/>
                  </a:lnTo>
                  <a:lnTo>
                    <a:pt x="42" y="56"/>
                  </a:lnTo>
                  <a:lnTo>
                    <a:pt x="38" y="56"/>
                  </a:lnTo>
                  <a:lnTo>
                    <a:pt x="30" y="48"/>
                  </a:lnTo>
                  <a:lnTo>
                    <a:pt x="32" y="34"/>
                  </a:lnTo>
                  <a:lnTo>
                    <a:pt x="22" y="30"/>
                  </a:lnTo>
                  <a:lnTo>
                    <a:pt x="16" y="20"/>
                  </a:lnTo>
                  <a:lnTo>
                    <a:pt x="0" y="8"/>
                  </a:lnTo>
                  <a:lnTo>
                    <a:pt x="4" y="0"/>
                  </a:lnTo>
                  <a:lnTo>
                    <a:pt x="14" y="4"/>
                  </a:lnTo>
                  <a:lnTo>
                    <a:pt x="38" y="2"/>
                  </a:lnTo>
                  <a:lnTo>
                    <a:pt x="56" y="18"/>
                  </a:lnTo>
                  <a:lnTo>
                    <a:pt x="52" y="28"/>
                  </a:lnTo>
                  <a:lnTo>
                    <a:pt x="58" y="52"/>
                  </a:lnTo>
                  <a:lnTo>
                    <a:pt x="58" y="56"/>
                  </a:lnTo>
                  <a:lnTo>
                    <a:pt x="64" y="62"/>
                  </a:lnTo>
                  <a:lnTo>
                    <a:pt x="70" y="72"/>
                  </a:lnTo>
                  <a:lnTo>
                    <a:pt x="64" y="66"/>
                  </a:lnTo>
                  <a:lnTo>
                    <a:pt x="56" y="6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8916753" y="2132619"/>
              <a:ext cx="24132" cy="22792"/>
            </a:xfrm>
            <a:custGeom>
              <a:avLst/>
              <a:gdLst>
                <a:gd name="T0" fmla="*/ 34 w 36"/>
                <a:gd name="T1" fmla="*/ 34 h 34"/>
                <a:gd name="T2" fmla="*/ 26 w 36"/>
                <a:gd name="T3" fmla="*/ 26 h 34"/>
                <a:gd name="T4" fmla="*/ 12 w 36"/>
                <a:gd name="T5" fmla="*/ 12 h 34"/>
                <a:gd name="T6" fmla="*/ 8 w 36"/>
                <a:gd name="T7" fmla="*/ 12 h 34"/>
                <a:gd name="T8" fmla="*/ 2 w 36"/>
                <a:gd name="T9" fmla="*/ 22 h 34"/>
                <a:gd name="T10" fmla="*/ 2 w 36"/>
                <a:gd name="T11" fmla="*/ 8 h 34"/>
                <a:gd name="T12" fmla="*/ 0 w 36"/>
                <a:gd name="T13" fmla="*/ 2 h 34"/>
                <a:gd name="T14" fmla="*/ 14 w 36"/>
                <a:gd name="T15" fmla="*/ 0 h 34"/>
                <a:gd name="T16" fmla="*/ 28 w 36"/>
                <a:gd name="T17" fmla="*/ 12 h 34"/>
                <a:gd name="T18" fmla="*/ 36 w 36"/>
                <a:gd name="T19" fmla="*/ 26 h 34"/>
                <a:gd name="T20" fmla="*/ 34 w 36"/>
                <a:gd name="T2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34">
                  <a:moveTo>
                    <a:pt x="34" y="34"/>
                  </a:moveTo>
                  <a:lnTo>
                    <a:pt x="26" y="26"/>
                  </a:lnTo>
                  <a:lnTo>
                    <a:pt x="12" y="12"/>
                  </a:lnTo>
                  <a:lnTo>
                    <a:pt x="8" y="12"/>
                  </a:lnTo>
                  <a:lnTo>
                    <a:pt x="2" y="22"/>
                  </a:lnTo>
                  <a:lnTo>
                    <a:pt x="2" y="8"/>
                  </a:lnTo>
                  <a:lnTo>
                    <a:pt x="0" y="2"/>
                  </a:lnTo>
                  <a:lnTo>
                    <a:pt x="14" y="0"/>
                  </a:lnTo>
                  <a:lnTo>
                    <a:pt x="28" y="12"/>
                  </a:lnTo>
                  <a:lnTo>
                    <a:pt x="36" y="26"/>
                  </a:lnTo>
                  <a:lnTo>
                    <a:pt x="34" y="3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8884577" y="2128597"/>
              <a:ext cx="5363" cy="14747"/>
            </a:xfrm>
            <a:custGeom>
              <a:avLst/>
              <a:gdLst>
                <a:gd name="T0" fmla="*/ 4 w 8"/>
                <a:gd name="T1" fmla="*/ 22 h 22"/>
                <a:gd name="T2" fmla="*/ 0 w 8"/>
                <a:gd name="T3" fmla="*/ 8 h 22"/>
                <a:gd name="T4" fmla="*/ 6 w 8"/>
                <a:gd name="T5" fmla="*/ 0 h 22"/>
                <a:gd name="T6" fmla="*/ 8 w 8"/>
                <a:gd name="T7" fmla="*/ 4 h 22"/>
                <a:gd name="T8" fmla="*/ 8 w 8"/>
                <a:gd name="T9" fmla="*/ 18 h 22"/>
                <a:gd name="T10" fmla="*/ 4 w 8"/>
                <a:gd name="T1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2">
                  <a:moveTo>
                    <a:pt x="4" y="22"/>
                  </a:moveTo>
                  <a:lnTo>
                    <a:pt x="0" y="8"/>
                  </a:lnTo>
                  <a:lnTo>
                    <a:pt x="6" y="0"/>
                  </a:lnTo>
                  <a:lnTo>
                    <a:pt x="8" y="4"/>
                  </a:lnTo>
                  <a:lnTo>
                    <a:pt x="8" y="18"/>
                  </a:lnTo>
                  <a:lnTo>
                    <a:pt x="4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8836313" y="2101784"/>
              <a:ext cx="40221" cy="36198"/>
            </a:xfrm>
            <a:custGeom>
              <a:avLst/>
              <a:gdLst>
                <a:gd name="T0" fmla="*/ 48 w 60"/>
                <a:gd name="T1" fmla="*/ 54 h 54"/>
                <a:gd name="T2" fmla="*/ 58 w 60"/>
                <a:gd name="T3" fmla="*/ 48 h 54"/>
                <a:gd name="T4" fmla="*/ 58 w 60"/>
                <a:gd name="T5" fmla="*/ 40 h 54"/>
                <a:gd name="T6" fmla="*/ 60 w 60"/>
                <a:gd name="T7" fmla="*/ 34 h 54"/>
                <a:gd name="T8" fmla="*/ 58 w 60"/>
                <a:gd name="T9" fmla="*/ 28 h 54"/>
                <a:gd name="T10" fmla="*/ 60 w 60"/>
                <a:gd name="T11" fmla="*/ 10 h 54"/>
                <a:gd name="T12" fmla="*/ 48 w 60"/>
                <a:gd name="T13" fmla="*/ 4 h 54"/>
                <a:gd name="T14" fmla="*/ 40 w 60"/>
                <a:gd name="T15" fmla="*/ 4 h 54"/>
                <a:gd name="T16" fmla="*/ 24 w 60"/>
                <a:gd name="T17" fmla="*/ 0 h 54"/>
                <a:gd name="T18" fmla="*/ 10 w 60"/>
                <a:gd name="T19" fmla="*/ 0 h 54"/>
                <a:gd name="T20" fmla="*/ 0 w 60"/>
                <a:gd name="T21" fmla="*/ 0 h 54"/>
                <a:gd name="T22" fmla="*/ 2 w 60"/>
                <a:gd name="T23" fmla="*/ 6 h 54"/>
                <a:gd name="T24" fmla="*/ 16 w 60"/>
                <a:gd name="T25" fmla="*/ 14 h 54"/>
                <a:gd name="T26" fmla="*/ 26 w 60"/>
                <a:gd name="T27" fmla="*/ 42 h 54"/>
                <a:gd name="T28" fmla="*/ 36 w 60"/>
                <a:gd name="T29" fmla="*/ 48 h 54"/>
                <a:gd name="T30" fmla="*/ 48 w 60"/>
                <a:gd name="T31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" h="54">
                  <a:moveTo>
                    <a:pt x="48" y="54"/>
                  </a:moveTo>
                  <a:lnTo>
                    <a:pt x="58" y="48"/>
                  </a:lnTo>
                  <a:lnTo>
                    <a:pt x="58" y="40"/>
                  </a:lnTo>
                  <a:lnTo>
                    <a:pt x="60" y="34"/>
                  </a:lnTo>
                  <a:lnTo>
                    <a:pt x="58" y="28"/>
                  </a:lnTo>
                  <a:lnTo>
                    <a:pt x="60" y="10"/>
                  </a:lnTo>
                  <a:lnTo>
                    <a:pt x="48" y="4"/>
                  </a:lnTo>
                  <a:lnTo>
                    <a:pt x="40" y="4"/>
                  </a:lnTo>
                  <a:lnTo>
                    <a:pt x="24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16" y="14"/>
                  </a:lnTo>
                  <a:lnTo>
                    <a:pt x="26" y="42"/>
                  </a:lnTo>
                  <a:lnTo>
                    <a:pt x="36" y="48"/>
                  </a:lnTo>
                  <a:lnTo>
                    <a:pt x="48" y="5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8814863" y="1952971"/>
              <a:ext cx="126021" cy="174285"/>
            </a:xfrm>
            <a:custGeom>
              <a:avLst/>
              <a:gdLst>
                <a:gd name="T0" fmla="*/ 180 w 188"/>
                <a:gd name="T1" fmla="*/ 254 h 260"/>
                <a:gd name="T2" fmla="*/ 180 w 188"/>
                <a:gd name="T3" fmla="*/ 238 h 260"/>
                <a:gd name="T4" fmla="*/ 166 w 188"/>
                <a:gd name="T5" fmla="*/ 224 h 260"/>
                <a:gd name="T6" fmla="*/ 162 w 188"/>
                <a:gd name="T7" fmla="*/ 214 h 260"/>
                <a:gd name="T8" fmla="*/ 178 w 188"/>
                <a:gd name="T9" fmla="*/ 218 h 260"/>
                <a:gd name="T10" fmla="*/ 188 w 188"/>
                <a:gd name="T11" fmla="*/ 204 h 260"/>
                <a:gd name="T12" fmla="*/ 180 w 188"/>
                <a:gd name="T13" fmla="*/ 204 h 260"/>
                <a:gd name="T14" fmla="*/ 148 w 188"/>
                <a:gd name="T15" fmla="*/ 196 h 260"/>
                <a:gd name="T16" fmla="*/ 150 w 188"/>
                <a:gd name="T17" fmla="*/ 208 h 260"/>
                <a:gd name="T18" fmla="*/ 140 w 188"/>
                <a:gd name="T19" fmla="*/ 214 h 260"/>
                <a:gd name="T20" fmla="*/ 120 w 188"/>
                <a:gd name="T21" fmla="*/ 188 h 260"/>
                <a:gd name="T22" fmla="*/ 106 w 188"/>
                <a:gd name="T23" fmla="*/ 200 h 260"/>
                <a:gd name="T24" fmla="*/ 92 w 188"/>
                <a:gd name="T25" fmla="*/ 196 h 260"/>
                <a:gd name="T26" fmla="*/ 82 w 188"/>
                <a:gd name="T27" fmla="*/ 170 h 260"/>
                <a:gd name="T28" fmla="*/ 70 w 188"/>
                <a:gd name="T29" fmla="*/ 152 h 260"/>
                <a:gd name="T30" fmla="*/ 66 w 188"/>
                <a:gd name="T31" fmla="*/ 138 h 260"/>
                <a:gd name="T32" fmla="*/ 78 w 188"/>
                <a:gd name="T33" fmla="*/ 108 h 260"/>
                <a:gd name="T34" fmla="*/ 96 w 188"/>
                <a:gd name="T35" fmla="*/ 84 h 260"/>
                <a:gd name="T36" fmla="*/ 94 w 188"/>
                <a:gd name="T37" fmla="*/ 54 h 260"/>
                <a:gd name="T38" fmla="*/ 76 w 188"/>
                <a:gd name="T39" fmla="*/ 24 h 260"/>
                <a:gd name="T40" fmla="*/ 80 w 188"/>
                <a:gd name="T41" fmla="*/ 2 h 260"/>
                <a:gd name="T42" fmla="*/ 72 w 188"/>
                <a:gd name="T43" fmla="*/ 14 h 260"/>
                <a:gd name="T44" fmla="*/ 56 w 188"/>
                <a:gd name="T45" fmla="*/ 18 h 260"/>
                <a:gd name="T46" fmla="*/ 28 w 188"/>
                <a:gd name="T47" fmla="*/ 6 h 260"/>
                <a:gd name="T48" fmla="*/ 8 w 188"/>
                <a:gd name="T49" fmla="*/ 12 h 260"/>
                <a:gd name="T50" fmla="*/ 8 w 188"/>
                <a:gd name="T51" fmla="*/ 42 h 260"/>
                <a:gd name="T52" fmla="*/ 16 w 188"/>
                <a:gd name="T53" fmla="*/ 84 h 260"/>
                <a:gd name="T54" fmla="*/ 22 w 188"/>
                <a:gd name="T55" fmla="*/ 112 h 260"/>
                <a:gd name="T56" fmla="*/ 8 w 188"/>
                <a:gd name="T57" fmla="*/ 96 h 260"/>
                <a:gd name="T58" fmla="*/ 0 w 188"/>
                <a:gd name="T59" fmla="*/ 112 h 260"/>
                <a:gd name="T60" fmla="*/ 8 w 188"/>
                <a:gd name="T61" fmla="*/ 142 h 260"/>
                <a:gd name="T62" fmla="*/ 18 w 188"/>
                <a:gd name="T63" fmla="*/ 168 h 260"/>
                <a:gd name="T64" fmla="*/ 38 w 188"/>
                <a:gd name="T65" fmla="*/ 172 h 260"/>
                <a:gd name="T66" fmla="*/ 44 w 188"/>
                <a:gd name="T67" fmla="*/ 162 h 260"/>
                <a:gd name="T68" fmla="*/ 42 w 188"/>
                <a:gd name="T69" fmla="*/ 188 h 260"/>
                <a:gd name="T70" fmla="*/ 52 w 188"/>
                <a:gd name="T71" fmla="*/ 202 h 260"/>
                <a:gd name="T72" fmla="*/ 76 w 188"/>
                <a:gd name="T73" fmla="*/ 210 h 260"/>
                <a:gd name="T74" fmla="*/ 92 w 188"/>
                <a:gd name="T75" fmla="*/ 206 h 260"/>
                <a:gd name="T76" fmla="*/ 118 w 188"/>
                <a:gd name="T77" fmla="*/ 228 h 260"/>
                <a:gd name="T78" fmla="*/ 124 w 188"/>
                <a:gd name="T79" fmla="*/ 232 h 260"/>
                <a:gd name="T80" fmla="*/ 112 w 188"/>
                <a:gd name="T81" fmla="*/ 210 h 260"/>
                <a:gd name="T82" fmla="*/ 126 w 188"/>
                <a:gd name="T83" fmla="*/ 214 h 260"/>
                <a:gd name="T84" fmla="*/ 146 w 188"/>
                <a:gd name="T85" fmla="*/ 228 h 260"/>
                <a:gd name="T86" fmla="*/ 166 w 188"/>
                <a:gd name="T87" fmla="*/ 25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" h="260">
                  <a:moveTo>
                    <a:pt x="176" y="260"/>
                  </a:moveTo>
                  <a:lnTo>
                    <a:pt x="180" y="254"/>
                  </a:lnTo>
                  <a:lnTo>
                    <a:pt x="180" y="246"/>
                  </a:lnTo>
                  <a:lnTo>
                    <a:pt x="180" y="238"/>
                  </a:lnTo>
                  <a:lnTo>
                    <a:pt x="166" y="234"/>
                  </a:lnTo>
                  <a:lnTo>
                    <a:pt x="166" y="224"/>
                  </a:lnTo>
                  <a:lnTo>
                    <a:pt x="160" y="218"/>
                  </a:lnTo>
                  <a:lnTo>
                    <a:pt x="162" y="214"/>
                  </a:lnTo>
                  <a:lnTo>
                    <a:pt x="178" y="214"/>
                  </a:lnTo>
                  <a:lnTo>
                    <a:pt x="178" y="218"/>
                  </a:lnTo>
                  <a:lnTo>
                    <a:pt x="186" y="216"/>
                  </a:lnTo>
                  <a:lnTo>
                    <a:pt x="188" y="204"/>
                  </a:lnTo>
                  <a:lnTo>
                    <a:pt x="180" y="196"/>
                  </a:lnTo>
                  <a:lnTo>
                    <a:pt x="180" y="204"/>
                  </a:lnTo>
                  <a:lnTo>
                    <a:pt x="164" y="208"/>
                  </a:lnTo>
                  <a:lnTo>
                    <a:pt x="148" y="196"/>
                  </a:lnTo>
                  <a:lnTo>
                    <a:pt x="146" y="200"/>
                  </a:lnTo>
                  <a:lnTo>
                    <a:pt x="150" y="208"/>
                  </a:lnTo>
                  <a:lnTo>
                    <a:pt x="148" y="218"/>
                  </a:lnTo>
                  <a:lnTo>
                    <a:pt x="140" y="214"/>
                  </a:lnTo>
                  <a:lnTo>
                    <a:pt x="134" y="202"/>
                  </a:lnTo>
                  <a:lnTo>
                    <a:pt x="120" y="188"/>
                  </a:lnTo>
                  <a:lnTo>
                    <a:pt x="110" y="188"/>
                  </a:lnTo>
                  <a:lnTo>
                    <a:pt x="106" y="200"/>
                  </a:lnTo>
                  <a:lnTo>
                    <a:pt x="100" y="202"/>
                  </a:lnTo>
                  <a:lnTo>
                    <a:pt x="92" y="196"/>
                  </a:lnTo>
                  <a:lnTo>
                    <a:pt x="78" y="176"/>
                  </a:lnTo>
                  <a:lnTo>
                    <a:pt x="82" y="170"/>
                  </a:lnTo>
                  <a:lnTo>
                    <a:pt x="76" y="162"/>
                  </a:lnTo>
                  <a:lnTo>
                    <a:pt x="70" y="152"/>
                  </a:lnTo>
                  <a:lnTo>
                    <a:pt x="66" y="148"/>
                  </a:lnTo>
                  <a:lnTo>
                    <a:pt x="66" y="138"/>
                  </a:lnTo>
                  <a:lnTo>
                    <a:pt x="72" y="132"/>
                  </a:lnTo>
                  <a:lnTo>
                    <a:pt x="78" y="108"/>
                  </a:lnTo>
                  <a:lnTo>
                    <a:pt x="90" y="106"/>
                  </a:lnTo>
                  <a:lnTo>
                    <a:pt x="96" y="84"/>
                  </a:lnTo>
                  <a:lnTo>
                    <a:pt x="98" y="64"/>
                  </a:lnTo>
                  <a:lnTo>
                    <a:pt x="94" y="54"/>
                  </a:lnTo>
                  <a:lnTo>
                    <a:pt x="86" y="50"/>
                  </a:lnTo>
                  <a:lnTo>
                    <a:pt x="76" y="24"/>
                  </a:lnTo>
                  <a:lnTo>
                    <a:pt x="84" y="14"/>
                  </a:lnTo>
                  <a:lnTo>
                    <a:pt x="80" y="2"/>
                  </a:lnTo>
                  <a:lnTo>
                    <a:pt x="72" y="0"/>
                  </a:lnTo>
                  <a:lnTo>
                    <a:pt x="72" y="14"/>
                  </a:lnTo>
                  <a:lnTo>
                    <a:pt x="66" y="18"/>
                  </a:lnTo>
                  <a:lnTo>
                    <a:pt x="56" y="18"/>
                  </a:lnTo>
                  <a:lnTo>
                    <a:pt x="38" y="4"/>
                  </a:lnTo>
                  <a:lnTo>
                    <a:pt x="28" y="6"/>
                  </a:lnTo>
                  <a:lnTo>
                    <a:pt x="18" y="4"/>
                  </a:lnTo>
                  <a:lnTo>
                    <a:pt x="8" y="12"/>
                  </a:lnTo>
                  <a:lnTo>
                    <a:pt x="10" y="28"/>
                  </a:lnTo>
                  <a:lnTo>
                    <a:pt x="8" y="42"/>
                  </a:lnTo>
                  <a:lnTo>
                    <a:pt x="16" y="72"/>
                  </a:lnTo>
                  <a:lnTo>
                    <a:pt x="16" y="84"/>
                  </a:lnTo>
                  <a:lnTo>
                    <a:pt x="22" y="106"/>
                  </a:lnTo>
                  <a:lnTo>
                    <a:pt x="22" y="112"/>
                  </a:lnTo>
                  <a:lnTo>
                    <a:pt x="14" y="110"/>
                  </a:lnTo>
                  <a:lnTo>
                    <a:pt x="8" y="96"/>
                  </a:lnTo>
                  <a:lnTo>
                    <a:pt x="0" y="100"/>
                  </a:lnTo>
                  <a:lnTo>
                    <a:pt x="0" y="112"/>
                  </a:lnTo>
                  <a:lnTo>
                    <a:pt x="6" y="118"/>
                  </a:lnTo>
                  <a:lnTo>
                    <a:pt x="8" y="142"/>
                  </a:lnTo>
                  <a:lnTo>
                    <a:pt x="16" y="152"/>
                  </a:lnTo>
                  <a:lnTo>
                    <a:pt x="18" y="168"/>
                  </a:lnTo>
                  <a:lnTo>
                    <a:pt x="36" y="176"/>
                  </a:lnTo>
                  <a:lnTo>
                    <a:pt x="38" y="172"/>
                  </a:lnTo>
                  <a:lnTo>
                    <a:pt x="36" y="162"/>
                  </a:lnTo>
                  <a:lnTo>
                    <a:pt x="44" y="162"/>
                  </a:lnTo>
                  <a:lnTo>
                    <a:pt x="48" y="174"/>
                  </a:lnTo>
                  <a:lnTo>
                    <a:pt x="42" y="188"/>
                  </a:lnTo>
                  <a:lnTo>
                    <a:pt x="42" y="200"/>
                  </a:lnTo>
                  <a:lnTo>
                    <a:pt x="52" y="202"/>
                  </a:lnTo>
                  <a:lnTo>
                    <a:pt x="60" y="210"/>
                  </a:lnTo>
                  <a:lnTo>
                    <a:pt x="76" y="210"/>
                  </a:lnTo>
                  <a:lnTo>
                    <a:pt x="78" y="206"/>
                  </a:lnTo>
                  <a:lnTo>
                    <a:pt x="92" y="206"/>
                  </a:lnTo>
                  <a:lnTo>
                    <a:pt x="110" y="218"/>
                  </a:lnTo>
                  <a:lnTo>
                    <a:pt x="118" y="228"/>
                  </a:lnTo>
                  <a:lnTo>
                    <a:pt x="118" y="234"/>
                  </a:lnTo>
                  <a:lnTo>
                    <a:pt x="124" y="232"/>
                  </a:lnTo>
                  <a:lnTo>
                    <a:pt x="120" y="220"/>
                  </a:lnTo>
                  <a:lnTo>
                    <a:pt x="112" y="210"/>
                  </a:lnTo>
                  <a:lnTo>
                    <a:pt x="116" y="206"/>
                  </a:lnTo>
                  <a:lnTo>
                    <a:pt x="126" y="214"/>
                  </a:lnTo>
                  <a:lnTo>
                    <a:pt x="130" y="220"/>
                  </a:lnTo>
                  <a:lnTo>
                    <a:pt x="146" y="228"/>
                  </a:lnTo>
                  <a:lnTo>
                    <a:pt x="154" y="242"/>
                  </a:lnTo>
                  <a:lnTo>
                    <a:pt x="166" y="250"/>
                  </a:lnTo>
                  <a:lnTo>
                    <a:pt x="176" y="26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8908709" y="2111169"/>
              <a:ext cx="12066" cy="16089"/>
            </a:xfrm>
            <a:custGeom>
              <a:avLst/>
              <a:gdLst>
                <a:gd name="T0" fmla="*/ 18 w 18"/>
                <a:gd name="T1" fmla="*/ 24 h 24"/>
                <a:gd name="T2" fmla="*/ 18 w 18"/>
                <a:gd name="T3" fmla="*/ 20 h 24"/>
                <a:gd name="T4" fmla="*/ 4 w 18"/>
                <a:gd name="T5" fmla="*/ 0 h 24"/>
                <a:gd name="T6" fmla="*/ 0 w 18"/>
                <a:gd name="T7" fmla="*/ 0 h 24"/>
                <a:gd name="T8" fmla="*/ 0 w 18"/>
                <a:gd name="T9" fmla="*/ 6 h 24"/>
                <a:gd name="T10" fmla="*/ 4 w 18"/>
                <a:gd name="T11" fmla="*/ 12 h 24"/>
                <a:gd name="T12" fmla="*/ 18 w 18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4">
                  <a:moveTo>
                    <a:pt x="18" y="24"/>
                  </a:moveTo>
                  <a:lnTo>
                    <a:pt x="18" y="2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4" y="12"/>
                  </a:lnTo>
                  <a:lnTo>
                    <a:pt x="18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8880555" y="2104465"/>
              <a:ext cx="8044" cy="8044"/>
            </a:xfrm>
            <a:custGeom>
              <a:avLst/>
              <a:gdLst>
                <a:gd name="T0" fmla="*/ 10 w 12"/>
                <a:gd name="T1" fmla="*/ 12 h 12"/>
                <a:gd name="T2" fmla="*/ 0 w 12"/>
                <a:gd name="T3" fmla="*/ 6 h 12"/>
                <a:gd name="T4" fmla="*/ 0 w 12"/>
                <a:gd name="T5" fmla="*/ 0 h 12"/>
                <a:gd name="T6" fmla="*/ 6 w 12"/>
                <a:gd name="T7" fmla="*/ 0 h 12"/>
                <a:gd name="T8" fmla="*/ 10 w 12"/>
                <a:gd name="T9" fmla="*/ 2 h 12"/>
                <a:gd name="T10" fmla="*/ 12 w 12"/>
                <a:gd name="T11" fmla="*/ 8 h 12"/>
                <a:gd name="T12" fmla="*/ 10 w 12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0" y="12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6" y="0"/>
                  </a:lnTo>
                  <a:lnTo>
                    <a:pt x="10" y="2"/>
                  </a:lnTo>
                  <a:lnTo>
                    <a:pt x="12" y="8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8895301" y="2131279"/>
              <a:ext cx="10726" cy="5363"/>
            </a:xfrm>
            <a:custGeom>
              <a:avLst/>
              <a:gdLst>
                <a:gd name="T0" fmla="*/ 10 w 16"/>
                <a:gd name="T1" fmla="*/ 8 h 8"/>
                <a:gd name="T2" fmla="*/ 0 w 16"/>
                <a:gd name="T3" fmla="*/ 2 h 8"/>
                <a:gd name="T4" fmla="*/ 2 w 16"/>
                <a:gd name="T5" fmla="*/ 0 h 8"/>
                <a:gd name="T6" fmla="*/ 12 w 16"/>
                <a:gd name="T7" fmla="*/ 2 h 8"/>
                <a:gd name="T8" fmla="*/ 16 w 16"/>
                <a:gd name="T9" fmla="*/ 6 h 8"/>
                <a:gd name="T10" fmla="*/ 10 w 16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8">
                  <a:moveTo>
                    <a:pt x="10" y="8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12" y="2"/>
                  </a:lnTo>
                  <a:lnTo>
                    <a:pt x="16" y="6"/>
                  </a:lnTo>
                  <a:lnTo>
                    <a:pt x="1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8959654" y="2225126"/>
              <a:ext cx="5363" cy="5363"/>
            </a:xfrm>
            <a:custGeom>
              <a:avLst/>
              <a:gdLst>
                <a:gd name="T0" fmla="*/ 2 w 8"/>
                <a:gd name="T1" fmla="*/ 8 h 8"/>
                <a:gd name="T2" fmla="*/ 8 w 8"/>
                <a:gd name="T3" fmla="*/ 8 h 8"/>
                <a:gd name="T4" fmla="*/ 8 w 8"/>
                <a:gd name="T5" fmla="*/ 2 h 8"/>
                <a:gd name="T6" fmla="*/ 4 w 8"/>
                <a:gd name="T7" fmla="*/ 0 h 8"/>
                <a:gd name="T8" fmla="*/ 0 w 8"/>
                <a:gd name="T9" fmla="*/ 2 h 8"/>
                <a:gd name="T10" fmla="*/ 2 w 8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2" y="8"/>
                  </a:moveTo>
                  <a:lnTo>
                    <a:pt x="8" y="8"/>
                  </a:lnTo>
                  <a:lnTo>
                    <a:pt x="8" y="2"/>
                  </a:lnTo>
                  <a:lnTo>
                    <a:pt x="4" y="0"/>
                  </a:lnTo>
                  <a:lnTo>
                    <a:pt x="0" y="2"/>
                  </a:lnTo>
                  <a:lnTo>
                    <a:pt x="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8833632" y="2184906"/>
              <a:ext cx="6703" cy="8044"/>
            </a:xfrm>
            <a:custGeom>
              <a:avLst/>
              <a:gdLst>
                <a:gd name="T0" fmla="*/ 2 w 10"/>
                <a:gd name="T1" fmla="*/ 12 h 12"/>
                <a:gd name="T2" fmla="*/ 0 w 10"/>
                <a:gd name="T3" fmla="*/ 2 h 12"/>
                <a:gd name="T4" fmla="*/ 6 w 10"/>
                <a:gd name="T5" fmla="*/ 0 h 12"/>
                <a:gd name="T6" fmla="*/ 10 w 10"/>
                <a:gd name="T7" fmla="*/ 2 h 12"/>
                <a:gd name="T8" fmla="*/ 8 w 10"/>
                <a:gd name="T9" fmla="*/ 8 h 12"/>
                <a:gd name="T10" fmla="*/ 2 w 10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2">
                  <a:moveTo>
                    <a:pt x="2" y="12"/>
                  </a:moveTo>
                  <a:lnTo>
                    <a:pt x="0" y="2"/>
                  </a:lnTo>
                  <a:lnTo>
                    <a:pt x="6" y="0"/>
                  </a:lnTo>
                  <a:lnTo>
                    <a:pt x="10" y="2"/>
                  </a:lnTo>
                  <a:lnTo>
                    <a:pt x="8" y="8"/>
                  </a:lnTo>
                  <a:lnTo>
                    <a:pt x="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8838995" y="1930179"/>
              <a:ext cx="5363" cy="4022"/>
            </a:xfrm>
            <a:custGeom>
              <a:avLst/>
              <a:gdLst>
                <a:gd name="T0" fmla="*/ 0 w 8"/>
                <a:gd name="T1" fmla="*/ 6 h 6"/>
                <a:gd name="T2" fmla="*/ 0 w 8"/>
                <a:gd name="T3" fmla="*/ 2 h 6"/>
                <a:gd name="T4" fmla="*/ 6 w 8"/>
                <a:gd name="T5" fmla="*/ 0 h 6"/>
                <a:gd name="T6" fmla="*/ 8 w 8"/>
                <a:gd name="T7" fmla="*/ 6 h 6"/>
                <a:gd name="T8" fmla="*/ 0 w 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0" y="2"/>
                  </a:lnTo>
                  <a:lnTo>
                    <a:pt x="6" y="0"/>
                  </a:lnTo>
                  <a:lnTo>
                    <a:pt x="8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8852400" y="1942245"/>
              <a:ext cx="4022" cy="8044"/>
            </a:xfrm>
            <a:custGeom>
              <a:avLst/>
              <a:gdLst>
                <a:gd name="T0" fmla="*/ 0 w 6"/>
                <a:gd name="T1" fmla="*/ 12 h 12"/>
                <a:gd name="T2" fmla="*/ 0 w 6"/>
                <a:gd name="T3" fmla="*/ 0 h 12"/>
                <a:gd name="T4" fmla="*/ 4 w 6"/>
                <a:gd name="T5" fmla="*/ 0 h 12"/>
                <a:gd name="T6" fmla="*/ 6 w 6"/>
                <a:gd name="T7" fmla="*/ 4 h 12"/>
                <a:gd name="T8" fmla="*/ 4 w 6"/>
                <a:gd name="T9" fmla="*/ 12 h 12"/>
                <a:gd name="T10" fmla="*/ 0 w 6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2">
                  <a:moveTo>
                    <a:pt x="0" y="12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6" y="4"/>
                  </a:lnTo>
                  <a:lnTo>
                    <a:pt x="4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8869830" y="2057544"/>
              <a:ext cx="5363" cy="8044"/>
            </a:xfrm>
            <a:custGeom>
              <a:avLst/>
              <a:gdLst>
                <a:gd name="T0" fmla="*/ 2 w 8"/>
                <a:gd name="T1" fmla="*/ 12 h 12"/>
                <a:gd name="T2" fmla="*/ 0 w 8"/>
                <a:gd name="T3" fmla="*/ 4 h 12"/>
                <a:gd name="T4" fmla="*/ 6 w 8"/>
                <a:gd name="T5" fmla="*/ 0 h 12"/>
                <a:gd name="T6" fmla="*/ 8 w 8"/>
                <a:gd name="T7" fmla="*/ 12 h 12"/>
                <a:gd name="T8" fmla="*/ 2 w 8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2">
                  <a:moveTo>
                    <a:pt x="2" y="12"/>
                  </a:moveTo>
                  <a:lnTo>
                    <a:pt x="0" y="4"/>
                  </a:lnTo>
                  <a:lnTo>
                    <a:pt x="6" y="0"/>
                  </a:lnTo>
                  <a:lnTo>
                    <a:pt x="8" y="12"/>
                  </a:lnTo>
                  <a:lnTo>
                    <a:pt x="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3342281" y="543935"/>
              <a:ext cx="6703" cy="4022"/>
            </a:xfrm>
            <a:custGeom>
              <a:avLst/>
              <a:gdLst>
                <a:gd name="T0" fmla="*/ 8 w 10"/>
                <a:gd name="T1" fmla="*/ 6 h 6"/>
                <a:gd name="T2" fmla="*/ 4 w 10"/>
                <a:gd name="T3" fmla="*/ 6 h 6"/>
                <a:gd name="T4" fmla="*/ 0 w 10"/>
                <a:gd name="T5" fmla="*/ 2 h 6"/>
                <a:gd name="T6" fmla="*/ 6 w 10"/>
                <a:gd name="T7" fmla="*/ 0 h 6"/>
                <a:gd name="T8" fmla="*/ 10 w 10"/>
                <a:gd name="T9" fmla="*/ 2 h 6"/>
                <a:gd name="T10" fmla="*/ 8 w 10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8" y="6"/>
                  </a:moveTo>
                  <a:lnTo>
                    <a:pt x="4" y="6"/>
                  </a:lnTo>
                  <a:lnTo>
                    <a:pt x="0" y="2"/>
                  </a:lnTo>
                  <a:lnTo>
                    <a:pt x="6" y="0"/>
                  </a:lnTo>
                  <a:lnTo>
                    <a:pt x="10" y="2"/>
                  </a:lnTo>
                  <a:lnTo>
                    <a:pt x="8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3407973" y="541255"/>
              <a:ext cx="26813" cy="17428"/>
            </a:xfrm>
            <a:custGeom>
              <a:avLst/>
              <a:gdLst>
                <a:gd name="T0" fmla="*/ 0 w 40"/>
                <a:gd name="T1" fmla="*/ 26 h 26"/>
                <a:gd name="T2" fmla="*/ 18 w 40"/>
                <a:gd name="T3" fmla="*/ 16 h 26"/>
                <a:gd name="T4" fmla="*/ 40 w 40"/>
                <a:gd name="T5" fmla="*/ 10 h 26"/>
                <a:gd name="T6" fmla="*/ 38 w 40"/>
                <a:gd name="T7" fmla="*/ 0 h 26"/>
                <a:gd name="T8" fmla="*/ 12 w 40"/>
                <a:gd name="T9" fmla="*/ 12 h 26"/>
                <a:gd name="T10" fmla="*/ 0 w 40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26">
                  <a:moveTo>
                    <a:pt x="0" y="26"/>
                  </a:moveTo>
                  <a:lnTo>
                    <a:pt x="18" y="16"/>
                  </a:lnTo>
                  <a:lnTo>
                    <a:pt x="40" y="10"/>
                  </a:lnTo>
                  <a:lnTo>
                    <a:pt x="38" y="0"/>
                  </a:lnTo>
                  <a:lnTo>
                    <a:pt x="12" y="12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4413469" y="255694"/>
              <a:ext cx="580506" cy="139429"/>
            </a:xfrm>
            <a:custGeom>
              <a:avLst/>
              <a:gdLst>
                <a:gd name="T0" fmla="*/ 716 w 866"/>
                <a:gd name="T1" fmla="*/ 54 h 208"/>
                <a:gd name="T2" fmla="*/ 720 w 866"/>
                <a:gd name="T3" fmla="*/ 48 h 208"/>
                <a:gd name="T4" fmla="*/ 610 w 866"/>
                <a:gd name="T5" fmla="*/ 52 h 208"/>
                <a:gd name="T6" fmla="*/ 686 w 866"/>
                <a:gd name="T7" fmla="*/ 42 h 208"/>
                <a:gd name="T8" fmla="*/ 822 w 866"/>
                <a:gd name="T9" fmla="*/ 34 h 208"/>
                <a:gd name="T10" fmla="*/ 824 w 866"/>
                <a:gd name="T11" fmla="*/ 18 h 208"/>
                <a:gd name="T12" fmla="*/ 770 w 866"/>
                <a:gd name="T13" fmla="*/ 12 h 208"/>
                <a:gd name="T14" fmla="*/ 744 w 866"/>
                <a:gd name="T15" fmla="*/ 4 h 208"/>
                <a:gd name="T16" fmla="*/ 638 w 866"/>
                <a:gd name="T17" fmla="*/ 4 h 208"/>
                <a:gd name="T18" fmla="*/ 576 w 866"/>
                <a:gd name="T19" fmla="*/ 8 h 208"/>
                <a:gd name="T20" fmla="*/ 526 w 866"/>
                <a:gd name="T21" fmla="*/ 14 h 208"/>
                <a:gd name="T22" fmla="*/ 522 w 866"/>
                <a:gd name="T23" fmla="*/ 18 h 208"/>
                <a:gd name="T24" fmla="*/ 458 w 866"/>
                <a:gd name="T25" fmla="*/ 4 h 208"/>
                <a:gd name="T26" fmla="*/ 434 w 866"/>
                <a:gd name="T27" fmla="*/ 14 h 208"/>
                <a:gd name="T28" fmla="*/ 394 w 866"/>
                <a:gd name="T29" fmla="*/ 14 h 208"/>
                <a:gd name="T30" fmla="*/ 412 w 866"/>
                <a:gd name="T31" fmla="*/ 34 h 208"/>
                <a:gd name="T32" fmla="*/ 336 w 866"/>
                <a:gd name="T33" fmla="*/ 18 h 208"/>
                <a:gd name="T34" fmla="*/ 316 w 866"/>
                <a:gd name="T35" fmla="*/ 30 h 208"/>
                <a:gd name="T36" fmla="*/ 256 w 866"/>
                <a:gd name="T37" fmla="*/ 28 h 208"/>
                <a:gd name="T38" fmla="*/ 166 w 866"/>
                <a:gd name="T39" fmla="*/ 36 h 208"/>
                <a:gd name="T40" fmla="*/ 230 w 866"/>
                <a:gd name="T41" fmla="*/ 38 h 208"/>
                <a:gd name="T42" fmla="*/ 178 w 866"/>
                <a:gd name="T43" fmla="*/ 46 h 208"/>
                <a:gd name="T44" fmla="*/ 206 w 866"/>
                <a:gd name="T45" fmla="*/ 58 h 208"/>
                <a:gd name="T46" fmla="*/ 234 w 866"/>
                <a:gd name="T47" fmla="*/ 62 h 208"/>
                <a:gd name="T48" fmla="*/ 296 w 866"/>
                <a:gd name="T49" fmla="*/ 50 h 208"/>
                <a:gd name="T50" fmla="*/ 244 w 866"/>
                <a:gd name="T51" fmla="*/ 70 h 208"/>
                <a:gd name="T52" fmla="*/ 324 w 866"/>
                <a:gd name="T53" fmla="*/ 66 h 208"/>
                <a:gd name="T54" fmla="*/ 392 w 866"/>
                <a:gd name="T55" fmla="*/ 62 h 208"/>
                <a:gd name="T56" fmla="*/ 408 w 866"/>
                <a:gd name="T57" fmla="*/ 64 h 208"/>
                <a:gd name="T58" fmla="*/ 350 w 866"/>
                <a:gd name="T59" fmla="*/ 76 h 208"/>
                <a:gd name="T60" fmla="*/ 328 w 866"/>
                <a:gd name="T61" fmla="*/ 96 h 208"/>
                <a:gd name="T62" fmla="*/ 274 w 866"/>
                <a:gd name="T63" fmla="*/ 82 h 208"/>
                <a:gd name="T64" fmla="*/ 218 w 866"/>
                <a:gd name="T65" fmla="*/ 98 h 208"/>
                <a:gd name="T66" fmla="*/ 242 w 866"/>
                <a:gd name="T67" fmla="*/ 122 h 208"/>
                <a:gd name="T68" fmla="*/ 190 w 866"/>
                <a:gd name="T69" fmla="*/ 118 h 208"/>
                <a:gd name="T70" fmla="*/ 114 w 866"/>
                <a:gd name="T71" fmla="*/ 138 h 208"/>
                <a:gd name="T72" fmla="*/ 164 w 866"/>
                <a:gd name="T73" fmla="*/ 140 h 208"/>
                <a:gd name="T74" fmla="*/ 152 w 866"/>
                <a:gd name="T75" fmla="*/ 148 h 208"/>
                <a:gd name="T76" fmla="*/ 228 w 866"/>
                <a:gd name="T77" fmla="*/ 146 h 208"/>
                <a:gd name="T78" fmla="*/ 128 w 866"/>
                <a:gd name="T79" fmla="*/ 168 h 208"/>
                <a:gd name="T80" fmla="*/ 70 w 866"/>
                <a:gd name="T81" fmla="*/ 162 h 208"/>
                <a:gd name="T82" fmla="*/ 46 w 866"/>
                <a:gd name="T83" fmla="*/ 178 h 208"/>
                <a:gd name="T84" fmla="*/ 2 w 866"/>
                <a:gd name="T85" fmla="*/ 202 h 208"/>
                <a:gd name="T86" fmla="*/ 30 w 866"/>
                <a:gd name="T87" fmla="*/ 204 h 208"/>
                <a:gd name="T88" fmla="*/ 68 w 866"/>
                <a:gd name="T89" fmla="*/ 194 h 208"/>
                <a:gd name="T90" fmla="*/ 102 w 866"/>
                <a:gd name="T91" fmla="*/ 200 h 208"/>
                <a:gd name="T92" fmla="*/ 132 w 866"/>
                <a:gd name="T93" fmla="*/ 200 h 208"/>
                <a:gd name="T94" fmla="*/ 156 w 866"/>
                <a:gd name="T95" fmla="*/ 202 h 208"/>
                <a:gd name="T96" fmla="*/ 202 w 866"/>
                <a:gd name="T97" fmla="*/ 200 h 208"/>
                <a:gd name="T98" fmla="*/ 256 w 866"/>
                <a:gd name="T99" fmla="*/ 200 h 208"/>
                <a:gd name="T100" fmla="*/ 298 w 866"/>
                <a:gd name="T101" fmla="*/ 180 h 208"/>
                <a:gd name="T102" fmla="*/ 250 w 866"/>
                <a:gd name="T103" fmla="*/ 176 h 208"/>
                <a:gd name="T104" fmla="*/ 222 w 866"/>
                <a:gd name="T105" fmla="*/ 170 h 208"/>
                <a:gd name="T106" fmla="*/ 316 w 866"/>
                <a:gd name="T107" fmla="*/ 164 h 208"/>
                <a:gd name="T108" fmla="*/ 382 w 866"/>
                <a:gd name="T109" fmla="*/ 146 h 208"/>
                <a:gd name="T110" fmla="*/ 408 w 866"/>
                <a:gd name="T111" fmla="*/ 138 h 208"/>
                <a:gd name="T112" fmla="*/ 434 w 866"/>
                <a:gd name="T113" fmla="*/ 124 h 208"/>
                <a:gd name="T114" fmla="*/ 386 w 866"/>
                <a:gd name="T115" fmla="*/ 112 h 208"/>
                <a:gd name="T116" fmla="*/ 458 w 866"/>
                <a:gd name="T117" fmla="*/ 112 h 208"/>
                <a:gd name="T118" fmla="*/ 456 w 866"/>
                <a:gd name="T119" fmla="*/ 104 h 208"/>
                <a:gd name="T120" fmla="*/ 468 w 866"/>
                <a:gd name="T121" fmla="*/ 92 h 208"/>
                <a:gd name="T122" fmla="*/ 564 w 866"/>
                <a:gd name="T123" fmla="*/ 88 h 208"/>
                <a:gd name="T124" fmla="*/ 588 w 866"/>
                <a:gd name="T125" fmla="*/ 76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66" h="208">
                  <a:moveTo>
                    <a:pt x="604" y="78"/>
                  </a:moveTo>
                  <a:lnTo>
                    <a:pt x="636" y="68"/>
                  </a:lnTo>
                  <a:lnTo>
                    <a:pt x="674" y="62"/>
                  </a:lnTo>
                  <a:lnTo>
                    <a:pt x="716" y="54"/>
                  </a:lnTo>
                  <a:lnTo>
                    <a:pt x="738" y="52"/>
                  </a:lnTo>
                  <a:lnTo>
                    <a:pt x="758" y="44"/>
                  </a:lnTo>
                  <a:lnTo>
                    <a:pt x="736" y="44"/>
                  </a:lnTo>
                  <a:lnTo>
                    <a:pt x="720" y="48"/>
                  </a:lnTo>
                  <a:lnTo>
                    <a:pt x="702" y="50"/>
                  </a:lnTo>
                  <a:lnTo>
                    <a:pt x="662" y="52"/>
                  </a:lnTo>
                  <a:lnTo>
                    <a:pt x="630" y="54"/>
                  </a:lnTo>
                  <a:lnTo>
                    <a:pt x="610" y="52"/>
                  </a:lnTo>
                  <a:lnTo>
                    <a:pt x="650" y="50"/>
                  </a:lnTo>
                  <a:lnTo>
                    <a:pt x="670" y="46"/>
                  </a:lnTo>
                  <a:lnTo>
                    <a:pt x="668" y="40"/>
                  </a:lnTo>
                  <a:lnTo>
                    <a:pt x="686" y="42"/>
                  </a:lnTo>
                  <a:lnTo>
                    <a:pt x="728" y="42"/>
                  </a:lnTo>
                  <a:lnTo>
                    <a:pt x="736" y="40"/>
                  </a:lnTo>
                  <a:lnTo>
                    <a:pt x="774" y="38"/>
                  </a:lnTo>
                  <a:lnTo>
                    <a:pt x="822" y="34"/>
                  </a:lnTo>
                  <a:lnTo>
                    <a:pt x="830" y="28"/>
                  </a:lnTo>
                  <a:lnTo>
                    <a:pt x="864" y="22"/>
                  </a:lnTo>
                  <a:lnTo>
                    <a:pt x="866" y="18"/>
                  </a:lnTo>
                  <a:lnTo>
                    <a:pt x="824" y="18"/>
                  </a:lnTo>
                  <a:lnTo>
                    <a:pt x="820" y="10"/>
                  </a:lnTo>
                  <a:lnTo>
                    <a:pt x="804" y="10"/>
                  </a:lnTo>
                  <a:lnTo>
                    <a:pt x="798" y="6"/>
                  </a:lnTo>
                  <a:lnTo>
                    <a:pt x="770" y="12"/>
                  </a:lnTo>
                  <a:lnTo>
                    <a:pt x="730" y="14"/>
                  </a:lnTo>
                  <a:lnTo>
                    <a:pt x="694" y="14"/>
                  </a:lnTo>
                  <a:lnTo>
                    <a:pt x="752" y="8"/>
                  </a:lnTo>
                  <a:lnTo>
                    <a:pt x="744" y="4"/>
                  </a:lnTo>
                  <a:lnTo>
                    <a:pt x="694" y="2"/>
                  </a:lnTo>
                  <a:lnTo>
                    <a:pt x="684" y="0"/>
                  </a:lnTo>
                  <a:lnTo>
                    <a:pt x="652" y="0"/>
                  </a:lnTo>
                  <a:lnTo>
                    <a:pt x="638" y="4"/>
                  </a:lnTo>
                  <a:lnTo>
                    <a:pt x="634" y="4"/>
                  </a:lnTo>
                  <a:lnTo>
                    <a:pt x="594" y="4"/>
                  </a:lnTo>
                  <a:lnTo>
                    <a:pt x="590" y="10"/>
                  </a:lnTo>
                  <a:lnTo>
                    <a:pt x="576" y="8"/>
                  </a:lnTo>
                  <a:lnTo>
                    <a:pt x="570" y="4"/>
                  </a:lnTo>
                  <a:lnTo>
                    <a:pt x="518" y="2"/>
                  </a:lnTo>
                  <a:lnTo>
                    <a:pt x="508" y="4"/>
                  </a:lnTo>
                  <a:lnTo>
                    <a:pt x="526" y="14"/>
                  </a:lnTo>
                  <a:lnTo>
                    <a:pt x="534" y="14"/>
                  </a:lnTo>
                  <a:lnTo>
                    <a:pt x="536" y="16"/>
                  </a:lnTo>
                  <a:lnTo>
                    <a:pt x="534" y="18"/>
                  </a:lnTo>
                  <a:lnTo>
                    <a:pt x="522" y="18"/>
                  </a:lnTo>
                  <a:lnTo>
                    <a:pt x="500" y="10"/>
                  </a:lnTo>
                  <a:lnTo>
                    <a:pt x="480" y="6"/>
                  </a:lnTo>
                  <a:lnTo>
                    <a:pt x="474" y="8"/>
                  </a:lnTo>
                  <a:lnTo>
                    <a:pt x="458" y="4"/>
                  </a:lnTo>
                  <a:lnTo>
                    <a:pt x="438" y="6"/>
                  </a:lnTo>
                  <a:lnTo>
                    <a:pt x="436" y="10"/>
                  </a:lnTo>
                  <a:lnTo>
                    <a:pt x="450" y="12"/>
                  </a:lnTo>
                  <a:lnTo>
                    <a:pt x="434" y="14"/>
                  </a:lnTo>
                  <a:lnTo>
                    <a:pt x="426" y="8"/>
                  </a:lnTo>
                  <a:lnTo>
                    <a:pt x="418" y="10"/>
                  </a:lnTo>
                  <a:lnTo>
                    <a:pt x="414" y="16"/>
                  </a:lnTo>
                  <a:lnTo>
                    <a:pt x="394" y="14"/>
                  </a:lnTo>
                  <a:lnTo>
                    <a:pt x="372" y="18"/>
                  </a:lnTo>
                  <a:lnTo>
                    <a:pt x="374" y="24"/>
                  </a:lnTo>
                  <a:lnTo>
                    <a:pt x="416" y="30"/>
                  </a:lnTo>
                  <a:lnTo>
                    <a:pt x="412" y="34"/>
                  </a:lnTo>
                  <a:lnTo>
                    <a:pt x="374" y="30"/>
                  </a:lnTo>
                  <a:lnTo>
                    <a:pt x="350" y="30"/>
                  </a:lnTo>
                  <a:lnTo>
                    <a:pt x="354" y="24"/>
                  </a:lnTo>
                  <a:lnTo>
                    <a:pt x="336" y="18"/>
                  </a:lnTo>
                  <a:lnTo>
                    <a:pt x="298" y="18"/>
                  </a:lnTo>
                  <a:lnTo>
                    <a:pt x="290" y="26"/>
                  </a:lnTo>
                  <a:lnTo>
                    <a:pt x="300" y="30"/>
                  </a:lnTo>
                  <a:lnTo>
                    <a:pt x="316" y="30"/>
                  </a:lnTo>
                  <a:lnTo>
                    <a:pt x="290" y="32"/>
                  </a:lnTo>
                  <a:lnTo>
                    <a:pt x="276" y="28"/>
                  </a:lnTo>
                  <a:lnTo>
                    <a:pt x="262" y="30"/>
                  </a:lnTo>
                  <a:lnTo>
                    <a:pt x="256" y="28"/>
                  </a:lnTo>
                  <a:lnTo>
                    <a:pt x="226" y="28"/>
                  </a:lnTo>
                  <a:lnTo>
                    <a:pt x="206" y="34"/>
                  </a:lnTo>
                  <a:lnTo>
                    <a:pt x="190" y="34"/>
                  </a:lnTo>
                  <a:lnTo>
                    <a:pt x="166" y="36"/>
                  </a:lnTo>
                  <a:lnTo>
                    <a:pt x="154" y="40"/>
                  </a:lnTo>
                  <a:lnTo>
                    <a:pt x="186" y="38"/>
                  </a:lnTo>
                  <a:lnTo>
                    <a:pt x="200" y="42"/>
                  </a:lnTo>
                  <a:lnTo>
                    <a:pt x="230" y="38"/>
                  </a:lnTo>
                  <a:lnTo>
                    <a:pt x="254" y="42"/>
                  </a:lnTo>
                  <a:lnTo>
                    <a:pt x="222" y="44"/>
                  </a:lnTo>
                  <a:lnTo>
                    <a:pt x="204" y="48"/>
                  </a:lnTo>
                  <a:lnTo>
                    <a:pt x="178" y="46"/>
                  </a:lnTo>
                  <a:lnTo>
                    <a:pt x="174" y="52"/>
                  </a:lnTo>
                  <a:lnTo>
                    <a:pt x="198" y="52"/>
                  </a:lnTo>
                  <a:lnTo>
                    <a:pt x="182" y="60"/>
                  </a:lnTo>
                  <a:lnTo>
                    <a:pt x="206" y="58"/>
                  </a:lnTo>
                  <a:lnTo>
                    <a:pt x="234" y="56"/>
                  </a:lnTo>
                  <a:lnTo>
                    <a:pt x="286" y="50"/>
                  </a:lnTo>
                  <a:lnTo>
                    <a:pt x="248" y="58"/>
                  </a:lnTo>
                  <a:lnTo>
                    <a:pt x="234" y="62"/>
                  </a:lnTo>
                  <a:lnTo>
                    <a:pt x="190" y="64"/>
                  </a:lnTo>
                  <a:lnTo>
                    <a:pt x="198" y="68"/>
                  </a:lnTo>
                  <a:lnTo>
                    <a:pt x="234" y="66"/>
                  </a:lnTo>
                  <a:lnTo>
                    <a:pt x="296" y="50"/>
                  </a:lnTo>
                  <a:lnTo>
                    <a:pt x="294" y="56"/>
                  </a:lnTo>
                  <a:lnTo>
                    <a:pt x="342" y="56"/>
                  </a:lnTo>
                  <a:lnTo>
                    <a:pt x="286" y="58"/>
                  </a:lnTo>
                  <a:lnTo>
                    <a:pt x="244" y="70"/>
                  </a:lnTo>
                  <a:lnTo>
                    <a:pt x="262" y="72"/>
                  </a:lnTo>
                  <a:lnTo>
                    <a:pt x="280" y="76"/>
                  </a:lnTo>
                  <a:lnTo>
                    <a:pt x="292" y="68"/>
                  </a:lnTo>
                  <a:lnTo>
                    <a:pt x="324" y="66"/>
                  </a:lnTo>
                  <a:lnTo>
                    <a:pt x="302" y="74"/>
                  </a:lnTo>
                  <a:lnTo>
                    <a:pt x="314" y="76"/>
                  </a:lnTo>
                  <a:lnTo>
                    <a:pt x="350" y="70"/>
                  </a:lnTo>
                  <a:lnTo>
                    <a:pt x="392" y="62"/>
                  </a:lnTo>
                  <a:lnTo>
                    <a:pt x="406" y="50"/>
                  </a:lnTo>
                  <a:lnTo>
                    <a:pt x="460" y="42"/>
                  </a:lnTo>
                  <a:lnTo>
                    <a:pt x="412" y="56"/>
                  </a:lnTo>
                  <a:lnTo>
                    <a:pt x="408" y="64"/>
                  </a:lnTo>
                  <a:lnTo>
                    <a:pt x="498" y="60"/>
                  </a:lnTo>
                  <a:lnTo>
                    <a:pt x="412" y="70"/>
                  </a:lnTo>
                  <a:lnTo>
                    <a:pt x="396" y="70"/>
                  </a:lnTo>
                  <a:lnTo>
                    <a:pt x="350" y="76"/>
                  </a:lnTo>
                  <a:lnTo>
                    <a:pt x="312" y="80"/>
                  </a:lnTo>
                  <a:lnTo>
                    <a:pt x="298" y="78"/>
                  </a:lnTo>
                  <a:lnTo>
                    <a:pt x="310" y="90"/>
                  </a:lnTo>
                  <a:lnTo>
                    <a:pt x="328" y="96"/>
                  </a:lnTo>
                  <a:lnTo>
                    <a:pt x="360" y="96"/>
                  </a:lnTo>
                  <a:lnTo>
                    <a:pt x="304" y="100"/>
                  </a:lnTo>
                  <a:lnTo>
                    <a:pt x="290" y="88"/>
                  </a:lnTo>
                  <a:lnTo>
                    <a:pt x="274" y="82"/>
                  </a:lnTo>
                  <a:lnTo>
                    <a:pt x="220" y="80"/>
                  </a:lnTo>
                  <a:lnTo>
                    <a:pt x="226" y="86"/>
                  </a:lnTo>
                  <a:lnTo>
                    <a:pt x="218" y="90"/>
                  </a:lnTo>
                  <a:lnTo>
                    <a:pt x="218" y="98"/>
                  </a:lnTo>
                  <a:lnTo>
                    <a:pt x="236" y="104"/>
                  </a:lnTo>
                  <a:lnTo>
                    <a:pt x="250" y="118"/>
                  </a:lnTo>
                  <a:lnTo>
                    <a:pt x="274" y="120"/>
                  </a:lnTo>
                  <a:lnTo>
                    <a:pt x="242" y="122"/>
                  </a:lnTo>
                  <a:lnTo>
                    <a:pt x="248" y="132"/>
                  </a:lnTo>
                  <a:lnTo>
                    <a:pt x="228" y="124"/>
                  </a:lnTo>
                  <a:lnTo>
                    <a:pt x="206" y="122"/>
                  </a:lnTo>
                  <a:lnTo>
                    <a:pt x="190" y="118"/>
                  </a:lnTo>
                  <a:lnTo>
                    <a:pt x="172" y="124"/>
                  </a:lnTo>
                  <a:lnTo>
                    <a:pt x="152" y="124"/>
                  </a:lnTo>
                  <a:lnTo>
                    <a:pt x="132" y="132"/>
                  </a:lnTo>
                  <a:lnTo>
                    <a:pt x="114" y="138"/>
                  </a:lnTo>
                  <a:lnTo>
                    <a:pt x="112" y="144"/>
                  </a:lnTo>
                  <a:lnTo>
                    <a:pt x="136" y="144"/>
                  </a:lnTo>
                  <a:lnTo>
                    <a:pt x="152" y="138"/>
                  </a:lnTo>
                  <a:lnTo>
                    <a:pt x="164" y="140"/>
                  </a:lnTo>
                  <a:lnTo>
                    <a:pt x="184" y="132"/>
                  </a:lnTo>
                  <a:lnTo>
                    <a:pt x="176" y="140"/>
                  </a:lnTo>
                  <a:lnTo>
                    <a:pt x="188" y="144"/>
                  </a:lnTo>
                  <a:lnTo>
                    <a:pt x="152" y="148"/>
                  </a:lnTo>
                  <a:lnTo>
                    <a:pt x="148" y="158"/>
                  </a:lnTo>
                  <a:lnTo>
                    <a:pt x="154" y="168"/>
                  </a:lnTo>
                  <a:lnTo>
                    <a:pt x="180" y="164"/>
                  </a:lnTo>
                  <a:lnTo>
                    <a:pt x="228" y="146"/>
                  </a:lnTo>
                  <a:lnTo>
                    <a:pt x="184" y="168"/>
                  </a:lnTo>
                  <a:lnTo>
                    <a:pt x="154" y="172"/>
                  </a:lnTo>
                  <a:lnTo>
                    <a:pt x="148" y="176"/>
                  </a:lnTo>
                  <a:lnTo>
                    <a:pt x="128" y="168"/>
                  </a:lnTo>
                  <a:lnTo>
                    <a:pt x="122" y="154"/>
                  </a:lnTo>
                  <a:lnTo>
                    <a:pt x="110" y="152"/>
                  </a:lnTo>
                  <a:lnTo>
                    <a:pt x="74" y="158"/>
                  </a:lnTo>
                  <a:lnTo>
                    <a:pt x="70" y="162"/>
                  </a:lnTo>
                  <a:lnTo>
                    <a:pt x="76" y="172"/>
                  </a:lnTo>
                  <a:lnTo>
                    <a:pt x="92" y="168"/>
                  </a:lnTo>
                  <a:lnTo>
                    <a:pt x="88" y="176"/>
                  </a:lnTo>
                  <a:lnTo>
                    <a:pt x="46" y="178"/>
                  </a:lnTo>
                  <a:lnTo>
                    <a:pt x="28" y="186"/>
                  </a:lnTo>
                  <a:lnTo>
                    <a:pt x="12" y="186"/>
                  </a:lnTo>
                  <a:lnTo>
                    <a:pt x="0" y="192"/>
                  </a:lnTo>
                  <a:lnTo>
                    <a:pt x="2" y="202"/>
                  </a:lnTo>
                  <a:lnTo>
                    <a:pt x="8" y="202"/>
                  </a:lnTo>
                  <a:lnTo>
                    <a:pt x="22" y="192"/>
                  </a:lnTo>
                  <a:lnTo>
                    <a:pt x="18" y="200"/>
                  </a:lnTo>
                  <a:lnTo>
                    <a:pt x="30" y="204"/>
                  </a:lnTo>
                  <a:lnTo>
                    <a:pt x="42" y="196"/>
                  </a:lnTo>
                  <a:lnTo>
                    <a:pt x="46" y="202"/>
                  </a:lnTo>
                  <a:lnTo>
                    <a:pt x="60" y="202"/>
                  </a:lnTo>
                  <a:lnTo>
                    <a:pt x="68" y="194"/>
                  </a:lnTo>
                  <a:lnTo>
                    <a:pt x="70" y="202"/>
                  </a:lnTo>
                  <a:lnTo>
                    <a:pt x="96" y="208"/>
                  </a:lnTo>
                  <a:lnTo>
                    <a:pt x="104" y="206"/>
                  </a:lnTo>
                  <a:lnTo>
                    <a:pt x="102" y="200"/>
                  </a:lnTo>
                  <a:lnTo>
                    <a:pt x="108" y="202"/>
                  </a:lnTo>
                  <a:lnTo>
                    <a:pt x="122" y="202"/>
                  </a:lnTo>
                  <a:lnTo>
                    <a:pt x="132" y="190"/>
                  </a:lnTo>
                  <a:lnTo>
                    <a:pt x="132" y="200"/>
                  </a:lnTo>
                  <a:lnTo>
                    <a:pt x="150" y="200"/>
                  </a:lnTo>
                  <a:lnTo>
                    <a:pt x="152" y="194"/>
                  </a:lnTo>
                  <a:lnTo>
                    <a:pt x="162" y="190"/>
                  </a:lnTo>
                  <a:lnTo>
                    <a:pt x="156" y="202"/>
                  </a:lnTo>
                  <a:lnTo>
                    <a:pt x="178" y="200"/>
                  </a:lnTo>
                  <a:lnTo>
                    <a:pt x="180" y="190"/>
                  </a:lnTo>
                  <a:lnTo>
                    <a:pt x="184" y="196"/>
                  </a:lnTo>
                  <a:lnTo>
                    <a:pt x="202" y="200"/>
                  </a:lnTo>
                  <a:lnTo>
                    <a:pt x="192" y="206"/>
                  </a:lnTo>
                  <a:lnTo>
                    <a:pt x="218" y="206"/>
                  </a:lnTo>
                  <a:lnTo>
                    <a:pt x="240" y="202"/>
                  </a:lnTo>
                  <a:lnTo>
                    <a:pt x="256" y="200"/>
                  </a:lnTo>
                  <a:lnTo>
                    <a:pt x="260" y="202"/>
                  </a:lnTo>
                  <a:lnTo>
                    <a:pt x="270" y="202"/>
                  </a:lnTo>
                  <a:lnTo>
                    <a:pt x="296" y="188"/>
                  </a:lnTo>
                  <a:lnTo>
                    <a:pt x="298" y="180"/>
                  </a:lnTo>
                  <a:lnTo>
                    <a:pt x="270" y="186"/>
                  </a:lnTo>
                  <a:lnTo>
                    <a:pt x="278" y="174"/>
                  </a:lnTo>
                  <a:lnTo>
                    <a:pt x="270" y="174"/>
                  </a:lnTo>
                  <a:lnTo>
                    <a:pt x="250" y="176"/>
                  </a:lnTo>
                  <a:lnTo>
                    <a:pt x="246" y="174"/>
                  </a:lnTo>
                  <a:lnTo>
                    <a:pt x="212" y="176"/>
                  </a:lnTo>
                  <a:lnTo>
                    <a:pt x="212" y="172"/>
                  </a:lnTo>
                  <a:lnTo>
                    <a:pt x="222" y="170"/>
                  </a:lnTo>
                  <a:lnTo>
                    <a:pt x="228" y="160"/>
                  </a:lnTo>
                  <a:lnTo>
                    <a:pt x="234" y="166"/>
                  </a:lnTo>
                  <a:lnTo>
                    <a:pt x="268" y="168"/>
                  </a:lnTo>
                  <a:lnTo>
                    <a:pt x="316" y="164"/>
                  </a:lnTo>
                  <a:lnTo>
                    <a:pt x="324" y="154"/>
                  </a:lnTo>
                  <a:lnTo>
                    <a:pt x="342" y="148"/>
                  </a:lnTo>
                  <a:lnTo>
                    <a:pt x="366" y="152"/>
                  </a:lnTo>
                  <a:lnTo>
                    <a:pt x="382" y="146"/>
                  </a:lnTo>
                  <a:lnTo>
                    <a:pt x="396" y="146"/>
                  </a:lnTo>
                  <a:lnTo>
                    <a:pt x="372" y="142"/>
                  </a:lnTo>
                  <a:lnTo>
                    <a:pt x="396" y="138"/>
                  </a:lnTo>
                  <a:lnTo>
                    <a:pt x="408" y="138"/>
                  </a:lnTo>
                  <a:lnTo>
                    <a:pt x="406" y="134"/>
                  </a:lnTo>
                  <a:lnTo>
                    <a:pt x="392" y="132"/>
                  </a:lnTo>
                  <a:lnTo>
                    <a:pt x="426" y="128"/>
                  </a:lnTo>
                  <a:lnTo>
                    <a:pt x="434" y="124"/>
                  </a:lnTo>
                  <a:lnTo>
                    <a:pt x="414" y="118"/>
                  </a:lnTo>
                  <a:lnTo>
                    <a:pt x="402" y="114"/>
                  </a:lnTo>
                  <a:lnTo>
                    <a:pt x="378" y="118"/>
                  </a:lnTo>
                  <a:lnTo>
                    <a:pt x="386" y="112"/>
                  </a:lnTo>
                  <a:lnTo>
                    <a:pt x="416" y="112"/>
                  </a:lnTo>
                  <a:lnTo>
                    <a:pt x="438" y="116"/>
                  </a:lnTo>
                  <a:lnTo>
                    <a:pt x="460" y="116"/>
                  </a:lnTo>
                  <a:lnTo>
                    <a:pt x="458" y="112"/>
                  </a:lnTo>
                  <a:lnTo>
                    <a:pt x="426" y="106"/>
                  </a:lnTo>
                  <a:lnTo>
                    <a:pt x="410" y="106"/>
                  </a:lnTo>
                  <a:lnTo>
                    <a:pt x="422" y="104"/>
                  </a:lnTo>
                  <a:lnTo>
                    <a:pt x="456" y="104"/>
                  </a:lnTo>
                  <a:lnTo>
                    <a:pt x="478" y="104"/>
                  </a:lnTo>
                  <a:lnTo>
                    <a:pt x="496" y="100"/>
                  </a:lnTo>
                  <a:lnTo>
                    <a:pt x="498" y="96"/>
                  </a:lnTo>
                  <a:lnTo>
                    <a:pt x="468" y="92"/>
                  </a:lnTo>
                  <a:lnTo>
                    <a:pt x="506" y="92"/>
                  </a:lnTo>
                  <a:lnTo>
                    <a:pt x="510" y="96"/>
                  </a:lnTo>
                  <a:lnTo>
                    <a:pt x="548" y="96"/>
                  </a:lnTo>
                  <a:lnTo>
                    <a:pt x="564" y="88"/>
                  </a:lnTo>
                  <a:lnTo>
                    <a:pt x="540" y="86"/>
                  </a:lnTo>
                  <a:lnTo>
                    <a:pt x="552" y="84"/>
                  </a:lnTo>
                  <a:lnTo>
                    <a:pt x="586" y="80"/>
                  </a:lnTo>
                  <a:lnTo>
                    <a:pt x="588" y="76"/>
                  </a:lnTo>
                  <a:lnTo>
                    <a:pt x="604" y="7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4554239" y="330771"/>
              <a:ext cx="13406" cy="4022"/>
            </a:xfrm>
            <a:custGeom>
              <a:avLst/>
              <a:gdLst>
                <a:gd name="T0" fmla="*/ 0 w 20"/>
                <a:gd name="T1" fmla="*/ 2 h 6"/>
                <a:gd name="T2" fmla="*/ 10 w 20"/>
                <a:gd name="T3" fmla="*/ 0 h 6"/>
                <a:gd name="T4" fmla="*/ 20 w 20"/>
                <a:gd name="T5" fmla="*/ 2 h 6"/>
                <a:gd name="T6" fmla="*/ 18 w 20"/>
                <a:gd name="T7" fmla="*/ 6 h 6"/>
                <a:gd name="T8" fmla="*/ 0 w 20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6">
                  <a:moveTo>
                    <a:pt x="0" y="2"/>
                  </a:moveTo>
                  <a:lnTo>
                    <a:pt x="10" y="0"/>
                  </a:lnTo>
                  <a:lnTo>
                    <a:pt x="20" y="2"/>
                  </a:lnTo>
                  <a:lnTo>
                    <a:pt x="18" y="6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4402743" y="287871"/>
              <a:ext cx="152835" cy="65692"/>
            </a:xfrm>
            <a:custGeom>
              <a:avLst/>
              <a:gdLst>
                <a:gd name="T0" fmla="*/ 228 w 228"/>
                <a:gd name="T1" fmla="*/ 52 h 98"/>
                <a:gd name="T2" fmla="*/ 228 w 228"/>
                <a:gd name="T3" fmla="*/ 58 h 98"/>
                <a:gd name="T4" fmla="*/ 192 w 228"/>
                <a:gd name="T5" fmla="*/ 62 h 98"/>
                <a:gd name="T6" fmla="*/ 168 w 228"/>
                <a:gd name="T7" fmla="*/ 70 h 98"/>
                <a:gd name="T8" fmla="*/ 140 w 228"/>
                <a:gd name="T9" fmla="*/ 78 h 98"/>
                <a:gd name="T10" fmla="*/ 146 w 228"/>
                <a:gd name="T11" fmla="*/ 66 h 98"/>
                <a:gd name="T12" fmla="*/ 136 w 228"/>
                <a:gd name="T13" fmla="*/ 74 h 98"/>
                <a:gd name="T14" fmla="*/ 128 w 228"/>
                <a:gd name="T15" fmla="*/ 86 h 98"/>
                <a:gd name="T16" fmla="*/ 118 w 228"/>
                <a:gd name="T17" fmla="*/ 92 h 98"/>
                <a:gd name="T18" fmla="*/ 116 w 228"/>
                <a:gd name="T19" fmla="*/ 84 h 98"/>
                <a:gd name="T20" fmla="*/ 106 w 228"/>
                <a:gd name="T21" fmla="*/ 90 h 98"/>
                <a:gd name="T22" fmla="*/ 96 w 228"/>
                <a:gd name="T23" fmla="*/ 92 h 98"/>
                <a:gd name="T24" fmla="*/ 82 w 228"/>
                <a:gd name="T25" fmla="*/ 84 h 98"/>
                <a:gd name="T26" fmla="*/ 80 w 228"/>
                <a:gd name="T27" fmla="*/ 92 h 98"/>
                <a:gd name="T28" fmla="*/ 64 w 228"/>
                <a:gd name="T29" fmla="*/ 90 h 98"/>
                <a:gd name="T30" fmla="*/ 62 w 228"/>
                <a:gd name="T31" fmla="*/ 98 h 98"/>
                <a:gd name="T32" fmla="*/ 48 w 228"/>
                <a:gd name="T33" fmla="*/ 98 h 98"/>
                <a:gd name="T34" fmla="*/ 20 w 228"/>
                <a:gd name="T35" fmla="*/ 96 h 98"/>
                <a:gd name="T36" fmla="*/ 10 w 228"/>
                <a:gd name="T37" fmla="*/ 90 h 98"/>
                <a:gd name="T38" fmla="*/ 38 w 228"/>
                <a:gd name="T39" fmla="*/ 86 h 98"/>
                <a:gd name="T40" fmla="*/ 30 w 228"/>
                <a:gd name="T41" fmla="*/ 80 h 98"/>
                <a:gd name="T42" fmla="*/ 28 w 228"/>
                <a:gd name="T43" fmla="*/ 78 h 98"/>
                <a:gd name="T44" fmla="*/ 14 w 228"/>
                <a:gd name="T45" fmla="*/ 80 h 98"/>
                <a:gd name="T46" fmla="*/ 14 w 228"/>
                <a:gd name="T47" fmla="*/ 74 h 98"/>
                <a:gd name="T48" fmla="*/ 50 w 228"/>
                <a:gd name="T49" fmla="*/ 64 h 98"/>
                <a:gd name="T50" fmla="*/ 74 w 228"/>
                <a:gd name="T51" fmla="*/ 60 h 98"/>
                <a:gd name="T52" fmla="*/ 102 w 228"/>
                <a:gd name="T53" fmla="*/ 62 h 98"/>
                <a:gd name="T54" fmla="*/ 72 w 228"/>
                <a:gd name="T55" fmla="*/ 56 h 98"/>
                <a:gd name="T56" fmla="*/ 58 w 228"/>
                <a:gd name="T57" fmla="*/ 54 h 98"/>
                <a:gd name="T58" fmla="*/ 36 w 228"/>
                <a:gd name="T59" fmla="*/ 58 h 98"/>
                <a:gd name="T60" fmla="*/ 42 w 228"/>
                <a:gd name="T61" fmla="*/ 52 h 98"/>
                <a:gd name="T62" fmla="*/ 26 w 228"/>
                <a:gd name="T63" fmla="*/ 56 h 98"/>
                <a:gd name="T64" fmla="*/ 4 w 228"/>
                <a:gd name="T65" fmla="*/ 58 h 98"/>
                <a:gd name="T66" fmla="*/ 2 w 228"/>
                <a:gd name="T67" fmla="*/ 52 h 98"/>
                <a:gd name="T68" fmla="*/ 36 w 228"/>
                <a:gd name="T69" fmla="*/ 48 h 98"/>
                <a:gd name="T70" fmla="*/ 0 w 228"/>
                <a:gd name="T71" fmla="*/ 44 h 98"/>
                <a:gd name="T72" fmla="*/ 2 w 228"/>
                <a:gd name="T73" fmla="*/ 36 h 98"/>
                <a:gd name="T74" fmla="*/ 46 w 228"/>
                <a:gd name="T75" fmla="*/ 38 h 98"/>
                <a:gd name="T76" fmla="*/ 50 w 228"/>
                <a:gd name="T77" fmla="*/ 34 h 98"/>
                <a:gd name="T78" fmla="*/ 34 w 228"/>
                <a:gd name="T79" fmla="*/ 30 h 98"/>
                <a:gd name="T80" fmla="*/ 14 w 228"/>
                <a:gd name="T81" fmla="*/ 30 h 98"/>
                <a:gd name="T82" fmla="*/ 36 w 228"/>
                <a:gd name="T83" fmla="*/ 24 h 98"/>
                <a:gd name="T84" fmla="*/ 46 w 228"/>
                <a:gd name="T85" fmla="*/ 22 h 98"/>
                <a:gd name="T86" fmla="*/ 78 w 228"/>
                <a:gd name="T87" fmla="*/ 22 h 98"/>
                <a:gd name="T88" fmla="*/ 58 w 228"/>
                <a:gd name="T89" fmla="*/ 14 h 98"/>
                <a:gd name="T90" fmla="*/ 76 w 228"/>
                <a:gd name="T91" fmla="*/ 8 h 98"/>
                <a:gd name="T92" fmla="*/ 92 w 228"/>
                <a:gd name="T93" fmla="*/ 8 h 98"/>
                <a:gd name="T94" fmla="*/ 120 w 228"/>
                <a:gd name="T95" fmla="*/ 4 h 98"/>
                <a:gd name="T96" fmla="*/ 96 w 228"/>
                <a:gd name="T97" fmla="*/ 2 h 98"/>
                <a:gd name="T98" fmla="*/ 100 w 228"/>
                <a:gd name="T99" fmla="*/ 0 h 98"/>
                <a:gd name="T100" fmla="*/ 138 w 228"/>
                <a:gd name="T101" fmla="*/ 0 h 98"/>
                <a:gd name="T102" fmla="*/ 154 w 228"/>
                <a:gd name="T103" fmla="*/ 4 h 98"/>
                <a:gd name="T104" fmla="*/ 158 w 228"/>
                <a:gd name="T105" fmla="*/ 22 h 98"/>
                <a:gd name="T106" fmla="*/ 172 w 228"/>
                <a:gd name="T107" fmla="*/ 24 h 98"/>
                <a:gd name="T108" fmla="*/ 182 w 228"/>
                <a:gd name="T109" fmla="*/ 22 h 98"/>
                <a:gd name="T110" fmla="*/ 180 w 228"/>
                <a:gd name="T111" fmla="*/ 32 h 98"/>
                <a:gd name="T112" fmla="*/ 188 w 228"/>
                <a:gd name="T113" fmla="*/ 32 h 98"/>
                <a:gd name="T114" fmla="*/ 200 w 228"/>
                <a:gd name="T115" fmla="*/ 26 h 98"/>
                <a:gd name="T116" fmla="*/ 216 w 228"/>
                <a:gd name="T117" fmla="*/ 28 h 98"/>
                <a:gd name="T118" fmla="*/ 210 w 228"/>
                <a:gd name="T119" fmla="*/ 40 h 98"/>
                <a:gd name="T120" fmla="*/ 186 w 228"/>
                <a:gd name="T121" fmla="*/ 50 h 98"/>
                <a:gd name="T122" fmla="*/ 208 w 228"/>
                <a:gd name="T123" fmla="*/ 48 h 98"/>
                <a:gd name="T124" fmla="*/ 228 w 228"/>
                <a:gd name="T125" fmla="*/ 5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" h="98">
                  <a:moveTo>
                    <a:pt x="228" y="52"/>
                  </a:moveTo>
                  <a:lnTo>
                    <a:pt x="228" y="58"/>
                  </a:lnTo>
                  <a:lnTo>
                    <a:pt x="192" y="62"/>
                  </a:lnTo>
                  <a:lnTo>
                    <a:pt x="168" y="70"/>
                  </a:lnTo>
                  <a:lnTo>
                    <a:pt x="140" y="78"/>
                  </a:lnTo>
                  <a:lnTo>
                    <a:pt x="146" y="66"/>
                  </a:lnTo>
                  <a:lnTo>
                    <a:pt x="136" y="74"/>
                  </a:lnTo>
                  <a:lnTo>
                    <a:pt x="128" y="86"/>
                  </a:lnTo>
                  <a:lnTo>
                    <a:pt x="118" y="92"/>
                  </a:lnTo>
                  <a:lnTo>
                    <a:pt x="116" y="84"/>
                  </a:lnTo>
                  <a:lnTo>
                    <a:pt x="106" y="90"/>
                  </a:lnTo>
                  <a:lnTo>
                    <a:pt x="96" y="92"/>
                  </a:lnTo>
                  <a:lnTo>
                    <a:pt x="82" y="84"/>
                  </a:lnTo>
                  <a:lnTo>
                    <a:pt x="80" y="92"/>
                  </a:lnTo>
                  <a:lnTo>
                    <a:pt x="64" y="90"/>
                  </a:lnTo>
                  <a:lnTo>
                    <a:pt x="62" y="98"/>
                  </a:lnTo>
                  <a:lnTo>
                    <a:pt x="48" y="98"/>
                  </a:lnTo>
                  <a:lnTo>
                    <a:pt x="20" y="96"/>
                  </a:lnTo>
                  <a:lnTo>
                    <a:pt x="10" y="90"/>
                  </a:lnTo>
                  <a:lnTo>
                    <a:pt x="38" y="86"/>
                  </a:lnTo>
                  <a:lnTo>
                    <a:pt x="30" y="80"/>
                  </a:lnTo>
                  <a:lnTo>
                    <a:pt x="28" y="78"/>
                  </a:lnTo>
                  <a:lnTo>
                    <a:pt x="14" y="80"/>
                  </a:lnTo>
                  <a:lnTo>
                    <a:pt x="14" y="74"/>
                  </a:lnTo>
                  <a:lnTo>
                    <a:pt x="50" y="64"/>
                  </a:lnTo>
                  <a:lnTo>
                    <a:pt x="74" y="60"/>
                  </a:lnTo>
                  <a:lnTo>
                    <a:pt x="102" y="62"/>
                  </a:lnTo>
                  <a:lnTo>
                    <a:pt x="72" y="56"/>
                  </a:lnTo>
                  <a:lnTo>
                    <a:pt x="58" y="54"/>
                  </a:lnTo>
                  <a:lnTo>
                    <a:pt x="36" y="58"/>
                  </a:lnTo>
                  <a:lnTo>
                    <a:pt x="42" y="52"/>
                  </a:lnTo>
                  <a:lnTo>
                    <a:pt x="26" y="56"/>
                  </a:lnTo>
                  <a:lnTo>
                    <a:pt x="4" y="58"/>
                  </a:lnTo>
                  <a:lnTo>
                    <a:pt x="2" y="52"/>
                  </a:lnTo>
                  <a:lnTo>
                    <a:pt x="36" y="48"/>
                  </a:lnTo>
                  <a:lnTo>
                    <a:pt x="0" y="44"/>
                  </a:lnTo>
                  <a:lnTo>
                    <a:pt x="2" y="36"/>
                  </a:lnTo>
                  <a:lnTo>
                    <a:pt x="46" y="38"/>
                  </a:lnTo>
                  <a:lnTo>
                    <a:pt x="50" y="34"/>
                  </a:lnTo>
                  <a:lnTo>
                    <a:pt x="34" y="30"/>
                  </a:lnTo>
                  <a:lnTo>
                    <a:pt x="14" y="30"/>
                  </a:lnTo>
                  <a:lnTo>
                    <a:pt x="36" y="24"/>
                  </a:lnTo>
                  <a:lnTo>
                    <a:pt x="46" y="22"/>
                  </a:lnTo>
                  <a:lnTo>
                    <a:pt x="78" y="22"/>
                  </a:lnTo>
                  <a:lnTo>
                    <a:pt x="58" y="14"/>
                  </a:lnTo>
                  <a:lnTo>
                    <a:pt x="76" y="8"/>
                  </a:lnTo>
                  <a:lnTo>
                    <a:pt x="92" y="8"/>
                  </a:lnTo>
                  <a:lnTo>
                    <a:pt x="120" y="4"/>
                  </a:lnTo>
                  <a:lnTo>
                    <a:pt x="96" y="2"/>
                  </a:lnTo>
                  <a:lnTo>
                    <a:pt x="100" y="0"/>
                  </a:lnTo>
                  <a:lnTo>
                    <a:pt x="138" y="0"/>
                  </a:lnTo>
                  <a:lnTo>
                    <a:pt x="154" y="4"/>
                  </a:lnTo>
                  <a:lnTo>
                    <a:pt x="158" y="22"/>
                  </a:lnTo>
                  <a:lnTo>
                    <a:pt x="172" y="24"/>
                  </a:lnTo>
                  <a:lnTo>
                    <a:pt x="182" y="22"/>
                  </a:lnTo>
                  <a:lnTo>
                    <a:pt x="180" y="32"/>
                  </a:lnTo>
                  <a:lnTo>
                    <a:pt x="188" y="32"/>
                  </a:lnTo>
                  <a:lnTo>
                    <a:pt x="200" y="26"/>
                  </a:lnTo>
                  <a:lnTo>
                    <a:pt x="216" y="28"/>
                  </a:lnTo>
                  <a:lnTo>
                    <a:pt x="210" y="40"/>
                  </a:lnTo>
                  <a:lnTo>
                    <a:pt x="186" y="50"/>
                  </a:lnTo>
                  <a:lnTo>
                    <a:pt x="208" y="48"/>
                  </a:lnTo>
                  <a:lnTo>
                    <a:pt x="228" y="5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4402743" y="385737"/>
              <a:ext cx="6703" cy="8044"/>
            </a:xfrm>
            <a:custGeom>
              <a:avLst/>
              <a:gdLst>
                <a:gd name="T0" fmla="*/ 8 w 10"/>
                <a:gd name="T1" fmla="*/ 12 h 12"/>
                <a:gd name="T2" fmla="*/ 10 w 10"/>
                <a:gd name="T3" fmla="*/ 4 h 12"/>
                <a:gd name="T4" fmla="*/ 6 w 10"/>
                <a:gd name="T5" fmla="*/ 0 h 12"/>
                <a:gd name="T6" fmla="*/ 2 w 10"/>
                <a:gd name="T7" fmla="*/ 0 h 12"/>
                <a:gd name="T8" fmla="*/ 0 w 10"/>
                <a:gd name="T9" fmla="*/ 8 h 12"/>
                <a:gd name="T10" fmla="*/ 8 w 10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2">
                  <a:moveTo>
                    <a:pt x="8" y="12"/>
                  </a:moveTo>
                  <a:lnTo>
                    <a:pt x="10" y="4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4412127" y="365629"/>
              <a:ext cx="14747" cy="8044"/>
            </a:xfrm>
            <a:custGeom>
              <a:avLst/>
              <a:gdLst>
                <a:gd name="T0" fmla="*/ 4 w 22"/>
                <a:gd name="T1" fmla="*/ 12 h 12"/>
                <a:gd name="T2" fmla="*/ 0 w 22"/>
                <a:gd name="T3" fmla="*/ 4 h 12"/>
                <a:gd name="T4" fmla="*/ 10 w 22"/>
                <a:gd name="T5" fmla="*/ 0 h 12"/>
                <a:gd name="T6" fmla="*/ 22 w 22"/>
                <a:gd name="T7" fmla="*/ 2 h 12"/>
                <a:gd name="T8" fmla="*/ 22 w 22"/>
                <a:gd name="T9" fmla="*/ 8 h 12"/>
                <a:gd name="T10" fmla="*/ 18 w 22"/>
                <a:gd name="T11" fmla="*/ 10 h 12"/>
                <a:gd name="T12" fmla="*/ 4 w 22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2">
                  <a:moveTo>
                    <a:pt x="4" y="12"/>
                  </a:moveTo>
                  <a:lnTo>
                    <a:pt x="0" y="4"/>
                  </a:lnTo>
                  <a:lnTo>
                    <a:pt x="10" y="0"/>
                  </a:lnTo>
                  <a:lnTo>
                    <a:pt x="22" y="2"/>
                  </a:lnTo>
                  <a:lnTo>
                    <a:pt x="22" y="8"/>
                  </a:lnTo>
                  <a:lnTo>
                    <a:pt x="18" y="10"/>
                  </a:lnTo>
                  <a:lnTo>
                    <a:pt x="4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4292810" y="372332"/>
              <a:ext cx="257408" cy="60329"/>
            </a:xfrm>
            <a:custGeom>
              <a:avLst/>
              <a:gdLst>
                <a:gd name="T0" fmla="*/ 154 w 384"/>
                <a:gd name="T1" fmla="*/ 34 h 90"/>
                <a:gd name="T2" fmla="*/ 154 w 384"/>
                <a:gd name="T3" fmla="*/ 28 h 90"/>
                <a:gd name="T4" fmla="*/ 132 w 384"/>
                <a:gd name="T5" fmla="*/ 24 h 90"/>
                <a:gd name="T6" fmla="*/ 152 w 384"/>
                <a:gd name="T7" fmla="*/ 22 h 90"/>
                <a:gd name="T8" fmla="*/ 150 w 384"/>
                <a:gd name="T9" fmla="*/ 18 h 90"/>
                <a:gd name="T10" fmla="*/ 130 w 384"/>
                <a:gd name="T11" fmla="*/ 14 h 90"/>
                <a:gd name="T12" fmla="*/ 104 w 384"/>
                <a:gd name="T13" fmla="*/ 20 h 90"/>
                <a:gd name="T14" fmla="*/ 94 w 384"/>
                <a:gd name="T15" fmla="*/ 18 h 90"/>
                <a:gd name="T16" fmla="*/ 96 w 384"/>
                <a:gd name="T17" fmla="*/ 12 h 90"/>
                <a:gd name="T18" fmla="*/ 78 w 384"/>
                <a:gd name="T19" fmla="*/ 4 h 90"/>
                <a:gd name="T20" fmla="*/ 58 w 384"/>
                <a:gd name="T21" fmla="*/ 2 h 90"/>
                <a:gd name="T22" fmla="*/ 30 w 384"/>
                <a:gd name="T23" fmla="*/ 0 h 90"/>
                <a:gd name="T24" fmla="*/ 2 w 384"/>
                <a:gd name="T25" fmla="*/ 6 h 90"/>
                <a:gd name="T26" fmla="*/ 12 w 384"/>
                <a:gd name="T27" fmla="*/ 14 h 90"/>
                <a:gd name="T28" fmla="*/ 0 w 384"/>
                <a:gd name="T29" fmla="*/ 16 h 90"/>
                <a:gd name="T30" fmla="*/ 16 w 384"/>
                <a:gd name="T31" fmla="*/ 22 h 90"/>
                <a:gd name="T32" fmla="*/ 30 w 384"/>
                <a:gd name="T33" fmla="*/ 28 h 90"/>
                <a:gd name="T34" fmla="*/ 70 w 384"/>
                <a:gd name="T35" fmla="*/ 32 h 90"/>
                <a:gd name="T36" fmla="*/ 80 w 384"/>
                <a:gd name="T37" fmla="*/ 28 h 90"/>
                <a:gd name="T38" fmla="*/ 82 w 384"/>
                <a:gd name="T39" fmla="*/ 44 h 90"/>
                <a:gd name="T40" fmla="*/ 62 w 384"/>
                <a:gd name="T41" fmla="*/ 60 h 90"/>
                <a:gd name="T42" fmla="*/ 54 w 384"/>
                <a:gd name="T43" fmla="*/ 70 h 90"/>
                <a:gd name="T44" fmla="*/ 50 w 384"/>
                <a:gd name="T45" fmla="*/ 76 h 90"/>
                <a:gd name="T46" fmla="*/ 64 w 384"/>
                <a:gd name="T47" fmla="*/ 80 h 90"/>
                <a:gd name="T48" fmla="*/ 86 w 384"/>
                <a:gd name="T49" fmla="*/ 74 h 90"/>
                <a:gd name="T50" fmla="*/ 82 w 384"/>
                <a:gd name="T51" fmla="*/ 82 h 90"/>
                <a:gd name="T52" fmla="*/ 96 w 384"/>
                <a:gd name="T53" fmla="*/ 86 h 90"/>
                <a:gd name="T54" fmla="*/ 116 w 384"/>
                <a:gd name="T55" fmla="*/ 84 h 90"/>
                <a:gd name="T56" fmla="*/ 130 w 384"/>
                <a:gd name="T57" fmla="*/ 80 h 90"/>
                <a:gd name="T58" fmla="*/ 128 w 384"/>
                <a:gd name="T59" fmla="*/ 86 h 90"/>
                <a:gd name="T60" fmla="*/ 172 w 384"/>
                <a:gd name="T61" fmla="*/ 90 h 90"/>
                <a:gd name="T62" fmla="*/ 178 w 384"/>
                <a:gd name="T63" fmla="*/ 88 h 90"/>
                <a:gd name="T64" fmla="*/ 200 w 384"/>
                <a:gd name="T65" fmla="*/ 90 h 90"/>
                <a:gd name="T66" fmla="*/ 218 w 384"/>
                <a:gd name="T67" fmla="*/ 84 h 90"/>
                <a:gd name="T68" fmla="*/ 258 w 384"/>
                <a:gd name="T69" fmla="*/ 86 h 90"/>
                <a:gd name="T70" fmla="*/ 274 w 384"/>
                <a:gd name="T71" fmla="*/ 78 h 90"/>
                <a:gd name="T72" fmla="*/ 270 w 384"/>
                <a:gd name="T73" fmla="*/ 86 h 90"/>
                <a:gd name="T74" fmla="*/ 316 w 384"/>
                <a:gd name="T75" fmla="*/ 84 h 90"/>
                <a:gd name="T76" fmla="*/ 348 w 384"/>
                <a:gd name="T77" fmla="*/ 84 h 90"/>
                <a:gd name="T78" fmla="*/ 350 w 384"/>
                <a:gd name="T79" fmla="*/ 74 h 90"/>
                <a:gd name="T80" fmla="*/ 376 w 384"/>
                <a:gd name="T81" fmla="*/ 62 h 90"/>
                <a:gd name="T82" fmla="*/ 384 w 384"/>
                <a:gd name="T83" fmla="*/ 50 h 90"/>
                <a:gd name="T84" fmla="*/ 368 w 384"/>
                <a:gd name="T85" fmla="*/ 48 h 90"/>
                <a:gd name="T86" fmla="*/ 352 w 384"/>
                <a:gd name="T87" fmla="*/ 42 h 90"/>
                <a:gd name="T88" fmla="*/ 288 w 384"/>
                <a:gd name="T89" fmla="*/ 42 h 90"/>
                <a:gd name="T90" fmla="*/ 242 w 384"/>
                <a:gd name="T91" fmla="*/ 52 h 90"/>
                <a:gd name="T92" fmla="*/ 218 w 384"/>
                <a:gd name="T93" fmla="*/ 60 h 90"/>
                <a:gd name="T94" fmla="*/ 192 w 384"/>
                <a:gd name="T95" fmla="*/ 52 h 90"/>
                <a:gd name="T96" fmla="*/ 170 w 384"/>
                <a:gd name="T97" fmla="*/ 60 h 90"/>
                <a:gd name="T98" fmla="*/ 146 w 384"/>
                <a:gd name="T99" fmla="*/ 54 h 90"/>
                <a:gd name="T100" fmla="*/ 144 w 384"/>
                <a:gd name="T101" fmla="*/ 42 h 90"/>
                <a:gd name="T102" fmla="*/ 118 w 384"/>
                <a:gd name="T103" fmla="*/ 40 h 90"/>
                <a:gd name="T104" fmla="*/ 130 w 384"/>
                <a:gd name="T105" fmla="*/ 36 h 90"/>
                <a:gd name="T106" fmla="*/ 118 w 384"/>
                <a:gd name="T107" fmla="*/ 28 h 90"/>
                <a:gd name="T108" fmla="*/ 154 w 384"/>
                <a:gd name="T109" fmla="*/ 3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84" h="90">
                  <a:moveTo>
                    <a:pt x="154" y="34"/>
                  </a:moveTo>
                  <a:lnTo>
                    <a:pt x="154" y="28"/>
                  </a:lnTo>
                  <a:lnTo>
                    <a:pt x="132" y="24"/>
                  </a:lnTo>
                  <a:lnTo>
                    <a:pt x="152" y="22"/>
                  </a:lnTo>
                  <a:lnTo>
                    <a:pt x="150" y="18"/>
                  </a:lnTo>
                  <a:lnTo>
                    <a:pt x="130" y="14"/>
                  </a:lnTo>
                  <a:lnTo>
                    <a:pt x="104" y="20"/>
                  </a:lnTo>
                  <a:lnTo>
                    <a:pt x="94" y="18"/>
                  </a:lnTo>
                  <a:lnTo>
                    <a:pt x="96" y="12"/>
                  </a:lnTo>
                  <a:lnTo>
                    <a:pt x="78" y="4"/>
                  </a:lnTo>
                  <a:lnTo>
                    <a:pt x="58" y="2"/>
                  </a:lnTo>
                  <a:lnTo>
                    <a:pt x="30" y="0"/>
                  </a:lnTo>
                  <a:lnTo>
                    <a:pt x="2" y="6"/>
                  </a:lnTo>
                  <a:lnTo>
                    <a:pt x="12" y="14"/>
                  </a:lnTo>
                  <a:lnTo>
                    <a:pt x="0" y="16"/>
                  </a:lnTo>
                  <a:lnTo>
                    <a:pt x="16" y="22"/>
                  </a:lnTo>
                  <a:lnTo>
                    <a:pt x="30" y="28"/>
                  </a:lnTo>
                  <a:lnTo>
                    <a:pt x="70" y="32"/>
                  </a:lnTo>
                  <a:lnTo>
                    <a:pt x="80" y="28"/>
                  </a:lnTo>
                  <a:lnTo>
                    <a:pt x="82" y="44"/>
                  </a:lnTo>
                  <a:lnTo>
                    <a:pt x="62" y="60"/>
                  </a:lnTo>
                  <a:lnTo>
                    <a:pt x="54" y="70"/>
                  </a:lnTo>
                  <a:lnTo>
                    <a:pt x="50" y="76"/>
                  </a:lnTo>
                  <a:lnTo>
                    <a:pt x="64" y="80"/>
                  </a:lnTo>
                  <a:lnTo>
                    <a:pt x="86" y="74"/>
                  </a:lnTo>
                  <a:lnTo>
                    <a:pt x="82" y="82"/>
                  </a:lnTo>
                  <a:lnTo>
                    <a:pt x="96" y="86"/>
                  </a:lnTo>
                  <a:lnTo>
                    <a:pt x="116" y="84"/>
                  </a:lnTo>
                  <a:lnTo>
                    <a:pt x="130" y="80"/>
                  </a:lnTo>
                  <a:lnTo>
                    <a:pt x="128" y="86"/>
                  </a:lnTo>
                  <a:lnTo>
                    <a:pt x="172" y="90"/>
                  </a:lnTo>
                  <a:lnTo>
                    <a:pt x="178" y="88"/>
                  </a:lnTo>
                  <a:lnTo>
                    <a:pt x="200" y="90"/>
                  </a:lnTo>
                  <a:lnTo>
                    <a:pt x="218" y="84"/>
                  </a:lnTo>
                  <a:lnTo>
                    <a:pt x="258" y="86"/>
                  </a:lnTo>
                  <a:lnTo>
                    <a:pt x="274" y="78"/>
                  </a:lnTo>
                  <a:lnTo>
                    <a:pt x="270" y="86"/>
                  </a:lnTo>
                  <a:lnTo>
                    <a:pt x="316" y="84"/>
                  </a:lnTo>
                  <a:lnTo>
                    <a:pt x="348" y="84"/>
                  </a:lnTo>
                  <a:lnTo>
                    <a:pt x="350" y="74"/>
                  </a:lnTo>
                  <a:lnTo>
                    <a:pt x="376" y="62"/>
                  </a:lnTo>
                  <a:lnTo>
                    <a:pt x="384" y="50"/>
                  </a:lnTo>
                  <a:lnTo>
                    <a:pt x="368" y="48"/>
                  </a:lnTo>
                  <a:lnTo>
                    <a:pt x="352" y="42"/>
                  </a:lnTo>
                  <a:lnTo>
                    <a:pt x="288" y="42"/>
                  </a:lnTo>
                  <a:lnTo>
                    <a:pt x="242" y="52"/>
                  </a:lnTo>
                  <a:lnTo>
                    <a:pt x="218" y="60"/>
                  </a:lnTo>
                  <a:lnTo>
                    <a:pt x="192" y="52"/>
                  </a:lnTo>
                  <a:lnTo>
                    <a:pt x="170" y="60"/>
                  </a:lnTo>
                  <a:lnTo>
                    <a:pt x="146" y="54"/>
                  </a:lnTo>
                  <a:lnTo>
                    <a:pt x="144" y="42"/>
                  </a:lnTo>
                  <a:lnTo>
                    <a:pt x="118" y="40"/>
                  </a:lnTo>
                  <a:lnTo>
                    <a:pt x="130" y="36"/>
                  </a:lnTo>
                  <a:lnTo>
                    <a:pt x="118" y="28"/>
                  </a:lnTo>
                  <a:lnTo>
                    <a:pt x="154" y="3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4530106" y="423277"/>
              <a:ext cx="8044" cy="5363"/>
            </a:xfrm>
            <a:custGeom>
              <a:avLst/>
              <a:gdLst>
                <a:gd name="T0" fmla="*/ 0 w 12"/>
                <a:gd name="T1" fmla="*/ 8 h 8"/>
                <a:gd name="T2" fmla="*/ 2 w 12"/>
                <a:gd name="T3" fmla="*/ 2 h 8"/>
                <a:gd name="T4" fmla="*/ 12 w 12"/>
                <a:gd name="T5" fmla="*/ 0 h 8"/>
                <a:gd name="T6" fmla="*/ 10 w 12"/>
                <a:gd name="T7" fmla="*/ 6 h 8"/>
                <a:gd name="T8" fmla="*/ 0 w 12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0" y="8"/>
                  </a:moveTo>
                  <a:lnTo>
                    <a:pt x="2" y="2"/>
                  </a:lnTo>
                  <a:lnTo>
                    <a:pt x="12" y="0"/>
                  </a:lnTo>
                  <a:lnTo>
                    <a:pt x="10" y="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4554239" y="396464"/>
              <a:ext cx="16089" cy="9385"/>
            </a:xfrm>
            <a:custGeom>
              <a:avLst/>
              <a:gdLst>
                <a:gd name="T0" fmla="*/ 0 w 24"/>
                <a:gd name="T1" fmla="*/ 14 h 14"/>
                <a:gd name="T2" fmla="*/ 0 w 24"/>
                <a:gd name="T3" fmla="*/ 8 h 14"/>
                <a:gd name="T4" fmla="*/ 24 w 24"/>
                <a:gd name="T5" fmla="*/ 0 h 14"/>
                <a:gd name="T6" fmla="*/ 22 w 24"/>
                <a:gd name="T7" fmla="*/ 6 h 14"/>
                <a:gd name="T8" fmla="*/ 0 w 24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4">
                  <a:moveTo>
                    <a:pt x="0" y="14"/>
                  </a:moveTo>
                  <a:lnTo>
                    <a:pt x="0" y="8"/>
                  </a:lnTo>
                  <a:lnTo>
                    <a:pt x="24" y="0"/>
                  </a:lnTo>
                  <a:lnTo>
                    <a:pt x="22" y="6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4347777" y="312002"/>
              <a:ext cx="18769" cy="9385"/>
            </a:xfrm>
            <a:custGeom>
              <a:avLst/>
              <a:gdLst>
                <a:gd name="T0" fmla="*/ 10 w 28"/>
                <a:gd name="T1" fmla="*/ 14 h 14"/>
                <a:gd name="T2" fmla="*/ 0 w 28"/>
                <a:gd name="T3" fmla="*/ 6 h 14"/>
                <a:gd name="T4" fmla="*/ 14 w 28"/>
                <a:gd name="T5" fmla="*/ 0 h 14"/>
                <a:gd name="T6" fmla="*/ 28 w 28"/>
                <a:gd name="T7" fmla="*/ 4 h 14"/>
                <a:gd name="T8" fmla="*/ 10 w 2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4">
                  <a:moveTo>
                    <a:pt x="10" y="14"/>
                  </a:moveTo>
                  <a:lnTo>
                    <a:pt x="0" y="6"/>
                  </a:lnTo>
                  <a:lnTo>
                    <a:pt x="14" y="0"/>
                  </a:lnTo>
                  <a:lnTo>
                    <a:pt x="28" y="4"/>
                  </a:lnTo>
                  <a:lnTo>
                    <a:pt x="1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4322305" y="336134"/>
              <a:ext cx="49605" cy="24132"/>
            </a:xfrm>
            <a:custGeom>
              <a:avLst/>
              <a:gdLst>
                <a:gd name="T0" fmla="*/ 60 w 74"/>
                <a:gd name="T1" fmla="*/ 26 h 36"/>
                <a:gd name="T2" fmla="*/ 66 w 74"/>
                <a:gd name="T3" fmla="*/ 22 h 36"/>
                <a:gd name="T4" fmla="*/ 74 w 74"/>
                <a:gd name="T5" fmla="*/ 18 h 36"/>
                <a:gd name="T6" fmla="*/ 72 w 74"/>
                <a:gd name="T7" fmla="*/ 12 h 36"/>
                <a:gd name="T8" fmla="*/ 58 w 74"/>
                <a:gd name="T9" fmla="*/ 12 h 36"/>
                <a:gd name="T10" fmla="*/ 52 w 74"/>
                <a:gd name="T11" fmla="*/ 6 h 36"/>
                <a:gd name="T12" fmla="*/ 26 w 74"/>
                <a:gd name="T13" fmla="*/ 0 h 36"/>
                <a:gd name="T14" fmla="*/ 2 w 74"/>
                <a:gd name="T15" fmla="*/ 10 h 36"/>
                <a:gd name="T16" fmla="*/ 0 w 74"/>
                <a:gd name="T17" fmla="*/ 20 h 36"/>
                <a:gd name="T18" fmla="*/ 14 w 74"/>
                <a:gd name="T19" fmla="*/ 24 h 36"/>
                <a:gd name="T20" fmla="*/ 6 w 74"/>
                <a:gd name="T21" fmla="*/ 28 h 36"/>
                <a:gd name="T22" fmla="*/ 16 w 74"/>
                <a:gd name="T23" fmla="*/ 36 h 36"/>
                <a:gd name="T24" fmla="*/ 42 w 74"/>
                <a:gd name="T25" fmla="*/ 32 h 36"/>
                <a:gd name="T26" fmla="*/ 60 w 74"/>
                <a:gd name="T27" fmla="*/ 2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" h="36">
                  <a:moveTo>
                    <a:pt x="60" y="26"/>
                  </a:moveTo>
                  <a:lnTo>
                    <a:pt x="66" y="22"/>
                  </a:lnTo>
                  <a:lnTo>
                    <a:pt x="74" y="18"/>
                  </a:lnTo>
                  <a:lnTo>
                    <a:pt x="72" y="12"/>
                  </a:lnTo>
                  <a:lnTo>
                    <a:pt x="58" y="12"/>
                  </a:lnTo>
                  <a:lnTo>
                    <a:pt x="52" y="6"/>
                  </a:lnTo>
                  <a:lnTo>
                    <a:pt x="26" y="0"/>
                  </a:lnTo>
                  <a:lnTo>
                    <a:pt x="2" y="10"/>
                  </a:lnTo>
                  <a:lnTo>
                    <a:pt x="0" y="20"/>
                  </a:lnTo>
                  <a:lnTo>
                    <a:pt x="14" y="24"/>
                  </a:lnTo>
                  <a:lnTo>
                    <a:pt x="6" y="28"/>
                  </a:lnTo>
                  <a:lnTo>
                    <a:pt x="16" y="36"/>
                  </a:lnTo>
                  <a:lnTo>
                    <a:pt x="42" y="32"/>
                  </a:lnTo>
                  <a:lnTo>
                    <a:pt x="60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4326327" y="361606"/>
              <a:ext cx="53626" cy="8044"/>
            </a:xfrm>
            <a:custGeom>
              <a:avLst/>
              <a:gdLst>
                <a:gd name="T0" fmla="*/ 76 w 80"/>
                <a:gd name="T1" fmla="*/ 0 h 12"/>
                <a:gd name="T2" fmla="*/ 80 w 80"/>
                <a:gd name="T3" fmla="*/ 4 h 12"/>
                <a:gd name="T4" fmla="*/ 66 w 80"/>
                <a:gd name="T5" fmla="*/ 12 h 12"/>
                <a:gd name="T6" fmla="*/ 40 w 80"/>
                <a:gd name="T7" fmla="*/ 8 h 12"/>
                <a:gd name="T8" fmla="*/ 0 w 80"/>
                <a:gd name="T9" fmla="*/ 8 h 12"/>
                <a:gd name="T10" fmla="*/ 4 w 80"/>
                <a:gd name="T11" fmla="*/ 2 h 12"/>
                <a:gd name="T12" fmla="*/ 24 w 80"/>
                <a:gd name="T13" fmla="*/ 2 h 12"/>
                <a:gd name="T14" fmla="*/ 44 w 80"/>
                <a:gd name="T15" fmla="*/ 2 h 12"/>
                <a:gd name="T16" fmla="*/ 76 w 80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2">
                  <a:moveTo>
                    <a:pt x="76" y="0"/>
                  </a:moveTo>
                  <a:lnTo>
                    <a:pt x="80" y="4"/>
                  </a:lnTo>
                  <a:lnTo>
                    <a:pt x="66" y="12"/>
                  </a:lnTo>
                  <a:lnTo>
                    <a:pt x="40" y="8"/>
                  </a:lnTo>
                  <a:lnTo>
                    <a:pt x="0" y="8"/>
                  </a:lnTo>
                  <a:lnTo>
                    <a:pt x="4" y="2"/>
                  </a:lnTo>
                  <a:lnTo>
                    <a:pt x="24" y="2"/>
                  </a:lnTo>
                  <a:lnTo>
                    <a:pt x="44" y="2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4211029" y="325408"/>
              <a:ext cx="85803" cy="33516"/>
            </a:xfrm>
            <a:custGeom>
              <a:avLst/>
              <a:gdLst>
                <a:gd name="T0" fmla="*/ 88 w 128"/>
                <a:gd name="T1" fmla="*/ 48 h 50"/>
                <a:gd name="T2" fmla="*/ 100 w 128"/>
                <a:gd name="T3" fmla="*/ 50 h 50"/>
                <a:gd name="T4" fmla="*/ 122 w 128"/>
                <a:gd name="T5" fmla="*/ 48 h 50"/>
                <a:gd name="T6" fmla="*/ 128 w 128"/>
                <a:gd name="T7" fmla="*/ 40 h 50"/>
                <a:gd name="T8" fmla="*/ 122 w 128"/>
                <a:gd name="T9" fmla="*/ 34 h 50"/>
                <a:gd name="T10" fmla="*/ 128 w 128"/>
                <a:gd name="T11" fmla="*/ 28 h 50"/>
                <a:gd name="T12" fmla="*/ 128 w 128"/>
                <a:gd name="T13" fmla="*/ 20 h 50"/>
                <a:gd name="T14" fmla="*/ 116 w 128"/>
                <a:gd name="T15" fmla="*/ 20 h 50"/>
                <a:gd name="T16" fmla="*/ 106 w 128"/>
                <a:gd name="T17" fmla="*/ 10 h 50"/>
                <a:gd name="T18" fmla="*/ 80 w 128"/>
                <a:gd name="T19" fmla="*/ 14 h 50"/>
                <a:gd name="T20" fmla="*/ 88 w 128"/>
                <a:gd name="T21" fmla="*/ 8 h 50"/>
                <a:gd name="T22" fmla="*/ 84 w 128"/>
                <a:gd name="T23" fmla="*/ 4 h 50"/>
                <a:gd name="T24" fmla="*/ 64 w 128"/>
                <a:gd name="T25" fmla="*/ 0 h 50"/>
                <a:gd name="T26" fmla="*/ 40 w 128"/>
                <a:gd name="T27" fmla="*/ 6 h 50"/>
                <a:gd name="T28" fmla="*/ 32 w 128"/>
                <a:gd name="T29" fmla="*/ 2 h 50"/>
                <a:gd name="T30" fmla="*/ 20 w 128"/>
                <a:gd name="T31" fmla="*/ 10 h 50"/>
                <a:gd name="T32" fmla="*/ 22 w 128"/>
                <a:gd name="T33" fmla="*/ 16 h 50"/>
                <a:gd name="T34" fmla="*/ 40 w 128"/>
                <a:gd name="T35" fmla="*/ 16 h 50"/>
                <a:gd name="T36" fmla="*/ 48 w 128"/>
                <a:gd name="T37" fmla="*/ 20 h 50"/>
                <a:gd name="T38" fmla="*/ 36 w 128"/>
                <a:gd name="T39" fmla="*/ 26 h 50"/>
                <a:gd name="T40" fmla="*/ 12 w 128"/>
                <a:gd name="T41" fmla="*/ 26 h 50"/>
                <a:gd name="T42" fmla="*/ 0 w 128"/>
                <a:gd name="T43" fmla="*/ 32 h 50"/>
                <a:gd name="T44" fmla="*/ 8 w 128"/>
                <a:gd name="T45" fmla="*/ 36 h 50"/>
                <a:gd name="T46" fmla="*/ 20 w 128"/>
                <a:gd name="T47" fmla="*/ 36 h 50"/>
                <a:gd name="T48" fmla="*/ 38 w 128"/>
                <a:gd name="T49" fmla="*/ 32 h 50"/>
                <a:gd name="T50" fmla="*/ 48 w 128"/>
                <a:gd name="T51" fmla="*/ 36 h 50"/>
                <a:gd name="T52" fmla="*/ 68 w 128"/>
                <a:gd name="T53" fmla="*/ 40 h 50"/>
                <a:gd name="T54" fmla="*/ 80 w 128"/>
                <a:gd name="T55" fmla="*/ 38 h 50"/>
                <a:gd name="T56" fmla="*/ 88 w 128"/>
                <a:gd name="T57" fmla="*/ 40 h 50"/>
                <a:gd name="T58" fmla="*/ 88 w 128"/>
                <a:gd name="T59" fmla="*/ 4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8" h="50">
                  <a:moveTo>
                    <a:pt x="88" y="48"/>
                  </a:moveTo>
                  <a:lnTo>
                    <a:pt x="100" y="50"/>
                  </a:lnTo>
                  <a:lnTo>
                    <a:pt x="122" y="48"/>
                  </a:lnTo>
                  <a:lnTo>
                    <a:pt x="128" y="40"/>
                  </a:lnTo>
                  <a:lnTo>
                    <a:pt x="122" y="34"/>
                  </a:lnTo>
                  <a:lnTo>
                    <a:pt x="128" y="28"/>
                  </a:lnTo>
                  <a:lnTo>
                    <a:pt x="128" y="20"/>
                  </a:lnTo>
                  <a:lnTo>
                    <a:pt x="116" y="20"/>
                  </a:lnTo>
                  <a:lnTo>
                    <a:pt x="106" y="10"/>
                  </a:lnTo>
                  <a:lnTo>
                    <a:pt x="80" y="14"/>
                  </a:lnTo>
                  <a:lnTo>
                    <a:pt x="88" y="8"/>
                  </a:lnTo>
                  <a:lnTo>
                    <a:pt x="84" y="4"/>
                  </a:lnTo>
                  <a:lnTo>
                    <a:pt x="64" y="0"/>
                  </a:lnTo>
                  <a:lnTo>
                    <a:pt x="40" y="6"/>
                  </a:lnTo>
                  <a:lnTo>
                    <a:pt x="32" y="2"/>
                  </a:lnTo>
                  <a:lnTo>
                    <a:pt x="20" y="10"/>
                  </a:lnTo>
                  <a:lnTo>
                    <a:pt x="22" y="16"/>
                  </a:lnTo>
                  <a:lnTo>
                    <a:pt x="40" y="16"/>
                  </a:lnTo>
                  <a:lnTo>
                    <a:pt x="48" y="20"/>
                  </a:lnTo>
                  <a:lnTo>
                    <a:pt x="36" y="26"/>
                  </a:lnTo>
                  <a:lnTo>
                    <a:pt x="12" y="26"/>
                  </a:lnTo>
                  <a:lnTo>
                    <a:pt x="0" y="32"/>
                  </a:lnTo>
                  <a:lnTo>
                    <a:pt x="8" y="36"/>
                  </a:lnTo>
                  <a:lnTo>
                    <a:pt x="20" y="36"/>
                  </a:lnTo>
                  <a:lnTo>
                    <a:pt x="38" y="32"/>
                  </a:lnTo>
                  <a:lnTo>
                    <a:pt x="48" y="36"/>
                  </a:lnTo>
                  <a:lnTo>
                    <a:pt x="68" y="40"/>
                  </a:lnTo>
                  <a:lnTo>
                    <a:pt x="80" y="38"/>
                  </a:lnTo>
                  <a:lnTo>
                    <a:pt x="88" y="40"/>
                  </a:lnTo>
                  <a:lnTo>
                    <a:pt x="88" y="4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4236502" y="354903"/>
              <a:ext cx="22792" cy="6703"/>
            </a:xfrm>
            <a:custGeom>
              <a:avLst/>
              <a:gdLst>
                <a:gd name="T0" fmla="*/ 28 w 34"/>
                <a:gd name="T1" fmla="*/ 0 h 10"/>
                <a:gd name="T2" fmla="*/ 34 w 34"/>
                <a:gd name="T3" fmla="*/ 4 h 10"/>
                <a:gd name="T4" fmla="*/ 6 w 34"/>
                <a:gd name="T5" fmla="*/ 10 h 10"/>
                <a:gd name="T6" fmla="*/ 0 w 34"/>
                <a:gd name="T7" fmla="*/ 8 h 10"/>
                <a:gd name="T8" fmla="*/ 6 w 34"/>
                <a:gd name="T9" fmla="*/ 4 h 10"/>
                <a:gd name="T10" fmla="*/ 28 w 34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10">
                  <a:moveTo>
                    <a:pt x="28" y="0"/>
                  </a:moveTo>
                  <a:lnTo>
                    <a:pt x="34" y="4"/>
                  </a:lnTo>
                  <a:lnTo>
                    <a:pt x="6" y="10"/>
                  </a:lnTo>
                  <a:lnTo>
                    <a:pt x="0" y="8"/>
                  </a:lnTo>
                  <a:lnTo>
                    <a:pt x="6" y="4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4173490" y="358924"/>
              <a:ext cx="16089" cy="14747"/>
            </a:xfrm>
            <a:custGeom>
              <a:avLst/>
              <a:gdLst>
                <a:gd name="T0" fmla="*/ 22 w 24"/>
                <a:gd name="T1" fmla="*/ 22 h 22"/>
                <a:gd name="T2" fmla="*/ 24 w 24"/>
                <a:gd name="T3" fmla="*/ 18 h 22"/>
                <a:gd name="T4" fmla="*/ 18 w 24"/>
                <a:gd name="T5" fmla="*/ 12 h 22"/>
                <a:gd name="T6" fmla="*/ 10 w 24"/>
                <a:gd name="T7" fmla="*/ 0 h 22"/>
                <a:gd name="T8" fmla="*/ 4 w 24"/>
                <a:gd name="T9" fmla="*/ 0 h 22"/>
                <a:gd name="T10" fmla="*/ 0 w 24"/>
                <a:gd name="T11" fmla="*/ 4 h 22"/>
                <a:gd name="T12" fmla="*/ 6 w 24"/>
                <a:gd name="T13" fmla="*/ 18 h 22"/>
                <a:gd name="T14" fmla="*/ 22 w 24"/>
                <a:gd name="T1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2">
                  <a:moveTo>
                    <a:pt x="22" y="22"/>
                  </a:moveTo>
                  <a:lnTo>
                    <a:pt x="24" y="18"/>
                  </a:lnTo>
                  <a:lnTo>
                    <a:pt x="18" y="12"/>
                  </a:lnTo>
                  <a:lnTo>
                    <a:pt x="10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6" y="18"/>
                  </a:lnTo>
                  <a:lnTo>
                    <a:pt x="22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4169469" y="380376"/>
              <a:ext cx="104571" cy="38879"/>
            </a:xfrm>
            <a:custGeom>
              <a:avLst/>
              <a:gdLst>
                <a:gd name="T0" fmla="*/ 46 w 156"/>
                <a:gd name="T1" fmla="*/ 36 h 58"/>
                <a:gd name="T2" fmla="*/ 26 w 156"/>
                <a:gd name="T3" fmla="*/ 38 h 58"/>
                <a:gd name="T4" fmla="*/ 0 w 156"/>
                <a:gd name="T5" fmla="*/ 42 h 58"/>
                <a:gd name="T6" fmla="*/ 0 w 156"/>
                <a:gd name="T7" fmla="*/ 36 h 58"/>
                <a:gd name="T8" fmla="*/ 26 w 156"/>
                <a:gd name="T9" fmla="*/ 28 h 58"/>
                <a:gd name="T10" fmla="*/ 46 w 156"/>
                <a:gd name="T11" fmla="*/ 30 h 58"/>
                <a:gd name="T12" fmla="*/ 44 w 156"/>
                <a:gd name="T13" fmla="*/ 22 h 58"/>
                <a:gd name="T14" fmla="*/ 50 w 156"/>
                <a:gd name="T15" fmla="*/ 16 h 58"/>
                <a:gd name="T16" fmla="*/ 68 w 156"/>
                <a:gd name="T17" fmla="*/ 10 h 58"/>
                <a:gd name="T18" fmla="*/ 68 w 156"/>
                <a:gd name="T19" fmla="*/ 16 h 58"/>
                <a:gd name="T20" fmla="*/ 76 w 156"/>
                <a:gd name="T21" fmla="*/ 24 h 58"/>
                <a:gd name="T22" fmla="*/ 90 w 156"/>
                <a:gd name="T23" fmla="*/ 24 h 58"/>
                <a:gd name="T24" fmla="*/ 76 w 156"/>
                <a:gd name="T25" fmla="*/ 14 h 58"/>
                <a:gd name="T26" fmla="*/ 82 w 156"/>
                <a:gd name="T27" fmla="*/ 12 h 58"/>
                <a:gd name="T28" fmla="*/ 98 w 156"/>
                <a:gd name="T29" fmla="*/ 16 h 58"/>
                <a:gd name="T30" fmla="*/ 88 w 156"/>
                <a:gd name="T31" fmla="*/ 8 h 58"/>
                <a:gd name="T32" fmla="*/ 94 w 156"/>
                <a:gd name="T33" fmla="*/ 2 h 58"/>
                <a:gd name="T34" fmla="*/ 120 w 156"/>
                <a:gd name="T35" fmla="*/ 0 h 58"/>
                <a:gd name="T36" fmla="*/ 122 w 156"/>
                <a:gd name="T37" fmla="*/ 8 h 58"/>
                <a:gd name="T38" fmla="*/ 134 w 156"/>
                <a:gd name="T39" fmla="*/ 8 h 58"/>
                <a:gd name="T40" fmla="*/ 142 w 156"/>
                <a:gd name="T41" fmla="*/ 2 h 58"/>
                <a:gd name="T42" fmla="*/ 152 w 156"/>
                <a:gd name="T43" fmla="*/ 2 h 58"/>
                <a:gd name="T44" fmla="*/ 156 w 156"/>
                <a:gd name="T45" fmla="*/ 10 h 58"/>
                <a:gd name="T46" fmla="*/ 140 w 156"/>
                <a:gd name="T47" fmla="*/ 28 h 58"/>
                <a:gd name="T48" fmla="*/ 132 w 156"/>
                <a:gd name="T49" fmla="*/ 34 h 58"/>
                <a:gd name="T50" fmla="*/ 134 w 156"/>
                <a:gd name="T51" fmla="*/ 36 h 58"/>
                <a:gd name="T52" fmla="*/ 154 w 156"/>
                <a:gd name="T53" fmla="*/ 34 h 58"/>
                <a:gd name="T54" fmla="*/ 150 w 156"/>
                <a:gd name="T55" fmla="*/ 42 h 58"/>
                <a:gd name="T56" fmla="*/ 134 w 156"/>
                <a:gd name="T57" fmla="*/ 46 h 58"/>
                <a:gd name="T58" fmla="*/ 118 w 156"/>
                <a:gd name="T59" fmla="*/ 40 h 58"/>
                <a:gd name="T60" fmla="*/ 94 w 156"/>
                <a:gd name="T61" fmla="*/ 54 h 58"/>
                <a:gd name="T62" fmla="*/ 66 w 156"/>
                <a:gd name="T63" fmla="*/ 56 h 58"/>
                <a:gd name="T64" fmla="*/ 58 w 156"/>
                <a:gd name="T65" fmla="*/ 52 h 58"/>
                <a:gd name="T66" fmla="*/ 48 w 156"/>
                <a:gd name="T67" fmla="*/ 58 h 58"/>
                <a:gd name="T68" fmla="*/ 32 w 156"/>
                <a:gd name="T69" fmla="*/ 58 h 58"/>
                <a:gd name="T70" fmla="*/ 34 w 156"/>
                <a:gd name="T71" fmla="*/ 52 h 58"/>
                <a:gd name="T72" fmla="*/ 56 w 156"/>
                <a:gd name="T73" fmla="*/ 42 h 58"/>
                <a:gd name="T74" fmla="*/ 90 w 156"/>
                <a:gd name="T75" fmla="*/ 36 h 58"/>
                <a:gd name="T76" fmla="*/ 72 w 156"/>
                <a:gd name="T77" fmla="*/ 36 h 58"/>
                <a:gd name="T78" fmla="*/ 46 w 156"/>
                <a:gd name="T79" fmla="*/ 3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6" h="58">
                  <a:moveTo>
                    <a:pt x="46" y="36"/>
                  </a:moveTo>
                  <a:lnTo>
                    <a:pt x="26" y="38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26" y="28"/>
                  </a:lnTo>
                  <a:lnTo>
                    <a:pt x="46" y="30"/>
                  </a:lnTo>
                  <a:lnTo>
                    <a:pt x="44" y="22"/>
                  </a:lnTo>
                  <a:lnTo>
                    <a:pt x="50" y="16"/>
                  </a:lnTo>
                  <a:lnTo>
                    <a:pt x="68" y="10"/>
                  </a:lnTo>
                  <a:lnTo>
                    <a:pt x="68" y="16"/>
                  </a:lnTo>
                  <a:lnTo>
                    <a:pt x="76" y="24"/>
                  </a:lnTo>
                  <a:lnTo>
                    <a:pt x="90" y="24"/>
                  </a:lnTo>
                  <a:lnTo>
                    <a:pt x="76" y="14"/>
                  </a:lnTo>
                  <a:lnTo>
                    <a:pt x="82" y="12"/>
                  </a:lnTo>
                  <a:lnTo>
                    <a:pt x="98" y="16"/>
                  </a:lnTo>
                  <a:lnTo>
                    <a:pt x="88" y="8"/>
                  </a:lnTo>
                  <a:lnTo>
                    <a:pt x="94" y="2"/>
                  </a:lnTo>
                  <a:lnTo>
                    <a:pt x="120" y="0"/>
                  </a:lnTo>
                  <a:lnTo>
                    <a:pt x="122" y="8"/>
                  </a:lnTo>
                  <a:lnTo>
                    <a:pt x="134" y="8"/>
                  </a:lnTo>
                  <a:lnTo>
                    <a:pt x="142" y="2"/>
                  </a:lnTo>
                  <a:lnTo>
                    <a:pt x="152" y="2"/>
                  </a:lnTo>
                  <a:lnTo>
                    <a:pt x="156" y="10"/>
                  </a:lnTo>
                  <a:lnTo>
                    <a:pt x="140" y="28"/>
                  </a:lnTo>
                  <a:lnTo>
                    <a:pt x="132" y="34"/>
                  </a:lnTo>
                  <a:lnTo>
                    <a:pt x="134" y="36"/>
                  </a:lnTo>
                  <a:lnTo>
                    <a:pt x="154" y="34"/>
                  </a:lnTo>
                  <a:lnTo>
                    <a:pt x="150" y="42"/>
                  </a:lnTo>
                  <a:lnTo>
                    <a:pt x="134" y="46"/>
                  </a:lnTo>
                  <a:lnTo>
                    <a:pt x="118" y="40"/>
                  </a:lnTo>
                  <a:lnTo>
                    <a:pt x="94" y="54"/>
                  </a:lnTo>
                  <a:lnTo>
                    <a:pt x="66" y="56"/>
                  </a:lnTo>
                  <a:lnTo>
                    <a:pt x="58" y="52"/>
                  </a:lnTo>
                  <a:lnTo>
                    <a:pt x="48" y="58"/>
                  </a:lnTo>
                  <a:lnTo>
                    <a:pt x="32" y="58"/>
                  </a:lnTo>
                  <a:lnTo>
                    <a:pt x="34" y="52"/>
                  </a:lnTo>
                  <a:lnTo>
                    <a:pt x="56" y="42"/>
                  </a:lnTo>
                  <a:lnTo>
                    <a:pt x="90" y="36"/>
                  </a:lnTo>
                  <a:lnTo>
                    <a:pt x="72" y="36"/>
                  </a:lnTo>
                  <a:lnTo>
                    <a:pt x="46" y="3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4160084" y="381716"/>
              <a:ext cx="24132" cy="8044"/>
            </a:xfrm>
            <a:custGeom>
              <a:avLst/>
              <a:gdLst>
                <a:gd name="T0" fmla="*/ 0 w 36"/>
                <a:gd name="T1" fmla="*/ 8 h 12"/>
                <a:gd name="T2" fmla="*/ 12 w 36"/>
                <a:gd name="T3" fmla="*/ 2 h 12"/>
                <a:gd name="T4" fmla="*/ 24 w 36"/>
                <a:gd name="T5" fmla="*/ 0 h 12"/>
                <a:gd name="T6" fmla="*/ 36 w 36"/>
                <a:gd name="T7" fmla="*/ 4 h 12"/>
                <a:gd name="T8" fmla="*/ 32 w 36"/>
                <a:gd name="T9" fmla="*/ 12 h 12"/>
                <a:gd name="T10" fmla="*/ 0 w 36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2">
                  <a:moveTo>
                    <a:pt x="0" y="8"/>
                  </a:moveTo>
                  <a:lnTo>
                    <a:pt x="12" y="2"/>
                  </a:lnTo>
                  <a:lnTo>
                    <a:pt x="24" y="0"/>
                  </a:lnTo>
                  <a:lnTo>
                    <a:pt x="36" y="4"/>
                  </a:lnTo>
                  <a:lnTo>
                    <a:pt x="32" y="12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4154721" y="392442"/>
              <a:ext cx="26813" cy="4022"/>
            </a:xfrm>
            <a:custGeom>
              <a:avLst/>
              <a:gdLst>
                <a:gd name="T0" fmla="*/ 0 w 40"/>
                <a:gd name="T1" fmla="*/ 0 h 6"/>
                <a:gd name="T2" fmla="*/ 12 w 40"/>
                <a:gd name="T3" fmla="*/ 0 h 6"/>
                <a:gd name="T4" fmla="*/ 40 w 40"/>
                <a:gd name="T5" fmla="*/ 0 h 6"/>
                <a:gd name="T6" fmla="*/ 40 w 40"/>
                <a:gd name="T7" fmla="*/ 4 h 6"/>
                <a:gd name="T8" fmla="*/ 18 w 40"/>
                <a:gd name="T9" fmla="*/ 6 h 6"/>
                <a:gd name="T10" fmla="*/ 0 w 40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6">
                  <a:moveTo>
                    <a:pt x="0" y="0"/>
                  </a:moveTo>
                  <a:lnTo>
                    <a:pt x="12" y="0"/>
                  </a:lnTo>
                  <a:lnTo>
                    <a:pt x="40" y="0"/>
                  </a:lnTo>
                  <a:lnTo>
                    <a:pt x="40" y="4"/>
                  </a:lnTo>
                  <a:lnTo>
                    <a:pt x="18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4162766" y="399145"/>
              <a:ext cx="13406" cy="4022"/>
            </a:xfrm>
            <a:custGeom>
              <a:avLst/>
              <a:gdLst>
                <a:gd name="T0" fmla="*/ 2 w 20"/>
                <a:gd name="T1" fmla="*/ 0 h 6"/>
                <a:gd name="T2" fmla="*/ 20 w 20"/>
                <a:gd name="T3" fmla="*/ 0 h 6"/>
                <a:gd name="T4" fmla="*/ 0 w 20"/>
                <a:gd name="T5" fmla="*/ 6 h 6"/>
                <a:gd name="T6" fmla="*/ 2 w 20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6">
                  <a:moveTo>
                    <a:pt x="2" y="0"/>
                  </a:moveTo>
                  <a:lnTo>
                    <a:pt x="20" y="0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4256613" y="404506"/>
              <a:ext cx="60329" cy="24132"/>
            </a:xfrm>
            <a:custGeom>
              <a:avLst/>
              <a:gdLst>
                <a:gd name="T0" fmla="*/ 48 w 90"/>
                <a:gd name="T1" fmla="*/ 34 h 36"/>
                <a:gd name="T2" fmla="*/ 32 w 90"/>
                <a:gd name="T3" fmla="*/ 36 h 36"/>
                <a:gd name="T4" fmla="*/ 24 w 90"/>
                <a:gd name="T5" fmla="*/ 32 h 36"/>
                <a:gd name="T6" fmla="*/ 6 w 90"/>
                <a:gd name="T7" fmla="*/ 34 h 36"/>
                <a:gd name="T8" fmla="*/ 6 w 90"/>
                <a:gd name="T9" fmla="*/ 32 h 36"/>
                <a:gd name="T10" fmla="*/ 0 w 90"/>
                <a:gd name="T11" fmla="*/ 20 h 36"/>
                <a:gd name="T12" fmla="*/ 22 w 90"/>
                <a:gd name="T13" fmla="*/ 14 h 36"/>
                <a:gd name="T14" fmla="*/ 28 w 90"/>
                <a:gd name="T15" fmla="*/ 8 h 36"/>
                <a:gd name="T16" fmla="*/ 60 w 90"/>
                <a:gd name="T17" fmla="*/ 0 h 36"/>
                <a:gd name="T18" fmla="*/ 78 w 90"/>
                <a:gd name="T19" fmla="*/ 2 h 36"/>
                <a:gd name="T20" fmla="*/ 90 w 90"/>
                <a:gd name="T21" fmla="*/ 14 h 36"/>
                <a:gd name="T22" fmla="*/ 78 w 90"/>
                <a:gd name="T23" fmla="*/ 20 h 36"/>
                <a:gd name="T24" fmla="*/ 80 w 90"/>
                <a:gd name="T25" fmla="*/ 26 h 36"/>
                <a:gd name="T26" fmla="*/ 70 w 90"/>
                <a:gd name="T27" fmla="*/ 34 h 36"/>
                <a:gd name="T28" fmla="*/ 48 w 90"/>
                <a:gd name="T29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" h="36">
                  <a:moveTo>
                    <a:pt x="48" y="34"/>
                  </a:moveTo>
                  <a:lnTo>
                    <a:pt x="32" y="36"/>
                  </a:lnTo>
                  <a:lnTo>
                    <a:pt x="24" y="32"/>
                  </a:lnTo>
                  <a:lnTo>
                    <a:pt x="6" y="34"/>
                  </a:lnTo>
                  <a:lnTo>
                    <a:pt x="6" y="32"/>
                  </a:lnTo>
                  <a:lnTo>
                    <a:pt x="0" y="20"/>
                  </a:lnTo>
                  <a:lnTo>
                    <a:pt x="22" y="14"/>
                  </a:lnTo>
                  <a:lnTo>
                    <a:pt x="28" y="8"/>
                  </a:lnTo>
                  <a:lnTo>
                    <a:pt x="60" y="0"/>
                  </a:lnTo>
                  <a:lnTo>
                    <a:pt x="78" y="2"/>
                  </a:lnTo>
                  <a:lnTo>
                    <a:pt x="90" y="14"/>
                  </a:lnTo>
                  <a:lnTo>
                    <a:pt x="78" y="20"/>
                  </a:lnTo>
                  <a:lnTo>
                    <a:pt x="80" y="26"/>
                  </a:lnTo>
                  <a:lnTo>
                    <a:pt x="70" y="34"/>
                  </a:lnTo>
                  <a:lnTo>
                    <a:pt x="48" y="3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4306216" y="396464"/>
              <a:ext cx="9385" cy="5363"/>
            </a:xfrm>
            <a:custGeom>
              <a:avLst/>
              <a:gdLst>
                <a:gd name="T0" fmla="*/ 0 w 14"/>
                <a:gd name="T1" fmla="*/ 6 h 8"/>
                <a:gd name="T2" fmla="*/ 8 w 14"/>
                <a:gd name="T3" fmla="*/ 8 h 8"/>
                <a:gd name="T4" fmla="*/ 14 w 14"/>
                <a:gd name="T5" fmla="*/ 2 h 8"/>
                <a:gd name="T6" fmla="*/ 8 w 14"/>
                <a:gd name="T7" fmla="*/ 0 h 8"/>
                <a:gd name="T8" fmla="*/ 0 w 14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0" y="6"/>
                  </a:moveTo>
                  <a:lnTo>
                    <a:pt x="8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4079644" y="338815"/>
              <a:ext cx="61671" cy="10726"/>
            </a:xfrm>
            <a:custGeom>
              <a:avLst/>
              <a:gdLst>
                <a:gd name="T0" fmla="*/ 88 w 92"/>
                <a:gd name="T1" fmla="*/ 0 h 16"/>
                <a:gd name="T2" fmla="*/ 92 w 92"/>
                <a:gd name="T3" fmla="*/ 8 h 16"/>
                <a:gd name="T4" fmla="*/ 78 w 92"/>
                <a:gd name="T5" fmla="*/ 16 h 16"/>
                <a:gd name="T6" fmla="*/ 58 w 92"/>
                <a:gd name="T7" fmla="*/ 16 h 16"/>
                <a:gd name="T8" fmla="*/ 50 w 92"/>
                <a:gd name="T9" fmla="*/ 12 h 16"/>
                <a:gd name="T10" fmla="*/ 44 w 92"/>
                <a:gd name="T11" fmla="*/ 14 h 16"/>
                <a:gd name="T12" fmla="*/ 32 w 92"/>
                <a:gd name="T13" fmla="*/ 14 h 16"/>
                <a:gd name="T14" fmla="*/ 28 w 92"/>
                <a:gd name="T15" fmla="*/ 10 h 16"/>
                <a:gd name="T16" fmla="*/ 0 w 92"/>
                <a:gd name="T17" fmla="*/ 16 h 16"/>
                <a:gd name="T18" fmla="*/ 2 w 92"/>
                <a:gd name="T19" fmla="*/ 12 h 16"/>
                <a:gd name="T20" fmla="*/ 12 w 92"/>
                <a:gd name="T21" fmla="*/ 8 h 16"/>
                <a:gd name="T22" fmla="*/ 50 w 92"/>
                <a:gd name="T23" fmla="*/ 6 h 16"/>
                <a:gd name="T24" fmla="*/ 64 w 92"/>
                <a:gd name="T25" fmla="*/ 2 h 16"/>
                <a:gd name="T26" fmla="*/ 88 w 92"/>
                <a:gd name="T2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88" y="0"/>
                  </a:moveTo>
                  <a:lnTo>
                    <a:pt x="92" y="8"/>
                  </a:lnTo>
                  <a:lnTo>
                    <a:pt x="78" y="16"/>
                  </a:lnTo>
                  <a:lnTo>
                    <a:pt x="58" y="16"/>
                  </a:lnTo>
                  <a:lnTo>
                    <a:pt x="50" y="12"/>
                  </a:lnTo>
                  <a:lnTo>
                    <a:pt x="44" y="14"/>
                  </a:lnTo>
                  <a:lnTo>
                    <a:pt x="32" y="14"/>
                  </a:lnTo>
                  <a:lnTo>
                    <a:pt x="28" y="10"/>
                  </a:lnTo>
                  <a:lnTo>
                    <a:pt x="0" y="16"/>
                  </a:lnTo>
                  <a:lnTo>
                    <a:pt x="2" y="12"/>
                  </a:lnTo>
                  <a:lnTo>
                    <a:pt x="12" y="8"/>
                  </a:lnTo>
                  <a:lnTo>
                    <a:pt x="50" y="6"/>
                  </a:lnTo>
                  <a:lnTo>
                    <a:pt x="64" y="2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4052831" y="352221"/>
              <a:ext cx="69714" cy="20110"/>
            </a:xfrm>
            <a:custGeom>
              <a:avLst/>
              <a:gdLst>
                <a:gd name="T0" fmla="*/ 104 w 104"/>
                <a:gd name="T1" fmla="*/ 4 h 30"/>
                <a:gd name="T2" fmla="*/ 76 w 104"/>
                <a:gd name="T3" fmla="*/ 0 h 30"/>
                <a:gd name="T4" fmla="*/ 42 w 104"/>
                <a:gd name="T5" fmla="*/ 2 h 30"/>
                <a:gd name="T6" fmla="*/ 4 w 104"/>
                <a:gd name="T7" fmla="*/ 12 h 30"/>
                <a:gd name="T8" fmla="*/ 0 w 104"/>
                <a:gd name="T9" fmla="*/ 18 h 30"/>
                <a:gd name="T10" fmla="*/ 10 w 104"/>
                <a:gd name="T11" fmla="*/ 30 h 30"/>
                <a:gd name="T12" fmla="*/ 20 w 104"/>
                <a:gd name="T13" fmla="*/ 26 h 30"/>
                <a:gd name="T14" fmla="*/ 36 w 104"/>
                <a:gd name="T15" fmla="*/ 22 h 30"/>
                <a:gd name="T16" fmla="*/ 50 w 104"/>
                <a:gd name="T17" fmla="*/ 24 h 30"/>
                <a:gd name="T18" fmla="*/ 64 w 104"/>
                <a:gd name="T19" fmla="*/ 22 h 30"/>
                <a:gd name="T20" fmla="*/ 74 w 104"/>
                <a:gd name="T21" fmla="*/ 16 h 30"/>
                <a:gd name="T22" fmla="*/ 58 w 104"/>
                <a:gd name="T23" fmla="*/ 12 h 30"/>
                <a:gd name="T24" fmla="*/ 66 w 104"/>
                <a:gd name="T25" fmla="*/ 8 h 30"/>
                <a:gd name="T26" fmla="*/ 86 w 104"/>
                <a:gd name="T27" fmla="*/ 6 h 30"/>
                <a:gd name="T28" fmla="*/ 104 w 104"/>
                <a:gd name="T29" fmla="*/ 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30">
                  <a:moveTo>
                    <a:pt x="104" y="4"/>
                  </a:moveTo>
                  <a:lnTo>
                    <a:pt x="76" y="0"/>
                  </a:lnTo>
                  <a:lnTo>
                    <a:pt x="42" y="2"/>
                  </a:lnTo>
                  <a:lnTo>
                    <a:pt x="4" y="12"/>
                  </a:lnTo>
                  <a:lnTo>
                    <a:pt x="0" y="18"/>
                  </a:lnTo>
                  <a:lnTo>
                    <a:pt x="10" y="30"/>
                  </a:lnTo>
                  <a:lnTo>
                    <a:pt x="20" y="26"/>
                  </a:lnTo>
                  <a:lnTo>
                    <a:pt x="36" y="22"/>
                  </a:lnTo>
                  <a:lnTo>
                    <a:pt x="50" y="24"/>
                  </a:lnTo>
                  <a:lnTo>
                    <a:pt x="64" y="22"/>
                  </a:lnTo>
                  <a:lnTo>
                    <a:pt x="74" y="16"/>
                  </a:lnTo>
                  <a:lnTo>
                    <a:pt x="58" y="12"/>
                  </a:lnTo>
                  <a:lnTo>
                    <a:pt x="66" y="8"/>
                  </a:lnTo>
                  <a:lnTo>
                    <a:pt x="86" y="6"/>
                  </a:lnTo>
                  <a:lnTo>
                    <a:pt x="104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4034061" y="353563"/>
              <a:ext cx="14747" cy="9385"/>
            </a:xfrm>
            <a:custGeom>
              <a:avLst/>
              <a:gdLst>
                <a:gd name="T0" fmla="*/ 22 w 22"/>
                <a:gd name="T1" fmla="*/ 10 h 14"/>
                <a:gd name="T2" fmla="*/ 10 w 22"/>
                <a:gd name="T3" fmla="*/ 14 h 14"/>
                <a:gd name="T4" fmla="*/ 6 w 22"/>
                <a:gd name="T5" fmla="*/ 8 h 14"/>
                <a:gd name="T6" fmla="*/ 0 w 22"/>
                <a:gd name="T7" fmla="*/ 6 h 14"/>
                <a:gd name="T8" fmla="*/ 8 w 22"/>
                <a:gd name="T9" fmla="*/ 0 h 14"/>
                <a:gd name="T10" fmla="*/ 22 w 22"/>
                <a:gd name="T11" fmla="*/ 0 h 14"/>
                <a:gd name="T12" fmla="*/ 22 w 22"/>
                <a:gd name="T13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4">
                  <a:moveTo>
                    <a:pt x="22" y="10"/>
                  </a:moveTo>
                  <a:lnTo>
                    <a:pt x="10" y="14"/>
                  </a:lnTo>
                  <a:lnTo>
                    <a:pt x="6" y="8"/>
                  </a:lnTo>
                  <a:lnTo>
                    <a:pt x="0" y="6"/>
                  </a:lnTo>
                  <a:lnTo>
                    <a:pt x="8" y="0"/>
                  </a:lnTo>
                  <a:lnTo>
                    <a:pt x="22" y="0"/>
                  </a:lnTo>
                  <a:lnTo>
                    <a:pt x="2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8" name="Freeform 87"/>
            <p:cNvSpPr>
              <a:spLocks/>
            </p:cNvSpPr>
            <p:nvPr/>
          </p:nvSpPr>
          <p:spPr bwMode="auto">
            <a:xfrm>
              <a:off x="3841007" y="364287"/>
              <a:ext cx="163561" cy="38879"/>
            </a:xfrm>
            <a:custGeom>
              <a:avLst/>
              <a:gdLst>
                <a:gd name="T0" fmla="*/ 216 w 244"/>
                <a:gd name="T1" fmla="*/ 20 h 58"/>
                <a:gd name="T2" fmla="*/ 220 w 244"/>
                <a:gd name="T3" fmla="*/ 16 h 58"/>
                <a:gd name="T4" fmla="*/ 242 w 244"/>
                <a:gd name="T5" fmla="*/ 12 h 58"/>
                <a:gd name="T6" fmla="*/ 244 w 244"/>
                <a:gd name="T7" fmla="*/ 6 h 58"/>
                <a:gd name="T8" fmla="*/ 234 w 244"/>
                <a:gd name="T9" fmla="*/ 0 h 58"/>
                <a:gd name="T10" fmla="*/ 214 w 244"/>
                <a:gd name="T11" fmla="*/ 2 h 58"/>
                <a:gd name="T12" fmla="*/ 212 w 244"/>
                <a:gd name="T13" fmla="*/ 8 h 58"/>
                <a:gd name="T14" fmla="*/ 202 w 244"/>
                <a:gd name="T15" fmla="*/ 8 h 58"/>
                <a:gd name="T16" fmla="*/ 192 w 244"/>
                <a:gd name="T17" fmla="*/ 6 h 58"/>
                <a:gd name="T18" fmla="*/ 152 w 244"/>
                <a:gd name="T19" fmla="*/ 8 h 58"/>
                <a:gd name="T20" fmla="*/ 136 w 244"/>
                <a:gd name="T21" fmla="*/ 14 h 58"/>
                <a:gd name="T22" fmla="*/ 106 w 244"/>
                <a:gd name="T23" fmla="*/ 24 h 58"/>
                <a:gd name="T24" fmla="*/ 62 w 244"/>
                <a:gd name="T25" fmla="*/ 32 h 58"/>
                <a:gd name="T26" fmla="*/ 56 w 244"/>
                <a:gd name="T27" fmla="*/ 36 h 58"/>
                <a:gd name="T28" fmla="*/ 48 w 244"/>
                <a:gd name="T29" fmla="*/ 38 h 58"/>
                <a:gd name="T30" fmla="*/ 38 w 244"/>
                <a:gd name="T31" fmla="*/ 36 h 58"/>
                <a:gd name="T32" fmla="*/ 10 w 244"/>
                <a:gd name="T33" fmla="*/ 48 h 58"/>
                <a:gd name="T34" fmla="*/ 0 w 244"/>
                <a:gd name="T35" fmla="*/ 56 h 58"/>
                <a:gd name="T36" fmla="*/ 6 w 244"/>
                <a:gd name="T37" fmla="*/ 58 h 58"/>
                <a:gd name="T38" fmla="*/ 28 w 244"/>
                <a:gd name="T39" fmla="*/ 48 h 58"/>
                <a:gd name="T40" fmla="*/ 30 w 244"/>
                <a:gd name="T41" fmla="*/ 58 h 58"/>
                <a:gd name="T42" fmla="*/ 40 w 244"/>
                <a:gd name="T43" fmla="*/ 58 h 58"/>
                <a:gd name="T44" fmla="*/ 44 w 244"/>
                <a:gd name="T45" fmla="*/ 54 h 58"/>
                <a:gd name="T46" fmla="*/ 48 w 244"/>
                <a:gd name="T47" fmla="*/ 48 h 58"/>
                <a:gd name="T48" fmla="*/ 62 w 244"/>
                <a:gd name="T49" fmla="*/ 44 h 58"/>
                <a:gd name="T50" fmla="*/ 54 w 244"/>
                <a:gd name="T51" fmla="*/ 56 h 58"/>
                <a:gd name="T52" fmla="*/ 58 w 244"/>
                <a:gd name="T53" fmla="*/ 58 h 58"/>
                <a:gd name="T54" fmla="*/ 76 w 244"/>
                <a:gd name="T55" fmla="*/ 52 h 58"/>
                <a:gd name="T56" fmla="*/ 90 w 244"/>
                <a:gd name="T57" fmla="*/ 44 h 58"/>
                <a:gd name="T58" fmla="*/ 100 w 244"/>
                <a:gd name="T59" fmla="*/ 38 h 58"/>
                <a:gd name="T60" fmla="*/ 100 w 244"/>
                <a:gd name="T61" fmla="*/ 44 h 58"/>
                <a:gd name="T62" fmla="*/ 122 w 244"/>
                <a:gd name="T63" fmla="*/ 42 h 58"/>
                <a:gd name="T64" fmla="*/ 116 w 244"/>
                <a:gd name="T65" fmla="*/ 34 h 58"/>
                <a:gd name="T66" fmla="*/ 132 w 244"/>
                <a:gd name="T67" fmla="*/ 32 h 58"/>
                <a:gd name="T68" fmla="*/ 138 w 244"/>
                <a:gd name="T69" fmla="*/ 28 h 58"/>
                <a:gd name="T70" fmla="*/ 158 w 244"/>
                <a:gd name="T71" fmla="*/ 22 h 58"/>
                <a:gd name="T72" fmla="*/ 160 w 244"/>
                <a:gd name="T73" fmla="*/ 22 h 58"/>
                <a:gd name="T74" fmla="*/ 158 w 244"/>
                <a:gd name="T75" fmla="*/ 28 h 58"/>
                <a:gd name="T76" fmla="*/ 154 w 244"/>
                <a:gd name="T77" fmla="*/ 32 h 58"/>
                <a:gd name="T78" fmla="*/ 140 w 244"/>
                <a:gd name="T79" fmla="*/ 36 h 58"/>
                <a:gd name="T80" fmla="*/ 138 w 244"/>
                <a:gd name="T81" fmla="*/ 42 h 58"/>
                <a:gd name="T82" fmla="*/ 154 w 244"/>
                <a:gd name="T83" fmla="*/ 42 h 58"/>
                <a:gd name="T84" fmla="*/ 172 w 244"/>
                <a:gd name="T85" fmla="*/ 32 h 58"/>
                <a:gd name="T86" fmla="*/ 178 w 244"/>
                <a:gd name="T87" fmla="*/ 32 h 58"/>
                <a:gd name="T88" fmla="*/ 192 w 244"/>
                <a:gd name="T89" fmla="*/ 30 h 58"/>
                <a:gd name="T90" fmla="*/ 200 w 244"/>
                <a:gd name="T91" fmla="*/ 28 h 58"/>
                <a:gd name="T92" fmla="*/ 202 w 244"/>
                <a:gd name="T93" fmla="*/ 24 h 58"/>
                <a:gd name="T94" fmla="*/ 210 w 244"/>
                <a:gd name="T95" fmla="*/ 24 h 58"/>
                <a:gd name="T96" fmla="*/ 216 w 244"/>
                <a:gd name="T97" fmla="*/ 2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4" h="58">
                  <a:moveTo>
                    <a:pt x="216" y="20"/>
                  </a:moveTo>
                  <a:lnTo>
                    <a:pt x="220" y="16"/>
                  </a:lnTo>
                  <a:lnTo>
                    <a:pt x="242" y="12"/>
                  </a:lnTo>
                  <a:lnTo>
                    <a:pt x="244" y="6"/>
                  </a:lnTo>
                  <a:lnTo>
                    <a:pt x="234" y="0"/>
                  </a:lnTo>
                  <a:lnTo>
                    <a:pt x="214" y="2"/>
                  </a:lnTo>
                  <a:lnTo>
                    <a:pt x="212" y="8"/>
                  </a:lnTo>
                  <a:lnTo>
                    <a:pt x="202" y="8"/>
                  </a:lnTo>
                  <a:lnTo>
                    <a:pt x="192" y="6"/>
                  </a:lnTo>
                  <a:lnTo>
                    <a:pt x="152" y="8"/>
                  </a:lnTo>
                  <a:lnTo>
                    <a:pt x="136" y="14"/>
                  </a:lnTo>
                  <a:lnTo>
                    <a:pt x="106" y="24"/>
                  </a:lnTo>
                  <a:lnTo>
                    <a:pt x="62" y="32"/>
                  </a:lnTo>
                  <a:lnTo>
                    <a:pt x="56" y="36"/>
                  </a:lnTo>
                  <a:lnTo>
                    <a:pt x="48" y="38"/>
                  </a:lnTo>
                  <a:lnTo>
                    <a:pt x="38" y="36"/>
                  </a:lnTo>
                  <a:lnTo>
                    <a:pt x="10" y="48"/>
                  </a:lnTo>
                  <a:lnTo>
                    <a:pt x="0" y="56"/>
                  </a:lnTo>
                  <a:lnTo>
                    <a:pt x="6" y="58"/>
                  </a:lnTo>
                  <a:lnTo>
                    <a:pt x="28" y="48"/>
                  </a:lnTo>
                  <a:lnTo>
                    <a:pt x="30" y="58"/>
                  </a:lnTo>
                  <a:lnTo>
                    <a:pt x="40" y="58"/>
                  </a:lnTo>
                  <a:lnTo>
                    <a:pt x="44" y="54"/>
                  </a:lnTo>
                  <a:lnTo>
                    <a:pt x="48" y="48"/>
                  </a:lnTo>
                  <a:lnTo>
                    <a:pt x="62" y="44"/>
                  </a:lnTo>
                  <a:lnTo>
                    <a:pt x="54" y="56"/>
                  </a:lnTo>
                  <a:lnTo>
                    <a:pt x="58" y="58"/>
                  </a:lnTo>
                  <a:lnTo>
                    <a:pt x="76" y="52"/>
                  </a:lnTo>
                  <a:lnTo>
                    <a:pt x="90" y="44"/>
                  </a:lnTo>
                  <a:lnTo>
                    <a:pt x="100" y="38"/>
                  </a:lnTo>
                  <a:lnTo>
                    <a:pt x="100" y="44"/>
                  </a:lnTo>
                  <a:lnTo>
                    <a:pt x="122" y="42"/>
                  </a:lnTo>
                  <a:lnTo>
                    <a:pt x="116" y="34"/>
                  </a:lnTo>
                  <a:lnTo>
                    <a:pt x="132" y="32"/>
                  </a:lnTo>
                  <a:lnTo>
                    <a:pt x="138" y="28"/>
                  </a:lnTo>
                  <a:lnTo>
                    <a:pt x="158" y="22"/>
                  </a:lnTo>
                  <a:lnTo>
                    <a:pt x="160" y="22"/>
                  </a:lnTo>
                  <a:lnTo>
                    <a:pt x="158" y="28"/>
                  </a:lnTo>
                  <a:lnTo>
                    <a:pt x="154" y="32"/>
                  </a:lnTo>
                  <a:lnTo>
                    <a:pt x="140" y="36"/>
                  </a:lnTo>
                  <a:lnTo>
                    <a:pt x="138" y="42"/>
                  </a:lnTo>
                  <a:lnTo>
                    <a:pt x="154" y="42"/>
                  </a:lnTo>
                  <a:lnTo>
                    <a:pt x="172" y="32"/>
                  </a:lnTo>
                  <a:lnTo>
                    <a:pt x="178" y="32"/>
                  </a:lnTo>
                  <a:lnTo>
                    <a:pt x="192" y="30"/>
                  </a:lnTo>
                  <a:lnTo>
                    <a:pt x="200" y="28"/>
                  </a:lnTo>
                  <a:lnTo>
                    <a:pt x="202" y="24"/>
                  </a:lnTo>
                  <a:lnTo>
                    <a:pt x="210" y="24"/>
                  </a:lnTo>
                  <a:lnTo>
                    <a:pt x="216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4001886" y="377694"/>
              <a:ext cx="20110" cy="5363"/>
            </a:xfrm>
            <a:custGeom>
              <a:avLst/>
              <a:gdLst>
                <a:gd name="T0" fmla="*/ 0 w 30"/>
                <a:gd name="T1" fmla="*/ 4 h 8"/>
                <a:gd name="T2" fmla="*/ 16 w 30"/>
                <a:gd name="T3" fmla="*/ 8 h 8"/>
                <a:gd name="T4" fmla="*/ 30 w 30"/>
                <a:gd name="T5" fmla="*/ 4 h 8"/>
                <a:gd name="T6" fmla="*/ 28 w 30"/>
                <a:gd name="T7" fmla="*/ 0 h 8"/>
                <a:gd name="T8" fmla="*/ 16 w 30"/>
                <a:gd name="T9" fmla="*/ 0 h 8"/>
                <a:gd name="T10" fmla="*/ 0 w 30"/>
                <a:gd name="T1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8">
                  <a:moveTo>
                    <a:pt x="0" y="4"/>
                  </a:moveTo>
                  <a:lnTo>
                    <a:pt x="16" y="8"/>
                  </a:lnTo>
                  <a:lnTo>
                    <a:pt x="30" y="4"/>
                  </a:lnTo>
                  <a:lnTo>
                    <a:pt x="28" y="0"/>
                  </a:lnTo>
                  <a:lnTo>
                    <a:pt x="16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3904018" y="376353"/>
              <a:ext cx="223890" cy="57648"/>
            </a:xfrm>
            <a:custGeom>
              <a:avLst/>
              <a:gdLst>
                <a:gd name="T0" fmla="*/ 280 w 334"/>
                <a:gd name="T1" fmla="*/ 8 h 86"/>
                <a:gd name="T2" fmla="*/ 238 w 334"/>
                <a:gd name="T3" fmla="*/ 24 h 86"/>
                <a:gd name="T4" fmla="*/ 230 w 334"/>
                <a:gd name="T5" fmla="*/ 34 h 86"/>
                <a:gd name="T6" fmla="*/ 234 w 334"/>
                <a:gd name="T7" fmla="*/ 46 h 86"/>
                <a:gd name="T8" fmla="*/ 194 w 334"/>
                <a:gd name="T9" fmla="*/ 42 h 86"/>
                <a:gd name="T10" fmla="*/ 176 w 334"/>
                <a:gd name="T11" fmla="*/ 26 h 86"/>
                <a:gd name="T12" fmla="*/ 152 w 334"/>
                <a:gd name="T13" fmla="*/ 26 h 86"/>
                <a:gd name="T14" fmla="*/ 152 w 334"/>
                <a:gd name="T15" fmla="*/ 16 h 86"/>
                <a:gd name="T16" fmla="*/ 100 w 334"/>
                <a:gd name="T17" fmla="*/ 20 h 86"/>
                <a:gd name="T18" fmla="*/ 108 w 334"/>
                <a:gd name="T19" fmla="*/ 26 h 86"/>
                <a:gd name="T20" fmla="*/ 70 w 334"/>
                <a:gd name="T21" fmla="*/ 28 h 86"/>
                <a:gd name="T22" fmla="*/ 70 w 334"/>
                <a:gd name="T23" fmla="*/ 36 h 86"/>
                <a:gd name="T24" fmla="*/ 70 w 334"/>
                <a:gd name="T25" fmla="*/ 42 h 86"/>
                <a:gd name="T26" fmla="*/ 38 w 334"/>
                <a:gd name="T27" fmla="*/ 40 h 86"/>
                <a:gd name="T28" fmla="*/ 36 w 334"/>
                <a:gd name="T29" fmla="*/ 48 h 86"/>
                <a:gd name="T30" fmla="*/ 46 w 334"/>
                <a:gd name="T31" fmla="*/ 52 h 86"/>
                <a:gd name="T32" fmla="*/ 0 w 334"/>
                <a:gd name="T33" fmla="*/ 58 h 86"/>
                <a:gd name="T34" fmla="*/ 20 w 334"/>
                <a:gd name="T35" fmla="*/ 64 h 86"/>
                <a:gd name="T36" fmla="*/ 32 w 334"/>
                <a:gd name="T37" fmla="*/ 64 h 86"/>
                <a:gd name="T38" fmla="*/ 56 w 334"/>
                <a:gd name="T39" fmla="*/ 58 h 86"/>
                <a:gd name="T40" fmla="*/ 80 w 334"/>
                <a:gd name="T41" fmla="*/ 62 h 86"/>
                <a:gd name="T42" fmla="*/ 108 w 334"/>
                <a:gd name="T43" fmla="*/ 54 h 86"/>
                <a:gd name="T44" fmla="*/ 142 w 334"/>
                <a:gd name="T45" fmla="*/ 62 h 86"/>
                <a:gd name="T46" fmla="*/ 154 w 334"/>
                <a:gd name="T47" fmla="*/ 64 h 86"/>
                <a:gd name="T48" fmla="*/ 106 w 334"/>
                <a:gd name="T49" fmla="*/ 68 h 86"/>
                <a:gd name="T50" fmla="*/ 72 w 334"/>
                <a:gd name="T51" fmla="*/ 70 h 86"/>
                <a:gd name="T52" fmla="*/ 58 w 334"/>
                <a:gd name="T53" fmla="*/ 82 h 86"/>
                <a:gd name="T54" fmla="*/ 126 w 334"/>
                <a:gd name="T55" fmla="*/ 82 h 86"/>
                <a:gd name="T56" fmla="*/ 168 w 334"/>
                <a:gd name="T57" fmla="*/ 70 h 86"/>
                <a:gd name="T58" fmla="*/ 190 w 334"/>
                <a:gd name="T59" fmla="*/ 72 h 86"/>
                <a:gd name="T60" fmla="*/ 214 w 334"/>
                <a:gd name="T61" fmla="*/ 62 h 86"/>
                <a:gd name="T62" fmla="*/ 234 w 334"/>
                <a:gd name="T63" fmla="*/ 66 h 86"/>
                <a:gd name="T64" fmla="*/ 244 w 334"/>
                <a:gd name="T65" fmla="*/ 64 h 86"/>
                <a:gd name="T66" fmla="*/ 288 w 334"/>
                <a:gd name="T67" fmla="*/ 62 h 86"/>
                <a:gd name="T68" fmla="*/ 324 w 334"/>
                <a:gd name="T69" fmla="*/ 44 h 86"/>
                <a:gd name="T70" fmla="*/ 328 w 334"/>
                <a:gd name="T71" fmla="*/ 30 h 86"/>
                <a:gd name="T72" fmla="*/ 290 w 334"/>
                <a:gd name="T73" fmla="*/ 42 h 86"/>
                <a:gd name="T74" fmla="*/ 284 w 334"/>
                <a:gd name="T75" fmla="*/ 34 h 86"/>
                <a:gd name="T76" fmla="*/ 278 w 334"/>
                <a:gd name="T77" fmla="*/ 28 h 86"/>
                <a:gd name="T78" fmla="*/ 292 w 334"/>
                <a:gd name="T79" fmla="*/ 12 h 86"/>
                <a:gd name="T80" fmla="*/ 300 w 334"/>
                <a:gd name="T81" fmla="*/ 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4" h="86">
                  <a:moveTo>
                    <a:pt x="290" y="0"/>
                  </a:moveTo>
                  <a:lnTo>
                    <a:pt x="280" y="8"/>
                  </a:lnTo>
                  <a:lnTo>
                    <a:pt x="240" y="18"/>
                  </a:lnTo>
                  <a:lnTo>
                    <a:pt x="238" y="24"/>
                  </a:lnTo>
                  <a:lnTo>
                    <a:pt x="248" y="28"/>
                  </a:lnTo>
                  <a:lnTo>
                    <a:pt x="230" y="34"/>
                  </a:lnTo>
                  <a:lnTo>
                    <a:pt x="240" y="38"/>
                  </a:lnTo>
                  <a:lnTo>
                    <a:pt x="234" y="46"/>
                  </a:lnTo>
                  <a:lnTo>
                    <a:pt x="204" y="44"/>
                  </a:lnTo>
                  <a:lnTo>
                    <a:pt x="194" y="42"/>
                  </a:lnTo>
                  <a:lnTo>
                    <a:pt x="182" y="36"/>
                  </a:lnTo>
                  <a:lnTo>
                    <a:pt x="176" y="26"/>
                  </a:lnTo>
                  <a:lnTo>
                    <a:pt x="160" y="22"/>
                  </a:lnTo>
                  <a:lnTo>
                    <a:pt x="152" y="26"/>
                  </a:lnTo>
                  <a:lnTo>
                    <a:pt x="140" y="26"/>
                  </a:lnTo>
                  <a:lnTo>
                    <a:pt x="152" y="16"/>
                  </a:lnTo>
                  <a:lnTo>
                    <a:pt x="140" y="14"/>
                  </a:lnTo>
                  <a:lnTo>
                    <a:pt x="100" y="20"/>
                  </a:lnTo>
                  <a:lnTo>
                    <a:pt x="110" y="22"/>
                  </a:lnTo>
                  <a:lnTo>
                    <a:pt x="108" y="26"/>
                  </a:lnTo>
                  <a:lnTo>
                    <a:pt x="90" y="26"/>
                  </a:lnTo>
                  <a:lnTo>
                    <a:pt x="70" y="28"/>
                  </a:lnTo>
                  <a:lnTo>
                    <a:pt x="56" y="34"/>
                  </a:lnTo>
                  <a:lnTo>
                    <a:pt x="70" y="36"/>
                  </a:lnTo>
                  <a:lnTo>
                    <a:pt x="88" y="36"/>
                  </a:lnTo>
                  <a:lnTo>
                    <a:pt x="70" y="42"/>
                  </a:lnTo>
                  <a:lnTo>
                    <a:pt x="52" y="40"/>
                  </a:lnTo>
                  <a:lnTo>
                    <a:pt x="38" y="40"/>
                  </a:lnTo>
                  <a:lnTo>
                    <a:pt x="30" y="44"/>
                  </a:lnTo>
                  <a:lnTo>
                    <a:pt x="36" y="48"/>
                  </a:lnTo>
                  <a:lnTo>
                    <a:pt x="52" y="48"/>
                  </a:lnTo>
                  <a:lnTo>
                    <a:pt x="46" y="52"/>
                  </a:lnTo>
                  <a:lnTo>
                    <a:pt x="10" y="52"/>
                  </a:lnTo>
                  <a:lnTo>
                    <a:pt x="0" y="58"/>
                  </a:lnTo>
                  <a:lnTo>
                    <a:pt x="12" y="58"/>
                  </a:lnTo>
                  <a:lnTo>
                    <a:pt x="20" y="64"/>
                  </a:lnTo>
                  <a:lnTo>
                    <a:pt x="30" y="58"/>
                  </a:lnTo>
                  <a:lnTo>
                    <a:pt x="32" y="64"/>
                  </a:lnTo>
                  <a:lnTo>
                    <a:pt x="46" y="62"/>
                  </a:lnTo>
                  <a:lnTo>
                    <a:pt x="56" y="58"/>
                  </a:lnTo>
                  <a:lnTo>
                    <a:pt x="66" y="62"/>
                  </a:lnTo>
                  <a:lnTo>
                    <a:pt x="80" y="62"/>
                  </a:lnTo>
                  <a:lnTo>
                    <a:pt x="94" y="54"/>
                  </a:lnTo>
                  <a:lnTo>
                    <a:pt x="108" y="54"/>
                  </a:lnTo>
                  <a:lnTo>
                    <a:pt x="118" y="62"/>
                  </a:lnTo>
                  <a:lnTo>
                    <a:pt x="142" y="62"/>
                  </a:lnTo>
                  <a:lnTo>
                    <a:pt x="166" y="56"/>
                  </a:lnTo>
                  <a:lnTo>
                    <a:pt x="154" y="64"/>
                  </a:lnTo>
                  <a:lnTo>
                    <a:pt x="130" y="64"/>
                  </a:lnTo>
                  <a:lnTo>
                    <a:pt x="106" y="68"/>
                  </a:lnTo>
                  <a:lnTo>
                    <a:pt x="90" y="70"/>
                  </a:lnTo>
                  <a:lnTo>
                    <a:pt x="72" y="70"/>
                  </a:lnTo>
                  <a:lnTo>
                    <a:pt x="58" y="76"/>
                  </a:lnTo>
                  <a:lnTo>
                    <a:pt x="58" y="82"/>
                  </a:lnTo>
                  <a:lnTo>
                    <a:pt x="90" y="86"/>
                  </a:lnTo>
                  <a:lnTo>
                    <a:pt x="126" y="82"/>
                  </a:lnTo>
                  <a:lnTo>
                    <a:pt x="148" y="78"/>
                  </a:lnTo>
                  <a:lnTo>
                    <a:pt x="168" y="70"/>
                  </a:lnTo>
                  <a:lnTo>
                    <a:pt x="182" y="68"/>
                  </a:lnTo>
                  <a:lnTo>
                    <a:pt x="190" y="72"/>
                  </a:lnTo>
                  <a:lnTo>
                    <a:pt x="196" y="68"/>
                  </a:lnTo>
                  <a:lnTo>
                    <a:pt x="214" y="62"/>
                  </a:lnTo>
                  <a:lnTo>
                    <a:pt x="218" y="68"/>
                  </a:lnTo>
                  <a:lnTo>
                    <a:pt x="234" y="66"/>
                  </a:lnTo>
                  <a:lnTo>
                    <a:pt x="242" y="58"/>
                  </a:lnTo>
                  <a:lnTo>
                    <a:pt x="244" y="64"/>
                  </a:lnTo>
                  <a:lnTo>
                    <a:pt x="264" y="66"/>
                  </a:lnTo>
                  <a:lnTo>
                    <a:pt x="288" y="62"/>
                  </a:lnTo>
                  <a:lnTo>
                    <a:pt x="304" y="54"/>
                  </a:lnTo>
                  <a:lnTo>
                    <a:pt x="324" y="44"/>
                  </a:lnTo>
                  <a:lnTo>
                    <a:pt x="334" y="36"/>
                  </a:lnTo>
                  <a:lnTo>
                    <a:pt x="328" y="30"/>
                  </a:lnTo>
                  <a:lnTo>
                    <a:pt x="310" y="32"/>
                  </a:lnTo>
                  <a:lnTo>
                    <a:pt x="290" y="42"/>
                  </a:lnTo>
                  <a:lnTo>
                    <a:pt x="292" y="36"/>
                  </a:lnTo>
                  <a:lnTo>
                    <a:pt x="284" y="34"/>
                  </a:lnTo>
                  <a:lnTo>
                    <a:pt x="266" y="40"/>
                  </a:lnTo>
                  <a:lnTo>
                    <a:pt x="278" y="28"/>
                  </a:lnTo>
                  <a:lnTo>
                    <a:pt x="292" y="24"/>
                  </a:lnTo>
                  <a:lnTo>
                    <a:pt x="292" y="12"/>
                  </a:lnTo>
                  <a:lnTo>
                    <a:pt x="300" y="6"/>
                  </a:lnTo>
                  <a:lnTo>
                    <a:pt x="300" y="2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1" name="Freeform 90"/>
            <p:cNvSpPr>
              <a:spLocks/>
            </p:cNvSpPr>
            <p:nvPr/>
          </p:nvSpPr>
          <p:spPr bwMode="auto">
            <a:xfrm>
              <a:off x="4118523" y="409869"/>
              <a:ext cx="21450" cy="9385"/>
            </a:xfrm>
            <a:custGeom>
              <a:avLst/>
              <a:gdLst>
                <a:gd name="T0" fmla="*/ 4 w 32"/>
                <a:gd name="T1" fmla="*/ 14 h 14"/>
                <a:gd name="T2" fmla="*/ 0 w 32"/>
                <a:gd name="T3" fmla="*/ 8 h 14"/>
                <a:gd name="T4" fmla="*/ 8 w 32"/>
                <a:gd name="T5" fmla="*/ 4 h 14"/>
                <a:gd name="T6" fmla="*/ 28 w 32"/>
                <a:gd name="T7" fmla="*/ 0 h 14"/>
                <a:gd name="T8" fmla="*/ 32 w 32"/>
                <a:gd name="T9" fmla="*/ 4 h 14"/>
                <a:gd name="T10" fmla="*/ 30 w 32"/>
                <a:gd name="T11" fmla="*/ 10 h 14"/>
                <a:gd name="T12" fmla="*/ 20 w 32"/>
                <a:gd name="T13" fmla="*/ 14 h 14"/>
                <a:gd name="T14" fmla="*/ 4 w 32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14">
                  <a:moveTo>
                    <a:pt x="4" y="14"/>
                  </a:moveTo>
                  <a:lnTo>
                    <a:pt x="0" y="8"/>
                  </a:lnTo>
                  <a:lnTo>
                    <a:pt x="8" y="4"/>
                  </a:lnTo>
                  <a:lnTo>
                    <a:pt x="28" y="0"/>
                  </a:lnTo>
                  <a:lnTo>
                    <a:pt x="32" y="4"/>
                  </a:lnTo>
                  <a:lnTo>
                    <a:pt x="30" y="10"/>
                  </a:lnTo>
                  <a:lnTo>
                    <a:pt x="20" y="14"/>
                  </a:lnTo>
                  <a:lnTo>
                    <a:pt x="4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2" name="Freeform 91"/>
            <p:cNvSpPr>
              <a:spLocks/>
            </p:cNvSpPr>
            <p:nvPr/>
          </p:nvSpPr>
          <p:spPr bwMode="auto">
            <a:xfrm>
              <a:off x="4217732" y="427300"/>
              <a:ext cx="10726" cy="4022"/>
            </a:xfrm>
            <a:custGeom>
              <a:avLst/>
              <a:gdLst>
                <a:gd name="T0" fmla="*/ 0 w 16"/>
                <a:gd name="T1" fmla="*/ 6 h 6"/>
                <a:gd name="T2" fmla="*/ 8 w 16"/>
                <a:gd name="T3" fmla="*/ 0 h 6"/>
                <a:gd name="T4" fmla="*/ 16 w 16"/>
                <a:gd name="T5" fmla="*/ 0 h 6"/>
                <a:gd name="T6" fmla="*/ 16 w 16"/>
                <a:gd name="T7" fmla="*/ 4 h 6"/>
                <a:gd name="T8" fmla="*/ 0 w 16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6">
                  <a:moveTo>
                    <a:pt x="0" y="6"/>
                  </a:moveTo>
                  <a:lnTo>
                    <a:pt x="8" y="0"/>
                  </a:lnTo>
                  <a:lnTo>
                    <a:pt x="16" y="0"/>
                  </a:lnTo>
                  <a:lnTo>
                    <a:pt x="16" y="4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auto">
            <a:xfrm>
              <a:off x="4038084" y="446068"/>
              <a:ext cx="44242" cy="21450"/>
            </a:xfrm>
            <a:custGeom>
              <a:avLst/>
              <a:gdLst>
                <a:gd name="T0" fmla="*/ 24 w 66"/>
                <a:gd name="T1" fmla="*/ 32 h 32"/>
                <a:gd name="T2" fmla="*/ 16 w 66"/>
                <a:gd name="T3" fmla="*/ 20 h 32"/>
                <a:gd name="T4" fmla="*/ 8 w 66"/>
                <a:gd name="T5" fmla="*/ 14 h 32"/>
                <a:gd name="T6" fmla="*/ 0 w 66"/>
                <a:gd name="T7" fmla="*/ 8 h 32"/>
                <a:gd name="T8" fmla="*/ 10 w 66"/>
                <a:gd name="T9" fmla="*/ 4 h 32"/>
                <a:gd name="T10" fmla="*/ 36 w 66"/>
                <a:gd name="T11" fmla="*/ 4 h 32"/>
                <a:gd name="T12" fmla="*/ 52 w 66"/>
                <a:gd name="T13" fmla="*/ 0 h 32"/>
                <a:gd name="T14" fmla="*/ 64 w 66"/>
                <a:gd name="T15" fmla="*/ 2 h 32"/>
                <a:gd name="T16" fmla="*/ 66 w 66"/>
                <a:gd name="T17" fmla="*/ 8 h 32"/>
                <a:gd name="T18" fmla="*/ 58 w 66"/>
                <a:gd name="T19" fmla="*/ 14 h 32"/>
                <a:gd name="T20" fmla="*/ 42 w 66"/>
                <a:gd name="T21" fmla="*/ 18 h 32"/>
                <a:gd name="T22" fmla="*/ 24 w 66"/>
                <a:gd name="T2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" h="32">
                  <a:moveTo>
                    <a:pt x="24" y="32"/>
                  </a:moveTo>
                  <a:lnTo>
                    <a:pt x="16" y="20"/>
                  </a:lnTo>
                  <a:lnTo>
                    <a:pt x="8" y="14"/>
                  </a:lnTo>
                  <a:lnTo>
                    <a:pt x="0" y="8"/>
                  </a:lnTo>
                  <a:lnTo>
                    <a:pt x="10" y="4"/>
                  </a:lnTo>
                  <a:lnTo>
                    <a:pt x="36" y="4"/>
                  </a:lnTo>
                  <a:lnTo>
                    <a:pt x="52" y="0"/>
                  </a:lnTo>
                  <a:lnTo>
                    <a:pt x="64" y="2"/>
                  </a:lnTo>
                  <a:lnTo>
                    <a:pt x="66" y="8"/>
                  </a:lnTo>
                  <a:lnTo>
                    <a:pt x="58" y="14"/>
                  </a:lnTo>
                  <a:lnTo>
                    <a:pt x="42" y="18"/>
                  </a:lnTo>
                  <a:lnTo>
                    <a:pt x="24" y="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auto">
            <a:xfrm>
              <a:off x="3749842" y="454113"/>
              <a:ext cx="312374" cy="117979"/>
            </a:xfrm>
            <a:custGeom>
              <a:avLst/>
              <a:gdLst>
                <a:gd name="T0" fmla="*/ 420 w 466"/>
                <a:gd name="T1" fmla="*/ 50 h 176"/>
                <a:gd name="T2" fmla="*/ 400 w 466"/>
                <a:gd name="T3" fmla="*/ 80 h 176"/>
                <a:gd name="T4" fmla="*/ 434 w 466"/>
                <a:gd name="T5" fmla="*/ 100 h 176"/>
                <a:gd name="T6" fmla="*/ 454 w 466"/>
                <a:gd name="T7" fmla="*/ 112 h 176"/>
                <a:gd name="T8" fmla="*/ 442 w 466"/>
                <a:gd name="T9" fmla="*/ 132 h 176"/>
                <a:gd name="T10" fmla="*/ 420 w 466"/>
                <a:gd name="T11" fmla="*/ 132 h 176"/>
                <a:gd name="T12" fmla="*/ 398 w 466"/>
                <a:gd name="T13" fmla="*/ 130 h 176"/>
                <a:gd name="T14" fmla="*/ 376 w 466"/>
                <a:gd name="T15" fmla="*/ 138 h 176"/>
                <a:gd name="T16" fmla="*/ 386 w 466"/>
                <a:gd name="T17" fmla="*/ 144 h 176"/>
                <a:gd name="T18" fmla="*/ 396 w 466"/>
                <a:gd name="T19" fmla="*/ 148 h 176"/>
                <a:gd name="T20" fmla="*/ 386 w 466"/>
                <a:gd name="T21" fmla="*/ 160 h 176"/>
                <a:gd name="T22" fmla="*/ 336 w 466"/>
                <a:gd name="T23" fmla="*/ 166 h 176"/>
                <a:gd name="T24" fmla="*/ 302 w 466"/>
                <a:gd name="T25" fmla="*/ 154 h 176"/>
                <a:gd name="T26" fmla="*/ 282 w 466"/>
                <a:gd name="T27" fmla="*/ 146 h 176"/>
                <a:gd name="T28" fmla="*/ 240 w 466"/>
                <a:gd name="T29" fmla="*/ 158 h 176"/>
                <a:gd name="T30" fmla="*/ 186 w 466"/>
                <a:gd name="T31" fmla="*/ 168 h 176"/>
                <a:gd name="T32" fmla="*/ 140 w 466"/>
                <a:gd name="T33" fmla="*/ 172 h 176"/>
                <a:gd name="T34" fmla="*/ 108 w 466"/>
                <a:gd name="T35" fmla="*/ 176 h 176"/>
                <a:gd name="T36" fmla="*/ 74 w 466"/>
                <a:gd name="T37" fmla="*/ 154 h 176"/>
                <a:gd name="T38" fmla="*/ 26 w 466"/>
                <a:gd name="T39" fmla="*/ 148 h 176"/>
                <a:gd name="T40" fmla="*/ 0 w 466"/>
                <a:gd name="T41" fmla="*/ 130 h 176"/>
                <a:gd name="T42" fmla="*/ 76 w 466"/>
                <a:gd name="T43" fmla="*/ 112 h 176"/>
                <a:gd name="T44" fmla="*/ 172 w 466"/>
                <a:gd name="T45" fmla="*/ 114 h 176"/>
                <a:gd name="T46" fmla="*/ 170 w 466"/>
                <a:gd name="T47" fmla="*/ 104 h 176"/>
                <a:gd name="T48" fmla="*/ 94 w 466"/>
                <a:gd name="T49" fmla="*/ 102 h 176"/>
                <a:gd name="T50" fmla="*/ 38 w 466"/>
                <a:gd name="T51" fmla="*/ 100 h 176"/>
                <a:gd name="T52" fmla="*/ 50 w 466"/>
                <a:gd name="T53" fmla="*/ 78 h 176"/>
                <a:gd name="T54" fmla="*/ 128 w 466"/>
                <a:gd name="T55" fmla="*/ 68 h 176"/>
                <a:gd name="T56" fmla="*/ 58 w 466"/>
                <a:gd name="T57" fmla="*/ 68 h 176"/>
                <a:gd name="T58" fmla="*/ 32 w 466"/>
                <a:gd name="T59" fmla="*/ 62 h 176"/>
                <a:gd name="T60" fmla="*/ 82 w 466"/>
                <a:gd name="T61" fmla="*/ 34 h 176"/>
                <a:gd name="T62" fmla="*/ 146 w 466"/>
                <a:gd name="T63" fmla="*/ 16 h 176"/>
                <a:gd name="T64" fmla="*/ 232 w 466"/>
                <a:gd name="T65" fmla="*/ 2 h 176"/>
                <a:gd name="T66" fmla="*/ 220 w 466"/>
                <a:gd name="T67" fmla="*/ 18 h 176"/>
                <a:gd name="T68" fmla="*/ 208 w 466"/>
                <a:gd name="T69" fmla="*/ 28 h 176"/>
                <a:gd name="T70" fmla="*/ 258 w 466"/>
                <a:gd name="T71" fmla="*/ 14 h 176"/>
                <a:gd name="T72" fmla="*/ 246 w 466"/>
                <a:gd name="T73" fmla="*/ 40 h 176"/>
                <a:gd name="T74" fmla="*/ 270 w 466"/>
                <a:gd name="T75" fmla="*/ 42 h 176"/>
                <a:gd name="T76" fmla="*/ 310 w 466"/>
                <a:gd name="T77" fmla="*/ 30 h 176"/>
                <a:gd name="T78" fmla="*/ 322 w 466"/>
                <a:gd name="T79" fmla="*/ 14 h 176"/>
                <a:gd name="T80" fmla="*/ 352 w 466"/>
                <a:gd name="T81" fmla="*/ 28 h 176"/>
                <a:gd name="T82" fmla="*/ 338 w 466"/>
                <a:gd name="T83" fmla="*/ 48 h 176"/>
                <a:gd name="T84" fmla="*/ 340 w 466"/>
                <a:gd name="T85" fmla="*/ 56 h 176"/>
                <a:gd name="T86" fmla="*/ 358 w 466"/>
                <a:gd name="T87" fmla="*/ 40 h 176"/>
                <a:gd name="T88" fmla="*/ 392 w 466"/>
                <a:gd name="T89" fmla="*/ 4 h 176"/>
                <a:gd name="T90" fmla="*/ 420 w 466"/>
                <a:gd name="T91" fmla="*/ 4 h 176"/>
                <a:gd name="T92" fmla="*/ 444 w 466"/>
                <a:gd name="T93" fmla="*/ 2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66" h="176">
                  <a:moveTo>
                    <a:pt x="444" y="24"/>
                  </a:moveTo>
                  <a:lnTo>
                    <a:pt x="434" y="38"/>
                  </a:lnTo>
                  <a:lnTo>
                    <a:pt x="420" y="50"/>
                  </a:lnTo>
                  <a:lnTo>
                    <a:pt x="426" y="58"/>
                  </a:lnTo>
                  <a:lnTo>
                    <a:pt x="426" y="64"/>
                  </a:lnTo>
                  <a:lnTo>
                    <a:pt x="400" y="80"/>
                  </a:lnTo>
                  <a:lnTo>
                    <a:pt x="412" y="94"/>
                  </a:lnTo>
                  <a:lnTo>
                    <a:pt x="420" y="98"/>
                  </a:lnTo>
                  <a:lnTo>
                    <a:pt x="434" y="100"/>
                  </a:lnTo>
                  <a:lnTo>
                    <a:pt x="442" y="110"/>
                  </a:lnTo>
                  <a:lnTo>
                    <a:pt x="448" y="110"/>
                  </a:lnTo>
                  <a:lnTo>
                    <a:pt x="454" y="112"/>
                  </a:lnTo>
                  <a:lnTo>
                    <a:pt x="466" y="112"/>
                  </a:lnTo>
                  <a:lnTo>
                    <a:pt x="458" y="122"/>
                  </a:lnTo>
                  <a:lnTo>
                    <a:pt x="442" y="132"/>
                  </a:lnTo>
                  <a:lnTo>
                    <a:pt x="434" y="132"/>
                  </a:lnTo>
                  <a:lnTo>
                    <a:pt x="434" y="128"/>
                  </a:lnTo>
                  <a:lnTo>
                    <a:pt x="420" y="132"/>
                  </a:lnTo>
                  <a:lnTo>
                    <a:pt x="414" y="126"/>
                  </a:lnTo>
                  <a:lnTo>
                    <a:pt x="410" y="128"/>
                  </a:lnTo>
                  <a:lnTo>
                    <a:pt x="398" y="130"/>
                  </a:lnTo>
                  <a:lnTo>
                    <a:pt x="388" y="136"/>
                  </a:lnTo>
                  <a:lnTo>
                    <a:pt x="376" y="130"/>
                  </a:lnTo>
                  <a:lnTo>
                    <a:pt x="376" y="138"/>
                  </a:lnTo>
                  <a:lnTo>
                    <a:pt x="362" y="152"/>
                  </a:lnTo>
                  <a:lnTo>
                    <a:pt x="376" y="148"/>
                  </a:lnTo>
                  <a:lnTo>
                    <a:pt x="386" y="144"/>
                  </a:lnTo>
                  <a:lnTo>
                    <a:pt x="398" y="138"/>
                  </a:lnTo>
                  <a:lnTo>
                    <a:pt x="402" y="140"/>
                  </a:lnTo>
                  <a:lnTo>
                    <a:pt x="396" y="148"/>
                  </a:lnTo>
                  <a:lnTo>
                    <a:pt x="406" y="152"/>
                  </a:lnTo>
                  <a:lnTo>
                    <a:pt x="396" y="154"/>
                  </a:lnTo>
                  <a:lnTo>
                    <a:pt x="386" y="160"/>
                  </a:lnTo>
                  <a:lnTo>
                    <a:pt x="370" y="162"/>
                  </a:lnTo>
                  <a:lnTo>
                    <a:pt x="350" y="162"/>
                  </a:lnTo>
                  <a:lnTo>
                    <a:pt x="336" y="166"/>
                  </a:lnTo>
                  <a:lnTo>
                    <a:pt x="316" y="160"/>
                  </a:lnTo>
                  <a:lnTo>
                    <a:pt x="300" y="160"/>
                  </a:lnTo>
                  <a:lnTo>
                    <a:pt x="302" y="154"/>
                  </a:lnTo>
                  <a:lnTo>
                    <a:pt x="294" y="152"/>
                  </a:lnTo>
                  <a:lnTo>
                    <a:pt x="280" y="152"/>
                  </a:lnTo>
                  <a:lnTo>
                    <a:pt x="282" y="146"/>
                  </a:lnTo>
                  <a:lnTo>
                    <a:pt x="282" y="140"/>
                  </a:lnTo>
                  <a:lnTo>
                    <a:pt x="276" y="140"/>
                  </a:lnTo>
                  <a:lnTo>
                    <a:pt x="240" y="158"/>
                  </a:lnTo>
                  <a:lnTo>
                    <a:pt x="230" y="158"/>
                  </a:lnTo>
                  <a:lnTo>
                    <a:pt x="206" y="160"/>
                  </a:lnTo>
                  <a:lnTo>
                    <a:pt x="186" y="168"/>
                  </a:lnTo>
                  <a:lnTo>
                    <a:pt x="176" y="166"/>
                  </a:lnTo>
                  <a:lnTo>
                    <a:pt x="154" y="174"/>
                  </a:lnTo>
                  <a:lnTo>
                    <a:pt x="140" y="172"/>
                  </a:lnTo>
                  <a:lnTo>
                    <a:pt x="130" y="172"/>
                  </a:lnTo>
                  <a:lnTo>
                    <a:pt x="118" y="172"/>
                  </a:lnTo>
                  <a:lnTo>
                    <a:pt x="108" y="176"/>
                  </a:lnTo>
                  <a:lnTo>
                    <a:pt x="68" y="174"/>
                  </a:lnTo>
                  <a:lnTo>
                    <a:pt x="62" y="166"/>
                  </a:lnTo>
                  <a:lnTo>
                    <a:pt x="74" y="154"/>
                  </a:lnTo>
                  <a:lnTo>
                    <a:pt x="72" y="150"/>
                  </a:lnTo>
                  <a:lnTo>
                    <a:pt x="60" y="148"/>
                  </a:lnTo>
                  <a:lnTo>
                    <a:pt x="26" y="148"/>
                  </a:lnTo>
                  <a:lnTo>
                    <a:pt x="4" y="142"/>
                  </a:lnTo>
                  <a:lnTo>
                    <a:pt x="6" y="138"/>
                  </a:lnTo>
                  <a:lnTo>
                    <a:pt x="0" y="130"/>
                  </a:lnTo>
                  <a:lnTo>
                    <a:pt x="2" y="124"/>
                  </a:lnTo>
                  <a:lnTo>
                    <a:pt x="22" y="116"/>
                  </a:lnTo>
                  <a:lnTo>
                    <a:pt x="76" y="112"/>
                  </a:lnTo>
                  <a:lnTo>
                    <a:pt x="86" y="110"/>
                  </a:lnTo>
                  <a:lnTo>
                    <a:pt x="132" y="110"/>
                  </a:lnTo>
                  <a:lnTo>
                    <a:pt x="172" y="114"/>
                  </a:lnTo>
                  <a:lnTo>
                    <a:pt x="170" y="108"/>
                  </a:lnTo>
                  <a:lnTo>
                    <a:pt x="180" y="110"/>
                  </a:lnTo>
                  <a:lnTo>
                    <a:pt x="170" y="104"/>
                  </a:lnTo>
                  <a:lnTo>
                    <a:pt x="132" y="96"/>
                  </a:lnTo>
                  <a:lnTo>
                    <a:pt x="114" y="96"/>
                  </a:lnTo>
                  <a:lnTo>
                    <a:pt x="94" y="102"/>
                  </a:lnTo>
                  <a:lnTo>
                    <a:pt x="68" y="100"/>
                  </a:lnTo>
                  <a:lnTo>
                    <a:pt x="56" y="98"/>
                  </a:lnTo>
                  <a:lnTo>
                    <a:pt x="38" y="100"/>
                  </a:lnTo>
                  <a:lnTo>
                    <a:pt x="26" y="96"/>
                  </a:lnTo>
                  <a:lnTo>
                    <a:pt x="26" y="86"/>
                  </a:lnTo>
                  <a:lnTo>
                    <a:pt x="50" y="78"/>
                  </a:lnTo>
                  <a:lnTo>
                    <a:pt x="74" y="78"/>
                  </a:lnTo>
                  <a:lnTo>
                    <a:pt x="110" y="74"/>
                  </a:lnTo>
                  <a:lnTo>
                    <a:pt x="128" y="68"/>
                  </a:lnTo>
                  <a:lnTo>
                    <a:pt x="116" y="68"/>
                  </a:lnTo>
                  <a:lnTo>
                    <a:pt x="70" y="70"/>
                  </a:lnTo>
                  <a:lnTo>
                    <a:pt x="58" y="68"/>
                  </a:lnTo>
                  <a:lnTo>
                    <a:pt x="52" y="64"/>
                  </a:lnTo>
                  <a:lnTo>
                    <a:pt x="34" y="66"/>
                  </a:lnTo>
                  <a:lnTo>
                    <a:pt x="32" y="62"/>
                  </a:lnTo>
                  <a:lnTo>
                    <a:pt x="38" y="56"/>
                  </a:lnTo>
                  <a:lnTo>
                    <a:pt x="86" y="42"/>
                  </a:lnTo>
                  <a:lnTo>
                    <a:pt x="82" y="34"/>
                  </a:lnTo>
                  <a:lnTo>
                    <a:pt x="96" y="24"/>
                  </a:lnTo>
                  <a:lnTo>
                    <a:pt x="114" y="24"/>
                  </a:lnTo>
                  <a:lnTo>
                    <a:pt x="146" y="16"/>
                  </a:lnTo>
                  <a:lnTo>
                    <a:pt x="176" y="10"/>
                  </a:lnTo>
                  <a:lnTo>
                    <a:pt x="198" y="6"/>
                  </a:lnTo>
                  <a:lnTo>
                    <a:pt x="232" y="2"/>
                  </a:lnTo>
                  <a:lnTo>
                    <a:pt x="234" y="6"/>
                  </a:lnTo>
                  <a:lnTo>
                    <a:pt x="232" y="8"/>
                  </a:lnTo>
                  <a:lnTo>
                    <a:pt x="220" y="18"/>
                  </a:lnTo>
                  <a:lnTo>
                    <a:pt x="206" y="22"/>
                  </a:lnTo>
                  <a:lnTo>
                    <a:pt x="190" y="30"/>
                  </a:lnTo>
                  <a:lnTo>
                    <a:pt x="208" y="28"/>
                  </a:lnTo>
                  <a:lnTo>
                    <a:pt x="226" y="30"/>
                  </a:lnTo>
                  <a:lnTo>
                    <a:pt x="228" y="24"/>
                  </a:lnTo>
                  <a:lnTo>
                    <a:pt x="258" y="14"/>
                  </a:lnTo>
                  <a:lnTo>
                    <a:pt x="286" y="22"/>
                  </a:lnTo>
                  <a:lnTo>
                    <a:pt x="282" y="28"/>
                  </a:lnTo>
                  <a:lnTo>
                    <a:pt x="246" y="40"/>
                  </a:lnTo>
                  <a:lnTo>
                    <a:pt x="248" y="44"/>
                  </a:lnTo>
                  <a:lnTo>
                    <a:pt x="258" y="42"/>
                  </a:lnTo>
                  <a:lnTo>
                    <a:pt x="270" y="42"/>
                  </a:lnTo>
                  <a:lnTo>
                    <a:pt x="288" y="34"/>
                  </a:lnTo>
                  <a:lnTo>
                    <a:pt x="300" y="30"/>
                  </a:lnTo>
                  <a:lnTo>
                    <a:pt x="310" y="30"/>
                  </a:lnTo>
                  <a:lnTo>
                    <a:pt x="320" y="24"/>
                  </a:lnTo>
                  <a:lnTo>
                    <a:pt x="314" y="22"/>
                  </a:lnTo>
                  <a:lnTo>
                    <a:pt x="322" y="14"/>
                  </a:lnTo>
                  <a:lnTo>
                    <a:pt x="334" y="16"/>
                  </a:lnTo>
                  <a:lnTo>
                    <a:pt x="346" y="24"/>
                  </a:lnTo>
                  <a:lnTo>
                    <a:pt x="352" y="28"/>
                  </a:lnTo>
                  <a:lnTo>
                    <a:pt x="342" y="32"/>
                  </a:lnTo>
                  <a:lnTo>
                    <a:pt x="336" y="42"/>
                  </a:lnTo>
                  <a:lnTo>
                    <a:pt x="338" y="48"/>
                  </a:lnTo>
                  <a:lnTo>
                    <a:pt x="330" y="54"/>
                  </a:lnTo>
                  <a:lnTo>
                    <a:pt x="324" y="66"/>
                  </a:lnTo>
                  <a:lnTo>
                    <a:pt x="340" y="56"/>
                  </a:lnTo>
                  <a:lnTo>
                    <a:pt x="362" y="56"/>
                  </a:lnTo>
                  <a:lnTo>
                    <a:pt x="356" y="50"/>
                  </a:lnTo>
                  <a:lnTo>
                    <a:pt x="358" y="40"/>
                  </a:lnTo>
                  <a:lnTo>
                    <a:pt x="384" y="10"/>
                  </a:lnTo>
                  <a:lnTo>
                    <a:pt x="390" y="10"/>
                  </a:lnTo>
                  <a:lnTo>
                    <a:pt x="392" y="4"/>
                  </a:lnTo>
                  <a:lnTo>
                    <a:pt x="402" y="0"/>
                  </a:lnTo>
                  <a:lnTo>
                    <a:pt x="412" y="6"/>
                  </a:lnTo>
                  <a:lnTo>
                    <a:pt x="420" y="4"/>
                  </a:lnTo>
                  <a:lnTo>
                    <a:pt x="432" y="6"/>
                  </a:lnTo>
                  <a:lnTo>
                    <a:pt x="444" y="16"/>
                  </a:lnTo>
                  <a:lnTo>
                    <a:pt x="444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5" name="Freeform 94"/>
            <p:cNvSpPr>
              <a:spLocks/>
            </p:cNvSpPr>
            <p:nvPr/>
          </p:nvSpPr>
          <p:spPr bwMode="auto">
            <a:xfrm>
              <a:off x="3658676" y="429980"/>
              <a:ext cx="234616" cy="81781"/>
            </a:xfrm>
            <a:custGeom>
              <a:avLst/>
              <a:gdLst>
                <a:gd name="T0" fmla="*/ 350 w 350"/>
                <a:gd name="T1" fmla="*/ 28 h 122"/>
                <a:gd name="T2" fmla="*/ 348 w 350"/>
                <a:gd name="T3" fmla="*/ 32 h 122"/>
                <a:gd name="T4" fmla="*/ 334 w 350"/>
                <a:gd name="T5" fmla="*/ 36 h 122"/>
                <a:gd name="T6" fmla="*/ 316 w 350"/>
                <a:gd name="T7" fmla="*/ 36 h 122"/>
                <a:gd name="T8" fmla="*/ 290 w 350"/>
                <a:gd name="T9" fmla="*/ 42 h 122"/>
                <a:gd name="T10" fmla="*/ 246 w 350"/>
                <a:gd name="T11" fmla="*/ 54 h 122"/>
                <a:gd name="T12" fmla="*/ 226 w 350"/>
                <a:gd name="T13" fmla="*/ 56 h 122"/>
                <a:gd name="T14" fmla="*/ 202 w 350"/>
                <a:gd name="T15" fmla="*/ 66 h 122"/>
                <a:gd name="T16" fmla="*/ 198 w 350"/>
                <a:gd name="T17" fmla="*/ 72 h 122"/>
                <a:gd name="T18" fmla="*/ 174 w 350"/>
                <a:gd name="T19" fmla="*/ 80 h 122"/>
                <a:gd name="T20" fmla="*/ 168 w 350"/>
                <a:gd name="T21" fmla="*/ 78 h 122"/>
                <a:gd name="T22" fmla="*/ 152 w 350"/>
                <a:gd name="T23" fmla="*/ 84 h 122"/>
                <a:gd name="T24" fmla="*/ 140 w 350"/>
                <a:gd name="T25" fmla="*/ 90 h 122"/>
                <a:gd name="T26" fmla="*/ 130 w 350"/>
                <a:gd name="T27" fmla="*/ 98 h 122"/>
                <a:gd name="T28" fmla="*/ 116 w 350"/>
                <a:gd name="T29" fmla="*/ 108 h 122"/>
                <a:gd name="T30" fmla="*/ 96 w 350"/>
                <a:gd name="T31" fmla="*/ 112 h 122"/>
                <a:gd name="T32" fmla="*/ 88 w 350"/>
                <a:gd name="T33" fmla="*/ 106 h 122"/>
                <a:gd name="T34" fmla="*/ 80 w 350"/>
                <a:gd name="T35" fmla="*/ 112 h 122"/>
                <a:gd name="T36" fmla="*/ 38 w 350"/>
                <a:gd name="T37" fmla="*/ 122 h 122"/>
                <a:gd name="T38" fmla="*/ 32 w 350"/>
                <a:gd name="T39" fmla="*/ 118 h 122"/>
                <a:gd name="T40" fmla="*/ 38 w 350"/>
                <a:gd name="T41" fmla="*/ 104 h 122"/>
                <a:gd name="T42" fmla="*/ 38 w 350"/>
                <a:gd name="T43" fmla="*/ 94 h 122"/>
                <a:gd name="T44" fmla="*/ 26 w 350"/>
                <a:gd name="T45" fmla="*/ 88 h 122"/>
                <a:gd name="T46" fmla="*/ 0 w 350"/>
                <a:gd name="T47" fmla="*/ 88 h 122"/>
                <a:gd name="T48" fmla="*/ 18 w 350"/>
                <a:gd name="T49" fmla="*/ 84 h 122"/>
                <a:gd name="T50" fmla="*/ 30 w 350"/>
                <a:gd name="T51" fmla="*/ 76 h 122"/>
                <a:gd name="T52" fmla="*/ 48 w 350"/>
                <a:gd name="T53" fmla="*/ 68 h 122"/>
                <a:gd name="T54" fmla="*/ 72 w 350"/>
                <a:gd name="T55" fmla="*/ 56 h 122"/>
                <a:gd name="T56" fmla="*/ 82 w 350"/>
                <a:gd name="T57" fmla="*/ 56 h 122"/>
                <a:gd name="T58" fmla="*/ 82 w 350"/>
                <a:gd name="T59" fmla="*/ 48 h 122"/>
                <a:gd name="T60" fmla="*/ 122 w 350"/>
                <a:gd name="T61" fmla="*/ 32 h 122"/>
                <a:gd name="T62" fmla="*/ 134 w 350"/>
                <a:gd name="T63" fmla="*/ 22 h 122"/>
                <a:gd name="T64" fmla="*/ 140 w 350"/>
                <a:gd name="T65" fmla="*/ 14 h 122"/>
                <a:gd name="T66" fmla="*/ 138 w 350"/>
                <a:gd name="T67" fmla="*/ 8 h 122"/>
                <a:gd name="T68" fmla="*/ 144 w 350"/>
                <a:gd name="T69" fmla="*/ 4 h 122"/>
                <a:gd name="T70" fmla="*/ 198 w 350"/>
                <a:gd name="T71" fmla="*/ 4 h 122"/>
                <a:gd name="T72" fmla="*/ 216 w 350"/>
                <a:gd name="T73" fmla="*/ 2 h 122"/>
                <a:gd name="T74" fmla="*/ 238 w 350"/>
                <a:gd name="T75" fmla="*/ 0 h 122"/>
                <a:gd name="T76" fmla="*/ 246 w 350"/>
                <a:gd name="T77" fmla="*/ 6 h 122"/>
                <a:gd name="T78" fmla="*/ 262 w 350"/>
                <a:gd name="T79" fmla="*/ 8 h 122"/>
                <a:gd name="T80" fmla="*/ 258 w 350"/>
                <a:gd name="T81" fmla="*/ 12 h 122"/>
                <a:gd name="T82" fmla="*/ 272 w 350"/>
                <a:gd name="T83" fmla="*/ 8 h 122"/>
                <a:gd name="T84" fmla="*/ 278 w 350"/>
                <a:gd name="T85" fmla="*/ 10 h 122"/>
                <a:gd name="T86" fmla="*/ 278 w 350"/>
                <a:gd name="T87" fmla="*/ 16 h 122"/>
                <a:gd name="T88" fmla="*/ 296 w 350"/>
                <a:gd name="T89" fmla="*/ 10 h 122"/>
                <a:gd name="T90" fmla="*/ 314 w 350"/>
                <a:gd name="T91" fmla="*/ 8 h 122"/>
                <a:gd name="T92" fmla="*/ 332 w 350"/>
                <a:gd name="T93" fmla="*/ 14 h 122"/>
                <a:gd name="T94" fmla="*/ 332 w 350"/>
                <a:gd name="T95" fmla="*/ 22 h 122"/>
                <a:gd name="T96" fmla="*/ 350 w 350"/>
                <a:gd name="T97" fmla="*/ 2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50" h="122">
                  <a:moveTo>
                    <a:pt x="350" y="28"/>
                  </a:moveTo>
                  <a:lnTo>
                    <a:pt x="348" y="32"/>
                  </a:lnTo>
                  <a:lnTo>
                    <a:pt x="334" y="36"/>
                  </a:lnTo>
                  <a:lnTo>
                    <a:pt x="316" y="36"/>
                  </a:lnTo>
                  <a:lnTo>
                    <a:pt x="290" y="42"/>
                  </a:lnTo>
                  <a:lnTo>
                    <a:pt x="246" y="54"/>
                  </a:lnTo>
                  <a:lnTo>
                    <a:pt x="226" y="56"/>
                  </a:lnTo>
                  <a:lnTo>
                    <a:pt x="202" y="66"/>
                  </a:lnTo>
                  <a:lnTo>
                    <a:pt x="198" y="72"/>
                  </a:lnTo>
                  <a:lnTo>
                    <a:pt x="174" y="80"/>
                  </a:lnTo>
                  <a:lnTo>
                    <a:pt x="168" y="78"/>
                  </a:lnTo>
                  <a:lnTo>
                    <a:pt x="152" y="84"/>
                  </a:lnTo>
                  <a:lnTo>
                    <a:pt x="140" y="90"/>
                  </a:lnTo>
                  <a:lnTo>
                    <a:pt x="130" y="98"/>
                  </a:lnTo>
                  <a:lnTo>
                    <a:pt x="116" y="108"/>
                  </a:lnTo>
                  <a:lnTo>
                    <a:pt x="96" y="112"/>
                  </a:lnTo>
                  <a:lnTo>
                    <a:pt x="88" y="106"/>
                  </a:lnTo>
                  <a:lnTo>
                    <a:pt x="80" y="112"/>
                  </a:lnTo>
                  <a:lnTo>
                    <a:pt x="38" y="122"/>
                  </a:lnTo>
                  <a:lnTo>
                    <a:pt x="32" y="118"/>
                  </a:lnTo>
                  <a:lnTo>
                    <a:pt x="38" y="104"/>
                  </a:lnTo>
                  <a:lnTo>
                    <a:pt x="38" y="94"/>
                  </a:lnTo>
                  <a:lnTo>
                    <a:pt x="26" y="88"/>
                  </a:lnTo>
                  <a:lnTo>
                    <a:pt x="0" y="88"/>
                  </a:lnTo>
                  <a:lnTo>
                    <a:pt x="18" y="84"/>
                  </a:lnTo>
                  <a:lnTo>
                    <a:pt x="30" y="76"/>
                  </a:lnTo>
                  <a:lnTo>
                    <a:pt x="48" y="68"/>
                  </a:lnTo>
                  <a:lnTo>
                    <a:pt x="72" y="56"/>
                  </a:lnTo>
                  <a:lnTo>
                    <a:pt x="82" y="56"/>
                  </a:lnTo>
                  <a:lnTo>
                    <a:pt x="82" y="48"/>
                  </a:lnTo>
                  <a:lnTo>
                    <a:pt x="122" y="32"/>
                  </a:lnTo>
                  <a:lnTo>
                    <a:pt x="134" y="22"/>
                  </a:lnTo>
                  <a:lnTo>
                    <a:pt x="140" y="14"/>
                  </a:lnTo>
                  <a:lnTo>
                    <a:pt x="138" y="8"/>
                  </a:lnTo>
                  <a:lnTo>
                    <a:pt x="144" y="4"/>
                  </a:lnTo>
                  <a:lnTo>
                    <a:pt x="198" y="4"/>
                  </a:lnTo>
                  <a:lnTo>
                    <a:pt x="216" y="2"/>
                  </a:lnTo>
                  <a:lnTo>
                    <a:pt x="238" y="0"/>
                  </a:lnTo>
                  <a:lnTo>
                    <a:pt x="246" y="6"/>
                  </a:lnTo>
                  <a:lnTo>
                    <a:pt x="262" y="8"/>
                  </a:lnTo>
                  <a:lnTo>
                    <a:pt x="258" y="12"/>
                  </a:lnTo>
                  <a:lnTo>
                    <a:pt x="272" y="8"/>
                  </a:lnTo>
                  <a:lnTo>
                    <a:pt x="278" y="10"/>
                  </a:lnTo>
                  <a:lnTo>
                    <a:pt x="278" y="16"/>
                  </a:lnTo>
                  <a:lnTo>
                    <a:pt x="296" y="10"/>
                  </a:lnTo>
                  <a:lnTo>
                    <a:pt x="314" y="8"/>
                  </a:lnTo>
                  <a:lnTo>
                    <a:pt x="332" y="14"/>
                  </a:lnTo>
                  <a:lnTo>
                    <a:pt x="332" y="22"/>
                  </a:lnTo>
                  <a:lnTo>
                    <a:pt x="350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auto">
            <a:xfrm>
              <a:off x="3887929" y="393782"/>
              <a:ext cx="44242" cy="16089"/>
            </a:xfrm>
            <a:custGeom>
              <a:avLst/>
              <a:gdLst>
                <a:gd name="T0" fmla="*/ 18 w 66"/>
                <a:gd name="T1" fmla="*/ 24 h 24"/>
                <a:gd name="T2" fmla="*/ 66 w 66"/>
                <a:gd name="T3" fmla="*/ 4 h 24"/>
                <a:gd name="T4" fmla="*/ 62 w 66"/>
                <a:gd name="T5" fmla="*/ 0 h 24"/>
                <a:gd name="T6" fmla="*/ 18 w 66"/>
                <a:gd name="T7" fmla="*/ 14 h 24"/>
                <a:gd name="T8" fmla="*/ 4 w 66"/>
                <a:gd name="T9" fmla="*/ 16 h 24"/>
                <a:gd name="T10" fmla="*/ 0 w 66"/>
                <a:gd name="T11" fmla="*/ 20 h 24"/>
                <a:gd name="T12" fmla="*/ 6 w 66"/>
                <a:gd name="T13" fmla="*/ 24 h 24"/>
                <a:gd name="T14" fmla="*/ 18 w 66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6" h="24">
                  <a:moveTo>
                    <a:pt x="18" y="24"/>
                  </a:moveTo>
                  <a:lnTo>
                    <a:pt x="66" y="4"/>
                  </a:lnTo>
                  <a:lnTo>
                    <a:pt x="62" y="0"/>
                  </a:lnTo>
                  <a:lnTo>
                    <a:pt x="18" y="14"/>
                  </a:lnTo>
                  <a:lnTo>
                    <a:pt x="4" y="16"/>
                  </a:lnTo>
                  <a:lnTo>
                    <a:pt x="0" y="20"/>
                  </a:lnTo>
                  <a:lnTo>
                    <a:pt x="6" y="24"/>
                  </a:lnTo>
                  <a:lnTo>
                    <a:pt x="18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auto">
            <a:xfrm>
              <a:off x="4095732" y="443386"/>
              <a:ext cx="120660" cy="61671"/>
            </a:xfrm>
            <a:custGeom>
              <a:avLst/>
              <a:gdLst>
                <a:gd name="T0" fmla="*/ 112 w 180"/>
                <a:gd name="T1" fmla="*/ 4 h 92"/>
                <a:gd name="T2" fmla="*/ 128 w 180"/>
                <a:gd name="T3" fmla="*/ 6 h 92"/>
                <a:gd name="T4" fmla="*/ 156 w 180"/>
                <a:gd name="T5" fmla="*/ 6 h 92"/>
                <a:gd name="T6" fmla="*/ 174 w 180"/>
                <a:gd name="T7" fmla="*/ 0 h 92"/>
                <a:gd name="T8" fmla="*/ 180 w 180"/>
                <a:gd name="T9" fmla="*/ 4 h 92"/>
                <a:gd name="T10" fmla="*/ 176 w 180"/>
                <a:gd name="T11" fmla="*/ 10 h 92"/>
                <a:gd name="T12" fmla="*/ 158 w 180"/>
                <a:gd name="T13" fmla="*/ 16 h 92"/>
                <a:gd name="T14" fmla="*/ 116 w 180"/>
                <a:gd name="T15" fmla="*/ 32 h 92"/>
                <a:gd name="T16" fmla="*/ 140 w 180"/>
                <a:gd name="T17" fmla="*/ 32 h 92"/>
                <a:gd name="T18" fmla="*/ 142 w 180"/>
                <a:gd name="T19" fmla="*/ 38 h 92"/>
                <a:gd name="T20" fmla="*/ 132 w 180"/>
                <a:gd name="T21" fmla="*/ 48 h 92"/>
                <a:gd name="T22" fmla="*/ 154 w 180"/>
                <a:gd name="T23" fmla="*/ 46 h 92"/>
                <a:gd name="T24" fmla="*/ 154 w 180"/>
                <a:gd name="T25" fmla="*/ 52 h 92"/>
                <a:gd name="T26" fmla="*/ 132 w 180"/>
                <a:gd name="T27" fmla="*/ 58 h 92"/>
                <a:gd name="T28" fmla="*/ 122 w 180"/>
                <a:gd name="T29" fmla="*/ 72 h 92"/>
                <a:gd name="T30" fmla="*/ 110 w 180"/>
                <a:gd name="T31" fmla="*/ 78 h 92"/>
                <a:gd name="T32" fmla="*/ 82 w 180"/>
                <a:gd name="T33" fmla="*/ 80 h 92"/>
                <a:gd name="T34" fmla="*/ 76 w 180"/>
                <a:gd name="T35" fmla="*/ 72 h 92"/>
                <a:gd name="T36" fmla="*/ 74 w 180"/>
                <a:gd name="T37" fmla="*/ 84 h 92"/>
                <a:gd name="T38" fmla="*/ 50 w 180"/>
                <a:gd name="T39" fmla="*/ 92 h 92"/>
                <a:gd name="T40" fmla="*/ 48 w 180"/>
                <a:gd name="T41" fmla="*/ 86 h 92"/>
                <a:gd name="T42" fmla="*/ 40 w 180"/>
                <a:gd name="T43" fmla="*/ 86 h 92"/>
                <a:gd name="T44" fmla="*/ 34 w 180"/>
                <a:gd name="T45" fmla="*/ 68 h 92"/>
                <a:gd name="T46" fmla="*/ 18 w 180"/>
                <a:gd name="T47" fmla="*/ 58 h 92"/>
                <a:gd name="T48" fmla="*/ 10 w 180"/>
                <a:gd name="T49" fmla="*/ 60 h 92"/>
                <a:gd name="T50" fmla="*/ 10 w 180"/>
                <a:gd name="T51" fmla="*/ 54 h 92"/>
                <a:gd name="T52" fmla="*/ 0 w 180"/>
                <a:gd name="T53" fmla="*/ 50 h 92"/>
                <a:gd name="T54" fmla="*/ 0 w 180"/>
                <a:gd name="T55" fmla="*/ 44 h 92"/>
                <a:gd name="T56" fmla="*/ 28 w 180"/>
                <a:gd name="T57" fmla="*/ 34 h 92"/>
                <a:gd name="T58" fmla="*/ 34 w 180"/>
                <a:gd name="T59" fmla="*/ 42 h 92"/>
                <a:gd name="T60" fmla="*/ 48 w 180"/>
                <a:gd name="T61" fmla="*/ 44 h 92"/>
                <a:gd name="T62" fmla="*/ 68 w 180"/>
                <a:gd name="T63" fmla="*/ 36 h 92"/>
                <a:gd name="T64" fmla="*/ 80 w 180"/>
                <a:gd name="T65" fmla="*/ 26 h 92"/>
                <a:gd name="T66" fmla="*/ 86 w 180"/>
                <a:gd name="T67" fmla="*/ 22 h 92"/>
                <a:gd name="T68" fmla="*/ 84 w 180"/>
                <a:gd name="T69" fmla="*/ 12 h 92"/>
                <a:gd name="T70" fmla="*/ 76 w 180"/>
                <a:gd name="T71" fmla="*/ 8 h 92"/>
                <a:gd name="T72" fmla="*/ 86 w 180"/>
                <a:gd name="T73" fmla="*/ 4 h 92"/>
                <a:gd name="T74" fmla="*/ 112 w 180"/>
                <a:gd name="T75" fmla="*/ 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0" h="92">
                  <a:moveTo>
                    <a:pt x="112" y="4"/>
                  </a:moveTo>
                  <a:lnTo>
                    <a:pt x="128" y="6"/>
                  </a:lnTo>
                  <a:lnTo>
                    <a:pt x="156" y="6"/>
                  </a:lnTo>
                  <a:lnTo>
                    <a:pt x="174" y="0"/>
                  </a:lnTo>
                  <a:lnTo>
                    <a:pt x="180" y="4"/>
                  </a:lnTo>
                  <a:lnTo>
                    <a:pt x="176" y="10"/>
                  </a:lnTo>
                  <a:lnTo>
                    <a:pt x="158" y="16"/>
                  </a:lnTo>
                  <a:lnTo>
                    <a:pt x="116" y="32"/>
                  </a:lnTo>
                  <a:lnTo>
                    <a:pt x="140" y="32"/>
                  </a:lnTo>
                  <a:lnTo>
                    <a:pt x="142" y="38"/>
                  </a:lnTo>
                  <a:lnTo>
                    <a:pt x="132" y="48"/>
                  </a:lnTo>
                  <a:lnTo>
                    <a:pt x="154" y="46"/>
                  </a:lnTo>
                  <a:lnTo>
                    <a:pt x="154" y="52"/>
                  </a:lnTo>
                  <a:lnTo>
                    <a:pt x="132" y="58"/>
                  </a:lnTo>
                  <a:lnTo>
                    <a:pt x="122" y="72"/>
                  </a:lnTo>
                  <a:lnTo>
                    <a:pt x="110" y="78"/>
                  </a:lnTo>
                  <a:lnTo>
                    <a:pt x="82" y="80"/>
                  </a:lnTo>
                  <a:lnTo>
                    <a:pt x="76" y="72"/>
                  </a:lnTo>
                  <a:lnTo>
                    <a:pt x="74" y="84"/>
                  </a:lnTo>
                  <a:lnTo>
                    <a:pt x="50" y="92"/>
                  </a:lnTo>
                  <a:lnTo>
                    <a:pt x="48" y="86"/>
                  </a:lnTo>
                  <a:lnTo>
                    <a:pt x="40" y="86"/>
                  </a:lnTo>
                  <a:lnTo>
                    <a:pt x="34" y="68"/>
                  </a:lnTo>
                  <a:lnTo>
                    <a:pt x="18" y="58"/>
                  </a:lnTo>
                  <a:lnTo>
                    <a:pt x="10" y="60"/>
                  </a:lnTo>
                  <a:lnTo>
                    <a:pt x="10" y="54"/>
                  </a:lnTo>
                  <a:lnTo>
                    <a:pt x="0" y="50"/>
                  </a:lnTo>
                  <a:lnTo>
                    <a:pt x="0" y="44"/>
                  </a:lnTo>
                  <a:lnTo>
                    <a:pt x="28" y="34"/>
                  </a:lnTo>
                  <a:lnTo>
                    <a:pt x="34" y="42"/>
                  </a:lnTo>
                  <a:lnTo>
                    <a:pt x="48" y="44"/>
                  </a:lnTo>
                  <a:lnTo>
                    <a:pt x="68" y="36"/>
                  </a:lnTo>
                  <a:lnTo>
                    <a:pt x="80" y="26"/>
                  </a:lnTo>
                  <a:lnTo>
                    <a:pt x="86" y="22"/>
                  </a:lnTo>
                  <a:lnTo>
                    <a:pt x="84" y="12"/>
                  </a:lnTo>
                  <a:lnTo>
                    <a:pt x="76" y="8"/>
                  </a:lnTo>
                  <a:lnTo>
                    <a:pt x="86" y="4"/>
                  </a:lnTo>
                  <a:lnTo>
                    <a:pt x="112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8" name="Freeform 97"/>
            <p:cNvSpPr>
              <a:spLocks/>
            </p:cNvSpPr>
            <p:nvPr/>
          </p:nvSpPr>
          <p:spPr bwMode="auto">
            <a:xfrm>
              <a:off x="4186898" y="436684"/>
              <a:ext cx="24132" cy="6703"/>
            </a:xfrm>
            <a:custGeom>
              <a:avLst/>
              <a:gdLst>
                <a:gd name="T0" fmla="*/ 30 w 36"/>
                <a:gd name="T1" fmla="*/ 0 h 10"/>
                <a:gd name="T2" fmla="*/ 36 w 36"/>
                <a:gd name="T3" fmla="*/ 2 h 10"/>
                <a:gd name="T4" fmla="*/ 32 w 36"/>
                <a:gd name="T5" fmla="*/ 8 h 10"/>
                <a:gd name="T6" fmla="*/ 0 w 36"/>
                <a:gd name="T7" fmla="*/ 10 h 10"/>
                <a:gd name="T8" fmla="*/ 30 w 3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0">
                  <a:moveTo>
                    <a:pt x="30" y="0"/>
                  </a:moveTo>
                  <a:lnTo>
                    <a:pt x="36" y="2"/>
                  </a:lnTo>
                  <a:lnTo>
                    <a:pt x="32" y="8"/>
                  </a:lnTo>
                  <a:lnTo>
                    <a:pt x="0" y="1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auto">
            <a:xfrm>
              <a:off x="4133271" y="450090"/>
              <a:ext cx="14747" cy="6703"/>
            </a:xfrm>
            <a:custGeom>
              <a:avLst/>
              <a:gdLst>
                <a:gd name="T0" fmla="*/ 12 w 22"/>
                <a:gd name="T1" fmla="*/ 10 h 10"/>
                <a:gd name="T2" fmla="*/ 20 w 22"/>
                <a:gd name="T3" fmla="*/ 10 h 10"/>
                <a:gd name="T4" fmla="*/ 22 w 22"/>
                <a:gd name="T5" fmla="*/ 6 h 10"/>
                <a:gd name="T6" fmla="*/ 12 w 22"/>
                <a:gd name="T7" fmla="*/ 0 h 10"/>
                <a:gd name="T8" fmla="*/ 0 w 22"/>
                <a:gd name="T9" fmla="*/ 6 h 10"/>
                <a:gd name="T10" fmla="*/ 12 w 22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0">
                  <a:moveTo>
                    <a:pt x="12" y="10"/>
                  </a:moveTo>
                  <a:lnTo>
                    <a:pt x="20" y="10"/>
                  </a:lnTo>
                  <a:lnTo>
                    <a:pt x="22" y="6"/>
                  </a:lnTo>
                  <a:lnTo>
                    <a:pt x="12" y="0"/>
                  </a:lnTo>
                  <a:lnTo>
                    <a:pt x="0" y="6"/>
                  </a:lnTo>
                  <a:lnTo>
                    <a:pt x="1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00" name="Freeform 99"/>
            <p:cNvSpPr>
              <a:spLocks/>
            </p:cNvSpPr>
            <p:nvPr/>
          </p:nvSpPr>
          <p:spPr bwMode="auto">
            <a:xfrm>
              <a:off x="4208348" y="436684"/>
              <a:ext cx="132726" cy="50945"/>
            </a:xfrm>
            <a:custGeom>
              <a:avLst/>
              <a:gdLst>
                <a:gd name="T0" fmla="*/ 22 w 198"/>
                <a:gd name="T1" fmla="*/ 76 h 76"/>
                <a:gd name="T2" fmla="*/ 4 w 198"/>
                <a:gd name="T3" fmla="*/ 76 h 76"/>
                <a:gd name="T4" fmla="*/ 0 w 198"/>
                <a:gd name="T5" fmla="*/ 70 h 76"/>
                <a:gd name="T6" fmla="*/ 14 w 198"/>
                <a:gd name="T7" fmla="*/ 56 h 76"/>
                <a:gd name="T8" fmla="*/ 14 w 198"/>
                <a:gd name="T9" fmla="*/ 48 h 76"/>
                <a:gd name="T10" fmla="*/ 46 w 198"/>
                <a:gd name="T11" fmla="*/ 14 h 76"/>
                <a:gd name="T12" fmla="*/ 62 w 198"/>
                <a:gd name="T13" fmla="*/ 20 h 76"/>
                <a:gd name="T14" fmla="*/ 64 w 198"/>
                <a:gd name="T15" fmla="*/ 10 h 76"/>
                <a:gd name="T16" fmla="*/ 112 w 198"/>
                <a:gd name="T17" fmla="*/ 2 h 76"/>
                <a:gd name="T18" fmla="*/ 130 w 198"/>
                <a:gd name="T19" fmla="*/ 0 h 76"/>
                <a:gd name="T20" fmla="*/ 144 w 198"/>
                <a:gd name="T21" fmla="*/ 6 h 76"/>
                <a:gd name="T22" fmla="*/ 162 w 198"/>
                <a:gd name="T23" fmla="*/ 4 h 76"/>
                <a:gd name="T24" fmla="*/ 198 w 198"/>
                <a:gd name="T25" fmla="*/ 8 h 76"/>
                <a:gd name="T26" fmla="*/ 176 w 198"/>
                <a:gd name="T27" fmla="*/ 18 h 76"/>
                <a:gd name="T28" fmla="*/ 108 w 198"/>
                <a:gd name="T29" fmla="*/ 48 h 76"/>
                <a:gd name="T30" fmla="*/ 76 w 198"/>
                <a:gd name="T31" fmla="*/ 44 h 76"/>
                <a:gd name="T32" fmla="*/ 50 w 198"/>
                <a:gd name="T33" fmla="*/ 48 h 76"/>
                <a:gd name="T34" fmla="*/ 60 w 198"/>
                <a:gd name="T35" fmla="*/ 52 h 76"/>
                <a:gd name="T36" fmla="*/ 60 w 198"/>
                <a:gd name="T37" fmla="*/ 62 h 76"/>
                <a:gd name="T38" fmla="*/ 22 w 198"/>
                <a:gd name="T3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8" h="76">
                  <a:moveTo>
                    <a:pt x="22" y="76"/>
                  </a:moveTo>
                  <a:lnTo>
                    <a:pt x="4" y="76"/>
                  </a:lnTo>
                  <a:lnTo>
                    <a:pt x="0" y="70"/>
                  </a:lnTo>
                  <a:lnTo>
                    <a:pt x="14" y="56"/>
                  </a:lnTo>
                  <a:lnTo>
                    <a:pt x="14" y="48"/>
                  </a:lnTo>
                  <a:lnTo>
                    <a:pt x="46" y="14"/>
                  </a:lnTo>
                  <a:lnTo>
                    <a:pt x="62" y="20"/>
                  </a:lnTo>
                  <a:lnTo>
                    <a:pt x="64" y="10"/>
                  </a:lnTo>
                  <a:lnTo>
                    <a:pt x="112" y="2"/>
                  </a:lnTo>
                  <a:lnTo>
                    <a:pt x="130" y="0"/>
                  </a:lnTo>
                  <a:lnTo>
                    <a:pt x="144" y="6"/>
                  </a:lnTo>
                  <a:lnTo>
                    <a:pt x="162" y="4"/>
                  </a:lnTo>
                  <a:lnTo>
                    <a:pt x="198" y="8"/>
                  </a:lnTo>
                  <a:lnTo>
                    <a:pt x="176" y="18"/>
                  </a:lnTo>
                  <a:lnTo>
                    <a:pt x="108" y="48"/>
                  </a:lnTo>
                  <a:lnTo>
                    <a:pt x="76" y="44"/>
                  </a:lnTo>
                  <a:lnTo>
                    <a:pt x="50" y="48"/>
                  </a:lnTo>
                  <a:lnTo>
                    <a:pt x="60" y="52"/>
                  </a:lnTo>
                  <a:lnTo>
                    <a:pt x="60" y="62"/>
                  </a:lnTo>
                  <a:lnTo>
                    <a:pt x="22" y="7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01" name="Freeform 100"/>
            <p:cNvSpPr>
              <a:spLocks/>
            </p:cNvSpPr>
            <p:nvPr/>
          </p:nvSpPr>
          <p:spPr bwMode="auto">
            <a:xfrm>
              <a:off x="3995182" y="568068"/>
              <a:ext cx="10726" cy="5363"/>
            </a:xfrm>
            <a:custGeom>
              <a:avLst/>
              <a:gdLst>
                <a:gd name="T0" fmla="*/ 0 w 16"/>
                <a:gd name="T1" fmla="*/ 6 h 8"/>
                <a:gd name="T2" fmla="*/ 6 w 16"/>
                <a:gd name="T3" fmla="*/ 0 h 8"/>
                <a:gd name="T4" fmla="*/ 16 w 16"/>
                <a:gd name="T5" fmla="*/ 0 h 8"/>
                <a:gd name="T6" fmla="*/ 10 w 16"/>
                <a:gd name="T7" fmla="*/ 8 h 8"/>
                <a:gd name="T8" fmla="*/ 0 w 16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0" y="6"/>
                  </a:moveTo>
                  <a:lnTo>
                    <a:pt x="6" y="0"/>
                  </a:lnTo>
                  <a:lnTo>
                    <a:pt x="16" y="0"/>
                  </a:lnTo>
                  <a:lnTo>
                    <a:pt x="10" y="8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02" name="Freeform 101"/>
            <p:cNvSpPr>
              <a:spLocks/>
            </p:cNvSpPr>
            <p:nvPr/>
          </p:nvSpPr>
          <p:spPr bwMode="auto">
            <a:xfrm>
              <a:off x="4032721" y="561364"/>
              <a:ext cx="8044" cy="8044"/>
            </a:xfrm>
            <a:custGeom>
              <a:avLst/>
              <a:gdLst>
                <a:gd name="T0" fmla="*/ 0 w 12"/>
                <a:gd name="T1" fmla="*/ 12 h 12"/>
                <a:gd name="T2" fmla="*/ 10 w 12"/>
                <a:gd name="T3" fmla="*/ 10 h 12"/>
                <a:gd name="T4" fmla="*/ 12 w 12"/>
                <a:gd name="T5" fmla="*/ 2 h 12"/>
                <a:gd name="T6" fmla="*/ 6 w 12"/>
                <a:gd name="T7" fmla="*/ 0 h 12"/>
                <a:gd name="T8" fmla="*/ 0 w 12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2"/>
                  </a:moveTo>
                  <a:lnTo>
                    <a:pt x="10" y="10"/>
                  </a:lnTo>
                  <a:lnTo>
                    <a:pt x="12" y="2"/>
                  </a:lnTo>
                  <a:lnTo>
                    <a:pt x="6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03" name="Freeform 102"/>
            <p:cNvSpPr>
              <a:spLocks/>
            </p:cNvSpPr>
            <p:nvPr/>
          </p:nvSpPr>
          <p:spPr bwMode="auto">
            <a:xfrm>
              <a:off x="4052831" y="539914"/>
              <a:ext cx="76418" cy="33516"/>
            </a:xfrm>
            <a:custGeom>
              <a:avLst/>
              <a:gdLst>
                <a:gd name="T0" fmla="*/ 24 w 114"/>
                <a:gd name="T1" fmla="*/ 36 h 50"/>
                <a:gd name="T2" fmla="*/ 18 w 114"/>
                <a:gd name="T3" fmla="*/ 34 h 50"/>
                <a:gd name="T4" fmla="*/ 6 w 114"/>
                <a:gd name="T5" fmla="*/ 36 h 50"/>
                <a:gd name="T6" fmla="*/ 0 w 114"/>
                <a:gd name="T7" fmla="*/ 34 h 50"/>
                <a:gd name="T8" fmla="*/ 8 w 114"/>
                <a:gd name="T9" fmla="*/ 28 h 50"/>
                <a:gd name="T10" fmla="*/ 20 w 114"/>
                <a:gd name="T11" fmla="*/ 28 h 50"/>
                <a:gd name="T12" fmla="*/ 46 w 114"/>
                <a:gd name="T13" fmla="*/ 20 h 50"/>
                <a:gd name="T14" fmla="*/ 54 w 114"/>
                <a:gd name="T15" fmla="*/ 10 h 50"/>
                <a:gd name="T16" fmla="*/ 72 w 114"/>
                <a:gd name="T17" fmla="*/ 12 h 50"/>
                <a:gd name="T18" fmla="*/ 64 w 114"/>
                <a:gd name="T19" fmla="*/ 4 h 50"/>
                <a:gd name="T20" fmla="*/ 86 w 114"/>
                <a:gd name="T21" fmla="*/ 0 h 50"/>
                <a:gd name="T22" fmla="*/ 88 w 114"/>
                <a:gd name="T23" fmla="*/ 8 h 50"/>
                <a:gd name="T24" fmla="*/ 100 w 114"/>
                <a:gd name="T25" fmla="*/ 18 h 50"/>
                <a:gd name="T26" fmla="*/ 100 w 114"/>
                <a:gd name="T27" fmla="*/ 36 h 50"/>
                <a:gd name="T28" fmla="*/ 114 w 114"/>
                <a:gd name="T29" fmla="*/ 34 h 50"/>
                <a:gd name="T30" fmla="*/ 112 w 114"/>
                <a:gd name="T31" fmla="*/ 38 h 50"/>
                <a:gd name="T32" fmla="*/ 68 w 114"/>
                <a:gd name="T33" fmla="*/ 50 h 50"/>
                <a:gd name="T34" fmla="*/ 54 w 114"/>
                <a:gd name="T35" fmla="*/ 50 h 50"/>
                <a:gd name="T36" fmla="*/ 32 w 114"/>
                <a:gd name="T37" fmla="*/ 42 h 50"/>
                <a:gd name="T38" fmla="*/ 24 w 114"/>
                <a:gd name="T39" fmla="*/ 3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4" h="50">
                  <a:moveTo>
                    <a:pt x="24" y="36"/>
                  </a:moveTo>
                  <a:lnTo>
                    <a:pt x="18" y="34"/>
                  </a:lnTo>
                  <a:lnTo>
                    <a:pt x="6" y="36"/>
                  </a:lnTo>
                  <a:lnTo>
                    <a:pt x="0" y="34"/>
                  </a:lnTo>
                  <a:lnTo>
                    <a:pt x="8" y="28"/>
                  </a:lnTo>
                  <a:lnTo>
                    <a:pt x="20" y="28"/>
                  </a:lnTo>
                  <a:lnTo>
                    <a:pt x="46" y="20"/>
                  </a:lnTo>
                  <a:lnTo>
                    <a:pt x="54" y="10"/>
                  </a:lnTo>
                  <a:lnTo>
                    <a:pt x="72" y="12"/>
                  </a:lnTo>
                  <a:lnTo>
                    <a:pt x="64" y="4"/>
                  </a:lnTo>
                  <a:lnTo>
                    <a:pt x="86" y="0"/>
                  </a:lnTo>
                  <a:lnTo>
                    <a:pt x="88" y="8"/>
                  </a:lnTo>
                  <a:lnTo>
                    <a:pt x="100" y="18"/>
                  </a:lnTo>
                  <a:lnTo>
                    <a:pt x="100" y="36"/>
                  </a:lnTo>
                  <a:lnTo>
                    <a:pt x="114" y="34"/>
                  </a:lnTo>
                  <a:lnTo>
                    <a:pt x="112" y="38"/>
                  </a:lnTo>
                  <a:lnTo>
                    <a:pt x="68" y="50"/>
                  </a:lnTo>
                  <a:lnTo>
                    <a:pt x="54" y="50"/>
                  </a:lnTo>
                  <a:lnTo>
                    <a:pt x="32" y="42"/>
                  </a:lnTo>
                  <a:lnTo>
                    <a:pt x="24" y="3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04" name="Freeform 103"/>
            <p:cNvSpPr>
              <a:spLocks/>
            </p:cNvSpPr>
            <p:nvPr/>
          </p:nvSpPr>
          <p:spPr bwMode="auto">
            <a:xfrm>
              <a:off x="4131931" y="543935"/>
              <a:ext cx="8044" cy="8044"/>
            </a:xfrm>
            <a:custGeom>
              <a:avLst/>
              <a:gdLst>
                <a:gd name="T0" fmla="*/ 0 w 12"/>
                <a:gd name="T1" fmla="*/ 12 h 12"/>
                <a:gd name="T2" fmla="*/ 4 w 12"/>
                <a:gd name="T3" fmla="*/ 0 h 12"/>
                <a:gd name="T4" fmla="*/ 12 w 12"/>
                <a:gd name="T5" fmla="*/ 2 h 12"/>
                <a:gd name="T6" fmla="*/ 10 w 12"/>
                <a:gd name="T7" fmla="*/ 8 h 12"/>
                <a:gd name="T8" fmla="*/ 0 w 12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2"/>
                  </a:moveTo>
                  <a:lnTo>
                    <a:pt x="4" y="0"/>
                  </a:lnTo>
                  <a:lnTo>
                    <a:pt x="12" y="2"/>
                  </a:lnTo>
                  <a:lnTo>
                    <a:pt x="10" y="8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05" name="Freeform 104"/>
            <p:cNvSpPr>
              <a:spLocks/>
            </p:cNvSpPr>
            <p:nvPr/>
          </p:nvSpPr>
          <p:spPr bwMode="auto">
            <a:xfrm>
              <a:off x="4125227" y="541255"/>
              <a:ext cx="2681" cy="12066"/>
            </a:xfrm>
            <a:custGeom>
              <a:avLst/>
              <a:gdLst>
                <a:gd name="T0" fmla="*/ 0 w 4"/>
                <a:gd name="T1" fmla="*/ 18 h 18"/>
                <a:gd name="T2" fmla="*/ 0 w 4"/>
                <a:gd name="T3" fmla="*/ 4 h 18"/>
                <a:gd name="T4" fmla="*/ 4 w 4"/>
                <a:gd name="T5" fmla="*/ 0 h 18"/>
                <a:gd name="T6" fmla="*/ 4 w 4"/>
                <a:gd name="T7" fmla="*/ 14 h 18"/>
                <a:gd name="T8" fmla="*/ 0 w 4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8">
                  <a:moveTo>
                    <a:pt x="0" y="1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14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06" name="Freeform 105"/>
            <p:cNvSpPr>
              <a:spLocks/>
            </p:cNvSpPr>
            <p:nvPr/>
          </p:nvSpPr>
          <p:spPr bwMode="auto">
            <a:xfrm>
              <a:off x="4263315" y="578793"/>
              <a:ext cx="10726" cy="13406"/>
            </a:xfrm>
            <a:custGeom>
              <a:avLst/>
              <a:gdLst>
                <a:gd name="T0" fmla="*/ 16 w 16"/>
                <a:gd name="T1" fmla="*/ 0 h 20"/>
                <a:gd name="T2" fmla="*/ 12 w 16"/>
                <a:gd name="T3" fmla="*/ 12 h 20"/>
                <a:gd name="T4" fmla="*/ 2 w 16"/>
                <a:gd name="T5" fmla="*/ 20 h 20"/>
                <a:gd name="T6" fmla="*/ 0 w 16"/>
                <a:gd name="T7" fmla="*/ 14 h 20"/>
                <a:gd name="T8" fmla="*/ 6 w 16"/>
                <a:gd name="T9" fmla="*/ 2 h 20"/>
                <a:gd name="T10" fmla="*/ 16 w 16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0">
                  <a:moveTo>
                    <a:pt x="16" y="0"/>
                  </a:moveTo>
                  <a:lnTo>
                    <a:pt x="12" y="12"/>
                  </a:lnTo>
                  <a:lnTo>
                    <a:pt x="2" y="20"/>
                  </a:lnTo>
                  <a:lnTo>
                    <a:pt x="0" y="14"/>
                  </a:lnTo>
                  <a:lnTo>
                    <a:pt x="6" y="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07" name="Freeform 106"/>
            <p:cNvSpPr>
              <a:spLocks/>
            </p:cNvSpPr>
            <p:nvPr/>
          </p:nvSpPr>
          <p:spPr bwMode="auto">
            <a:xfrm>
              <a:off x="4274040" y="632421"/>
              <a:ext cx="18769" cy="10726"/>
            </a:xfrm>
            <a:custGeom>
              <a:avLst/>
              <a:gdLst>
                <a:gd name="T0" fmla="*/ 16 w 28"/>
                <a:gd name="T1" fmla="*/ 16 h 16"/>
                <a:gd name="T2" fmla="*/ 0 w 28"/>
                <a:gd name="T3" fmla="*/ 14 h 16"/>
                <a:gd name="T4" fmla="*/ 2 w 28"/>
                <a:gd name="T5" fmla="*/ 6 h 16"/>
                <a:gd name="T6" fmla="*/ 2 w 28"/>
                <a:gd name="T7" fmla="*/ 0 h 16"/>
                <a:gd name="T8" fmla="*/ 14 w 28"/>
                <a:gd name="T9" fmla="*/ 6 h 16"/>
                <a:gd name="T10" fmla="*/ 22 w 28"/>
                <a:gd name="T11" fmla="*/ 10 h 16"/>
                <a:gd name="T12" fmla="*/ 28 w 28"/>
                <a:gd name="T13" fmla="*/ 10 h 16"/>
                <a:gd name="T14" fmla="*/ 28 w 28"/>
                <a:gd name="T15" fmla="*/ 16 h 16"/>
                <a:gd name="T16" fmla="*/ 16 w 28"/>
                <a:gd name="T1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6">
                  <a:moveTo>
                    <a:pt x="16" y="16"/>
                  </a:moveTo>
                  <a:lnTo>
                    <a:pt x="0" y="14"/>
                  </a:lnTo>
                  <a:lnTo>
                    <a:pt x="2" y="6"/>
                  </a:lnTo>
                  <a:lnTo>
                    <a:pt x="2" y="0"/>
                  </a:lnTo>
                  <a:lnTo>
                    <a:pt x="14" y="6"/>
                  </a:lnTo>
                  <a:lnTo>
                    <a:pt x="22" y="10"/>
                  </a:lnTo>
                  <a:lnTo>
                    <a:pt x="28" y="10"/>
                  </a:lnTo>
                  <a:lnTo>
                    <a:pt x="28" y="16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08" name="Freeform 107"/>
            <p:cNvSpPr>
              <a:spLocks/>
            </p:cNvSpPr>
            <p:nvPr/>
          </p:nvSpPr>
          <p:spPr bwMode="auto">
            <a:xfrm>
              <a:off x="4259293" y="631079"/>
              <a:ext cx="5363" cy="13406"/>
            </a:xfrm>
            <a:custGeom>
              <a:avLst/>
              <a:gdLst>
                <a:gd name="T0" fmla="*/ 6 w 8"/>
                <a:gd name="T1" fmla="*/ 20 h 20"/>
                <a:gd name="T2" fmla="*/ 0 w 8"/>
                <a:gd name="T3" fmla="*/ 18 h 20"/>
                <a:gd name="T4" fmla="*/ 0 w 8"/>
                <a:gd name="T5" fmla="*/ 12 h 20"/>
                <a:gd name="T6" fmla="*/ 8 w 8"/>
                <a:gd name="T7" fmla="*/ 0 h 20"/>
                <a:gd name="T8" fmla="*/ 6 w 8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0">
                  <a:moveTo>
                    <a:pt x="6" y="20"/>
                  </a:moveTo>
                  <a:lnTo>
                    <a:pt x="0" y="18"/>
                  </a:lnTo>
                  <a:lnTo>
                    <a:pt x="0" y="12"/>
                  </a:lnTo>
                  <a:lnTo>
                    <a:pt x="8" y="0"/>
                  </a:lnTo>
                  <a:lnTo>
                    <a:pt x="6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09" name="Freeform 108"/>
            <p:cNvSpPr>
              <a:spLocks/>
            </p:cNvSpPr>
            <p:nvPr/>
          </p:nvSpPr>
          <p:spPr bwMode="auto">
            <a:xfrm>
              <a:off x="4174832" y="639124"/>
              <a:ext cx="136748" cy="69714"/>
            </a:xfrm>
            <a:custGeom>
              <a:avLst/>
              <a:gdLst>
                <a:gd name="T0" fmla="*/ 150 w 204"/>
                <a:gd name="T1" fmla="*/ 34 h 104"/>
                <a:gd name="T2" fmla="*/ 144 w 204"/>
                <a:gd name="T3" fmla="*/ 26 h 104"/>
                <a:gd name="T4" fmla="*/ 132 w 204"/>
                <a:gd name="T5" fmla="*/ 20 h 104"/>
                <a:gd name="T6" fmla="*/ 124 w 204"/>
                <a:gd name="T7" fmla="*/ 16 h 104"/>
                <a:gd name="T8" fmla="*/ 110 w 204"/>
                <a:gd name="T9" fmla="*/ 24 h 104"/>
                <a:gd name="T10" fmla="*/ 112 w 204"/>
                <a:gd name="T11" fmla="*/ 12 h 104"/>
                <a:gd name="T12" fmla="*/ 114 w 204"/>
                <a:gd name="T13" fmla="*/ 6 h 104"/>
                <a:gd name="T14" fmla="*/ 114 w 204"/>
                <a:gd name="T15" fmla="*/ 0 h 104"/>
                <a:gd name="T16" fmla="*/ 84 w 204"/>
                <a:gd name="T17" fmla="*/ 10 h 104"/>
                <a:gd name="T18" fmla="*/ 74 w 204"/>
                <a:gd name="T19" fmla="*/ 26 h 104"/>
                <a:gd name="T20" fmla="*/ 54 w 204"/>
                <a:gd name="T21" fmla="*/ 44 h 104"/>
                <a:gd name="T22" fmla="*/ 46 w 204"/>
                <a:gd name="T23" fmla="*/ 58 h 104"/>
                <a:gd name="T24" fmla="*/ 18 w 204"/>
                <a:gd name="T25" fmla="*/ 72 h 104"/>
                <a:gd name="T26" fmla="*/ 0 w 204"/>
                <a:gd name="T27" fmla="*/ 88 h 104"/>
                <a:gd name="T28" fmla="*/ 8 w 204"/>
                <a:gd name="T29" fmla="*/ 86 h 104"/>
                <a:gd name="T30" fmla="*/ 24 w 204"/>
                <a:gd name="T31" fmla="*/ 80 h 104"/>
                <a:gd name="T32" fmla="*/ 44 w 204"/>
                <a:gd name="T33" fmla="*/ 80 h 104"/>
                <a:gd name="T34" fmla="*/ 32 w 204"/>
                <a:gd name="T35" fmla="*/ 104 h 104"/>
                <a:gd name="T36" fmla="*/ 48 w 204"/>
                <a:gd name="T37" fmla="*/ 102 h 104"/>
                <a:gd name="T38" fmla="*/ 64 w 204"/>
                <a:gd name="T39" fmla="*/ 94 h 104"/>
                <a:gd name="T40" fmla="*/ 78 w 204"/>
                <a:gd name="T41" fmla="*/ 82 h 104"/>
                <a:gd name="T42" fmla="*/ 108 w 204"/>
                <a:gd name="T43" fmla="*/ 74 h 104"/>
                <a:gd name="T44" fmla="*/ 112 w 204"/>
                <a:gd name="T45" fmla="*/ 66 h 104"/>
                <a:gd name="T46" fmla="*/ 130 w 204"/>
                <a:gd name="T47" fmla="*/ 64 h 104"/>
                <a:gd name="T48" fmla="*/ 126 w 204"/>
                <a:gd name="T49" fmla="*/ 72 h 104"/>
                <a:gd name="T50" fmla="*/ 140 w 204"/>
                <a:gd name="T51" fmla="*/ 72 h 104"/>
                <a:gd name="T52" fmla="*/ 142 w 204"/>
                <a:gd name="T53" fmla="*/ 80 h 104"/>
                <a:gd name="T54" fmla="*/ 162 w 204"/>
                <a:gd name="T55" fmla="*/ 80 h 104"/>
                <a:gd name="T56" fmla="*/ 168 w 204"/>
                <a:gd name="T57" fmla="*/ 86 h 104"/>
                <a:gd name="T58" fmla="*/ 182 w 204"/>
                <a:gd name="T59" fmla="*/ 84 h 104"/>
                <a:gd name="T60" fmla="*/ 204 w 204"/>
                <a:gd name="T61" fmla="*/ 80 h 104"/>
                <a:gd name="T62" fmla="*/ 198 w 204"/>
                <a:gd name="T63" fmla="*/ 66 h 104"/>
                <a:gd name="T64" fmla="*/ 192 w 204"/>
                <a:gd name="T65" fmla="*/ 68 h 104"/>
                <a:gd name="T66" fmla="*/ 184 w 204"/>
                <a:gd name="T67" fmla="*/ 66 h 104"/>
                <a:gd name="T68" fmla="*/ 166 w 204"/>
                <a:gd name="T69" fmla="*/ 66 h 104"/>
                <a:gd name="T70" fmla="*/ 176 w 204"/>
                <a:gd name="T71" fmla="*/ 58 h 104"/>
                <a:gd name="T72" fmla="*/ 178 w 204"/>
                <a:gd name="T73" fmla="*/ 46 h 104"/>
                <a:gd name="T74" fmla="*/ 170 w 204"/>
                <a:gd name="T75" fmla="*/ 38 h 104"/>
                <a:gd name="T76" fmla="*/ 150 w 204"/>
                <a:gd name="T77" fmla="*/ 3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4" h="104">
                  <a:moveTo>
                    <a:pt x="150" y="34"/>
                  </a:moveTo>
                  <a:lnTo>
                    <a:pt x="144" y="26"/>
                  </a:lnTo>
                  <a:lnTo>
                    <a:pt x="132" y="20"/>
                  </a:lnTo>
                  <a:lnTo>
                    <a:pt x="124" y="16"/>
                  </a:lnTo>
                  <a:lnTo>
                    <a:pt x="110" y="24"/>
                  </a:lnTo>
                  <a:lnTo>
                    <a:pt x="112" y="12"/>
                  </a:lnTo>
                  <a:lnTo>
                    <a:pt x="114" y="6"/>
                  </a:lnTo>
                  <a:lnTo>
                    <a:pt x="114" y="0"/>
                  </a:lnTo>
                  <a:lnTo>
                    <a:pt x="84" y="10"/>
                  </a:lnTo>
                  <a:lnTo>
                    <a:pt x="74" y="26"/>
                  </a:lnTo>
                  <a:lnTo>
                    <a:pt x="54" y="44"/>
                  </a:lnTo>
                  <a:lnTo>
                    <a:pt x="46" y="58"/>
                  </a:lnTo>
                  <a:lnTo>
                    <a:pt x="18" y="72"/>
                  </a:lnTo>
                  <a:lnTo>
                    <a:pt x="0" y="88"/>
                  </a:lnTo>
                  <a:lnTo>
                    <a:pt x="8" y="86"/>
                  </a:lnTo>
                  <a:lnTo>
                    <a:pt x="24" y="80"/>
                  </a:lnTo>
                  <a:lnTo>
                    <a:pt x="44" y="80"/>
                  </a:lnTo>
                  <a:lnTo>
                    <a:pt x="32" y="104"/>
                  </a:lnTo>
                  <a:lnTo>
                    <a:pt x="48" y="102"/>
                  </a:lnTo>
                  <a:lnTo>
                    <a:pt x="64" y="94"/>
                  </a:lnTo>
                  <a:lnTo>
                    <a:pt x="78" y="82"/>
                  </a:lnTo>
                  <a:lnTo>
                    <a:pt x="108" y="74"/>
                  </a:lnTo>
                  <a:lnTo>
                    <a:pt x="112" y="66"/>
                  </a:lnTo>
                  <a:lnTo>
                    <a:pt x="130" y="64"/>
                  </a:lnTo>
                  <a:lnTo>
                    <a:pt x="126" y="72"/>
                  </a:lnTo>
                  <a:lnTo>
                    <a:pt x="140" y="72"/>
                  </a:lnTo>
                  <a:lnTo>
                    <a:pt x="142" y="80"/>
                  </a:lnTo>
                  <a:lnTo>
                    <a:pt x="162" y="80"/>
                  </a:lnTo>
                  <a:lnTo>
                    <a:pt x="168" y="86"/>
                  </a:lnTo>
                  <a:lnTo>
                    <a:pt x="182" y="84"/>
                  </a:lnTo>
                  <a:lnTo>
                    <a:pt x="204" y="80"/>
                  </a:lnTo>
                  <a:lnTo>
                    <a:pt x="198" y="66"/>
                  </a:lnTo>
                  <a:lnTo>
                    <a:pt x="192" y="68"/>
                  </a:lnTo>
                  <a:lnTo>
                    <a:pt x="184" y="66"/>
                  </a:lnTo>
                  <a:lnTo>
                    <a:pt x="166" y="66"/>
                  </a:lnTo>
                  <a:lnTo>
                    <a:pt x="176" y="58"/>
                  </a:lnTo>
                  <a:lnTo>
                    <a:pt x="178" y="46"/>
                  </a:lnTo>
                  <a:lnTo>
                    <a:pt x="170" y="38"/>
                  </a:lnTo>
                  <a:lnTo>
                    <a:pt x="150" y="3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10" name="Freeform 109"/>
            <p:cNvSpPr>
              <a:spLocks/>
            </p:cNvSpPr>
            <p:nvPr/>
          </p:nvSpPr>
          <p:spPr bwMode="auto">
            <a:xfrm>
              <a:off x="4209689" y="711519"/>
              <a:ext cx="53626" cy="22792"/>
            </a:xfrm>
            <a:custGeom>
              <a:avLst/>
              <a:gdLst>
                <a:gd name="T0" fmla="*/ 40 w 80"/>
                <a:gd name="T1" fmla="*/ 2 h 34"/>
                <a:gd name="T2" fmla="*/ 46 w 80"/>
                <a:gd name="T3" fmla="*/ 4 h 34"/>
                <a:gd name="T4" fmla="*/ 68 w 80"/>
                <a:gd name="T5" fmla="*/ 0 h 34"/>
                <a:gd name="T6" fmla="*/ 80 w 80"/>
                <a:gd name="T7" fmla="*/ 2 h 34"/>
                <a:gd name="T8" fmla="*/ 78 w 80"/>
                <a:gd name="T9" fmla="*/ 8 h 34"/>
                <a:gd name="T10" fmla="*/ 54 w 80"/>
                <a:gd name="T11" fmla="*/ 14 h 34"/>
                <a:gd name="T12" fmla="*/ 40 w 80"/>
                <a:gd name="T13" fmla="*/ 24 h 34"/>
                <a:gd name="T14" fmla="*/ 26 w 80"/>
                <a:gd name="T15" fmla="*/ 30 h 34"/>
                <a:gd name="T16" fmla="*/ 18 w 80"/>
                <a:gd name="T17" fmla="*/ 30 h 34"/>
                <a:gd name="T18" fmla="*/ 0 w 80"/>
                <a:gd name="T19" fmla="*/ 34 h 34"/>
                <a:gd name="T20" fmla="*/ 8 w 80"/>
                <a:gd name="T21" fmla="*/ 22 h 34"/>
                <a:gd name="T22" fmla="*/ 28 w 80"/>
                <a:gd name="T23" fmla="*/ 10 h 34"/>
                <a:gd name="T24" fmla="*/ 40 w 80"/>
                <a:gd name="T25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34">
                  <a:moveTo>
                    <a:pt x="40" y="2"/>
                  </a:moveTo>
                  <a:lnTo>
                    <a:pt x="46" y="4"/>
                  </a:lnTo>
                  <a:lnTo>
                    <a:pt x="68" y="0"/>
                  </a:lnTo>
                  <a:lnTo>
                    <a:pt x="80" y="2"/>
                  </a:lnTo>
                  <a:lnTo>
                    <a:pt x="78" y="8"/>
                  </a:lnTo>
                  <a:lnTo>
                    <a:pt x="54" y="14"/>
                  </a:lnTo>
                  <a:lnTo>
                    <a:pt x="40" y="24"/>
                  </a:lnTo>
                  <a:lnTo>
                    <a:pt x="26" y="30"/>
                  </a:lnTo>
                  <a:lnTo>
                    <a:pt x="18" y="30"/>
                  </a:lnTo>
                  <a:lnTo>
                    <a:pt x="0" y="34"/>
                  </a:lnTo>
                  <a:lnTo>
                    <a:pt x="8" y="22"/>
                  </a:lnTo>
                  <a:lnTo>
                    <a:pt x="28" y="10"/>
                  </a:lnTo>
                  <a:lnTo>
                    <a:pt x="4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11" name="Freeform 110"/>
            <p:cNvSpPr>
              <a:spLocks/>
            </p:cNvSpPr>
            <p:nvPr/>
          </p:nvSpPr>
          <p:spPr bwMode="auto">
            <a:xfrm>
              <a:off x="4278063" y="724925"/>
              <a:ext cx="25473" cy="20110"/>
            </a:xfrm>
            <a:custGeom>
              <a:avLst/>
              <a:gdLst>
                <a:gd name="T0" fmla="*/ 2 w 38"/>
                <a:gd name="T1" fmla="*/ 30 h 30"/>
                <a:gd name="T2" fmla="*/ 0 w 38"/>
                <a:gd name="T3" fmla="*/ 24 h 30"/>
                <a:gd name="T4" fmla="*/ 2 w 38"/>
                <a:gd name="T5" fmla="*/ 14 h 30"/>
                <a:gd name="T6" fmla="*/ 24 w 38"/>
                <a:gd name="T7" fmla="*/ 2 h 30"/>
                <a:gd name="T8" fmla="*/ 34 w 38"/>
                <a:gd name="T9" fmla="*/ 0 h 30"/>
                <a:gd name="T10" fmla="*/ 38 w 38"/>
                <a:gd name="T11" fmla="*/ 6 h 30"/>
                <a:gd name="T12" fmla="*/ 36 w 38"/>
                <a:gd name="T13" fmla="*/ 10 h 30"/>
                <a:gd name="T14" fmla="*/ 16 w 38"/>
                <a:gd name="T15" fmla="*/ 24 h 30"/>
                <a:gd name="T16" fmla="*/ 2 w 38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0">
                  <a:moveTo>
                    <a:pt x="2" y="30"/>
                  </a:moveTo>
                  <a:lnTo>
                    <a:pt x="0" y="24"/>
                  </a:lnTo>
                  <a:lnTo>
                    <a:pt x="2" y="14"/>
                  </a:lnTo>
                  <a:lnTo>
                    <a:pt x="24" y="2"/>
                  </a:lnTo>
                  <a:lnTo>
                    <a:pt x="34" y="0"/>
                  </a:lnTo>
                  <a:lnTo>
                    <a:pt x="38" y="6"/>
                  </a:lnTo>
                  <a:lnTo>
                    <a:pt x="36" y="10"/>
                  </a:lnTo>
                  <a:lnTo>
                    <a:pt x="16" y="24"/>
                  </a:lnTo>
                  <a:lnTo>
                    <a:pt x="2" y="3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12" name="Freeform 111"/>
            <p:cNvSpPr>
              <a:spLocks/>
            </p:cNvSpPr>
            <p:nvPr/>
          </p:nvSpPr>
          <p:spPr bwMode="auto">
            <a:xfrm>
              <a:off x="4492569" y="580134"/>
              <a:ext cx="21450" cy="12066"/>
            </a:xfrm>
            <a:custGeom>
              <a:avLst/>
              <a:gdLst>
                <a:gd name="T0" fmla="*/ 0 w 32"/>
                <a:gd name="T1" fmla="*/ 16 h 18"/>
                <a:gd name="T2" fmla="*/ 2 w 32"/>
                <a:gd name="T3" fmla="*/ 6 h 18"/>
                <a:gd name="T4" fmla="*/ 16 w 32"/>
                <a:gd name="T5" fmla="*/ 0 h 18"/>
                <a:gd name="T6" fmla="*/ 28 w 32"/>
                <a:gd name="T7" fmla="*/ 4 h 18"/>
                <a:gd name="T8" fmla="*/ 32 w 32"/>
                <a:gd name="T9" fmla="*/ 6 h 18"/>
                <a:gd name="T10" fmla="*/ 26 w 32"/>
                <a:gd name="T11" fmla="*/ 18 h 18"/>
                <a:gd name="T12" fmla="*/ 12 w 32"/>
                <a:gd name="T13" fmla="*/ 16 h 18"/>
                <a:gd name="T14" fmla="*/ 0 w 32"/>
                <a:gd name="T15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18">
                  <a:moveTo>
                    <a:pt x="0" y="16"/>
                  </a:moveTo>
                  <a:lnTo>
                    <a:pt x="2" y="6"/>
                  </a:lnTo>
                  <a:lnTo>
                    <a:pt x="16" y="0"/>
                  </a:lnTo>
                  <a:lnTo>
                    <a:pt x="28" y="4"/>
                  </a:lnTo>
                  <a:lnTo>
                    <a:pt x="32" y="6"/>
                  </a:lnTo>
                  <a:lnTo>
                    <a:pt x="26" y="18"/>
                  </a:lnTo>
                  <a:lnTo>
                    <a:pt x="12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13" name="Freeform 112"/>
            <p:cNvSpPr>
              <a:spLocks/>
            </p:cNvSpPr>
            <p:nvPr/>
          </p:nvSpPr>
          <p:spPr bwMode="auto">
            <a:xfrm>
              <a:off x="4416150" y="577453"/>
              <a:ext cx="6703" cy="4022"/>
            </a:xfrm>
            <a:custGeom>
              <a:avLst/>
              <a:gdLst>
                <a:gd name="T0" fmla="*/ 0 w 10"/>
                <a:gd name="T1" fmla="*/ 6 h 6"/>
                <a:gd name="T2" fmla="*/ 2 w 10"/>
                <a:gd name="T3" fmla="*/ 0 h 6"/>
                <a:gd name="T4" fmla="*/ 10 w 10"/>
                <a:gd name="T5" fmla="*/ 0 h 6"/>
                <a:gd name="T6" fmla="*/ 10 w 10"/>
                <a:gd name="T7" fmla="*/ 6 h 6"/>
                <a:gd name="T8" fmla="*/ 0 w 10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0" y="6"/>
                  </a:moveTo>
                  <a:lnTo>
                    <a:pt x="2" y="0"/>
                  </a:lnTo>
                  <a:lnTo>
                    <a:pt x="10" y="0"/>
                  </a:lnTo>
                  <a:lnTo>
                    <a:pt x="1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14" name="Freeform 113"/>
            <p:cNvSpPr>
              <a:spLocks/>
            </p:cNvSpPr>
            <p:nvPr/>
          </p:nvSpPr>
          <p:spPr bwMode="auto">
            <a:xfrm>
              <a:off x="4425535" y="569409"/>
              <a:ext cx="8044" cy="4022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6 h 6"/>
                <a:gd name="T4" fmla="*/ 4 w 12"/>
                <a:gd name="T5" fmla="*/ 0 h 6"/>
                <a:gd name="T6" fmla="*/ 12 w 12"/>
                <a:gd name="T7" fmla="*/ 0 h 6"/>
                <a:gd name="T8" fmla="*/ 6 w 1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12" y="0"/>
                  </a:lnTo>
                  <a:lnTo>
                    <a:pt x="6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15" name="Freeform 114"/>
            <p:cNvSpPr>
              <a:spLocks/>
            </p:cNvSpPr>
            <p:nvPr/>
          </p:nvSpPr>
          <p:spPr bwMode="auto">
            <a:xfrm>
              <a:off x="4421513" y="549298"/>
              <a:ext cx="29494" cy="16089"/>
            </a:xfrm>
            <a:custGeom>
              <a:avLst/>
              <a:gdLst>
                <a:gd name="T0" fmla="*/ 0 w 44"/>
                <a:gd name="T1" fmla="*/ 24 h 24"/>
                <a:gd name="T2" fmla="*/ 14 w 44"/>
                <a:gd name="T3" fmla="*/ 22 h 24"/>
                <a:gd name="T4" fmla="*/ 28 w 44"/>
                <a:gd name="T5" fmla="*/ 12 h 24"/>
                <a:gd name="T6" fmla="*/ 44 w 44"/>
                <a:gd name="T7" fmla="*/ 6 h 24"/>
                <a:gd name="T8" fmla="*/ 44 w 44"/>
                <a:gd name="T9" fmla="*/ 2 h 24"/>
                <a:gd name="T10" fmla="*/ 36 w 44"/>
                <a:gd name="T11" fmla="*/ 0 h 24"/>
                <a:gd name="T12" fmla="*/ 18 w 44"/>
                <a:gd name="T13" fmla="*/ 8 h 24"/>
                <a:gd name="T14" fmla="*/ 4 w 44"/>
                <a:gd name="T15" fmla="*/ 14 h 24"/>
                <a:gd name="T16" fmla="*/ 0 w 44"/>
                <a:gd name="T1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24">
                  <a:moveTo>
                    <a:pt x="0" y="24"/>
                  </a:moveTo>
                  <a:lnTo>
                    <a:pt x="14" y="22"/>
                  </a:lnTo>
                  <a:lnTo>
                    <a:pt x="28" y="12"/>
                  </a:lnTo>
                  <a:lnTo>
                    <a:pt x="44" y="6"/>
                  </a:lnTo>
                  <a:lnTo>
                    <a:pt x="44" y="2"/>
                  </a:lnTo>
                  <a:lnTo>
                    <a:pt x="36" y="0"/>
                  </a:lnTo>
                  <a:lnTo>
                    <a:pt x="18" y="8"/>
                  </a:lnTo>
                  <a:lnTo>
                    <a:pt x="4" y="14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16" name="Freeform 115"/>
            <p:cNvSpPr>
              <a:spLocks/>
            </p:cNvSpPr>
            <p:nvPr/>
          </p:nvSpPr>
          <p:spPr bwMode="auto">
            <a:xfrm>
              <a:off x="4452348" y="542595"/>
              <a:ext cx="12066" cy="4022"/>
            </a:xfrm>
            <a:custGeom>
              <a:avLst/>
              <a:gdLst>
                <a:gd name="T0" fmla="*/ 0 w 18"/>
                <a:gd name="T1" fmla="*/ 4 h 6"/>
                <a:gd name="T2" fmla="*/ 8 w 18"/>
                <a:gd name="T3" fmla="*/ 6 h 6"/>
                <a:gd name="T4" fmla="*/ 18 w 18"/>
                <a:gd name="T5" fmla="*/ 4 h 6"/>
                <a:gd name="T6" fmla="*/ 18 w 18"/>
                <a:gd name="T7" fmla="*/ 0 h 6"/>
                <a:gd name="T8" fmla="*/ 0 w 18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6">
                  <a:moveTo>
                    <a:pt x="0" y="4"/>
                  </a:moveTo>
                  <a:lnTo>
                    <a:pt x="8" y="6"/>
                  </a:lnTo>
                  <a:lnTo>
                    <a:pt x="18" y="4"/>
                  </a:lnTo>
                  <a:lnTo>
                    <a:pt x="18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17" name="Freeform 116"/>
            <p:cNvSpPr>
              <a:spLocks/>
            </p:cNvSpPr>
            <p:nvPr/>
          </p:nvSpPr>
          <p:spPr bwMode="auto">
            <a:xfrm>
              <a:off x="4282084" y="446068"/>
              <a:ext cx="442419" cy="294945"/>
            </a:xfrm>
            <a:custGeom>
              <a:avLst/>
              <a:gdLst>
                <a:gd name="T0" fmla="*/ 298 w 660"/>
                <a:gd name="T1" fmla="*/ 170 h 440"/>
                <a:gd name="T2" fmla="*/ 300 w 660"/>
                <a:gd name="T3" fmla="*/ 146 h 440"/>
                <a:gd name="T4" fmla="*/ 256 w 660"/>
                <a:gd name="T5" fmla="*/ 120 h 440"/>
                <a:gd name="T6" fmla="*/ 190 w 660"/>
                <a:gd name="T7" fmla="*/ 132 h 440"/>
                <a:gd name="T8" fmla="*/ 108 w 660"/>
                <a:gd name="T9" fmla="*/ 134 h 440"/>
                <a:gd name="T10" fmla="*/ 68 w 660"/>
                <a:gd name="T11" fmla="*/ 120 h 440"/>
                <a:gd name="T12" fmla="*/ 0 w 660"/>
                <a:gd name="T13" fmla="*/ 104 h 440"/>
                <a:gd name="T14" fmla="*/ 52 w 660"/>
                <a:gd name="T15" fmla="*/ 96 h 440"/>
                <a:gd name="T16" fmla="*/ 18 w 660"/>
                <a:gd name="T17" fmla="*/ 72 h 440"/>
                <a:gd name="T18" fmla="*/ 180 w 660"/>
                <a:gd name="T19" fmla="*/ 0 h 440"/>
                <a:gd name="T20" fmla="*/ 120 w 660"/>
                <a:gd name="T21" fmla="*/ 64 h 440"/>
                <a:gd name="T22" fmla="*/ 124 w 660"/>
                <a:gd name="T23" fmla="*/ 98 h 440"/>
                <a:gd name="T24" fmla="*/ 158 w 660"/>
                <a:gd name="T25" fmla="*/ 50 h 440"/>
                <a:gd name="T26" fmla="*/ 166 w 660"/>
                <a:gd name="T27" fmla="*/ 30 h 440"/>
                <a:gd name="T28" fmla="*/ 208 w 660"/>
                <a:gd name="T29" fmla="*/ 14 h 440"/>
                <a:gd name="T30" fmla="*/ 306 w 660"/>
                <a:gd name="T31" fmla="*/ 22 h 440"/>
                <a:gd name="T32" fmla="*/ 246 w 660"/>
                <a:gd name="T33" fmla="*/ 66 h 440"/>
                <a:gd name="T34" fmla="*/ 308 w 660"/>
                <a:gd name="T35" fmla="*/ 48 h 440"/>
                <a:gd name="T36" fmla="*/ 328 w 660"/>
                <a:gd name="T37" fmla="*/ 72 h 440"/>
                <a:gd name="T38" fmla="*/ 348 w 660"/>
                <a:gd name="T39" fmla="*/ 44 h 440"/>
                <a:gd name="T40" fmla="*/ 400 w 660"/>
                <a:gd name="T41" fmla="*/ 58 h 440"/>
                <a:gd name="T42" fmla="*/ 436 w 660"/>
                <a:gd name="T43" fmla="*/ 66 h 440"/>
                <a:gd name="T44" fmla="*/ 434 w 660"/>
                <a:gd name="T45" fmla="*/ 92 h 440"/>
                <a:gd name="T46" fmla="*/ 494 w 660"/>
                <a:gd name="T47" fmla="*/ 76 h 440"/>
                <a:gd name="T48" fmla="*/ 476 w 660"/>
                <a:gd name="T49" fmla="*/ 104 h 440"/>
                <a:gd name="T50" fmla="*/ 514 w 660"/>
                <a:gd name="T51" fmla="*/ 94 h 440"/>
                <a:gd name="T52" fmla="*/ 536 w 660"/>
                <a:gd name="T53" fmla="*/ 110 h 440"/>
                <a:gd name="T54" fmla="*/ 508 w 660"/>
                <a:gd name="T55" fmla="*/ 140 h 440"/>
                <a:gd name="T56" fmla="*/ 534 w 660"/>
                <a:gd name="T57" fmla="*/ 148 h 440"/>
                <a:gd name="T58" fmla="*/ 522 w 660"/>
                <a:gd name="T59" fmla="*/ 170 h 440"/>
                <a:gd name="T60" fmla="*/ 548 w 660"/>
                <a:gd name="T61" fmla="*/ 206 h 440"/>
                <a:gd name="T62" fmla="*/ 606 w 660"/>
                <a:gd name="T63" fmla="*/ 234 h 440"/>
                <a:gd name="T64" fmla="*/ 640 w 660"/>
                <a:gd name="T65" fmla="*/ 256 h 440"/>
                <a:gd name="T66" fmla="*/ 584 w 660"/>
                <a:gd name="T67" fmla="*/ 294 h 440"/>
                <a:gd name="T68" fmla="*/ 530 w 660"/>
                <a:gd name="T69" fmla="*/ 312 h 440"/>
                <a:gd name="T70" fmla="*/ 534 w 660"/>
                <a:gd name="T71" fmla="*/ 262 h 440"/>
                <a:gd name="T72" fmla="*/ 478 w 660"/>
                <a:gd name="T73" fmla="*/ 276 h 440"/>
                <a:gd name="T74" fmla="*/ 464 w 660"/>
                <a:gd name="T75" fmla="*/ 318 h 440"/>
                <a:gd name="T76" fmla="*/ 506 w 660"/>
                <a:gd name="T77" fmla="*/ 348 h 440"/>
                <a:gd name="T78" fmla="*/ 486 w 660"/>
                <a:gd name="T79" fmla="*/ 370 h 440"/>
                <a:gd name="T80" fmla="*/ 470 w 660"/>
                <a:gd name="T81" fmla="*/ 404 h 440"/>
                <a:gd name="T82" fmla="*/ 428 w 660"/>
                <a:gd name="T83" fmla="*/ 392 h 440"/>
                <a:gd name="T84" fmla="*/ 392 w 660"/>
                <a:gd name="T85" fmla="*/ 368 h 440"/>
                <a:gd name="T86" fmla="*/ 406 w 660"/>
                <a:gd name="T87" fmla="*/ 404 h 440"/>
                <a:gd name="T88" fmla="*/ 424 w 660"/>
                <a:gd name="T89" fmla="*/ 440 h 440"/>
                <a:gd name="T90" fmla="*/ 314 w 660"/>
                <a:gd name="T91" fmla="*/ 404 h 440"/>
                <a:gd name="T92" fmla="*/ 298 w 660"/>
                <a:gd name="T93" fmla="*/ 370 h 440"/>
                <a:gd name="T94" fmla="*/ 260 w 660"/>
                <a:gd name="T95" fmla="*/ 330 h 440"/>
                <a:gd name="T96" fmla="*/ 214 w 660"/>
                <a:gd name="T97" fmla="*/ 340 h 440"/>
                <a:gd name="T98" fmla="*/ 132 w 660"/>
                <a:gd name="T99" fmla="*/ 344 h 440"/>
                <a:gd name="T100" fmla="*/ 196 w 660"/>
                <a:gd name="T101" fmla="*/ 304 h 440"/>
                <a:gd name="T102" fmla="*/ 286 w 660"/>
                <a:gd name="T103" fmla="*/ 298 h 440"/>
                <a:gd name="T104" fmla="*/ 364 w 660"/>
                <a:gd name="T105" fmla="*/ 234 h 440"/>
                <a:gd name="T106" fmla="*/ 360 w 660"/>
                <a:gd name="T107" fmla="*/ 186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60" h="440">
                  <a:moveTo>
                    <a:pt x="336" y="172"/>
                  </a:moveTo>
                  <a:lnTo>
                    <a:pt x="324" y="170"/>
                  </a:lnTo>
                  <a:lnTo>
                    <a:pt x="314" y="178"/>
                  </a:lnTo>
                  <a:lnTo>
                    <a:pt x="280" y="184"/>
                  </a:lnTo>
                  <a:lnTo>
                    <a:pt x="288" y="172"/>
                  </a:lnTo>
                  <a:lnTo>
                    <a:pt x="298" y="170"/>
                  </a:lnTo>
                  <a:lnTo>
                    <a:pt x="320" y="164"/>
                  </a:lnTo>
                  <a:lnTo>
                    <a:pt x="320" y="158"/>
                  </a:lnTo>
                  <a:lnTo>
                    <a:pt x="308" y="156"/>
                  </a:lnTo>
                  <a:lnTo>
                    <a:pt x="310" y="150"/>
                  </a:lnTo>
                  <a:lnTo>
                    <a:pt x="320" y="144"/>
                  </a:lnTo>
                  <a:lnTo>
                    <a:pt x="300" y="146"/>
                  </a:lnTo>
                  <a:lnTo>
                    <a:pt x="300" y="140"/>
                  </a:lnTo>
                  <a:lnTo>
                    <a:pt x="286" y="144"/>
                  </a:lnTo>
                  <a:lnTo>
                    <a:pt x="294" y="128"/>
                  </a:lnTo>
                  <a:lnTo>
                    <a:pt x="280" y="128"/>
                  </a:lnTo>
                  <a:lnTo>
                    <a:pt x="266" y="120"/>
                  </a:lnTo>
                  <a:lnTo>
                    <a:pt x="256" y="120"/>
                  </a:lnTo>
                  <a:lnTo>
                    <a:pt x="264" y="128"/>
                  </a:lnTo>
                  <a:lnTo>
                    <a:pt x="258" y="140"/>
                  </a:lnTo>
                  <a:lnTo>
                    <a:pt x="230" y="142"/>
                  </a:lnTo>
                  <a:lnTo>
                    <a:pt x="226" y="134"/>
                  </a:lnTo>
                  <a:lnTo>
                    <a:pt x="208" y="134"/>
                  </a:lnTo>
                  <a:lnTo>
                    <a:pt x="190" y="132"/>
                  </a:lnTo>
                  <a:lnTo>
                    <a:pt x="196" y="142"/>
                  </a:lnTo>
                  <a:lnTo>
                    <a:pt x="174" y="134"/>
                  </a:lnTo>
                  <a:lnTo>
                    <a:pt x="160" y="138"/>
                  </a:lnTo>
                  <a:lnTo>
                    <a:pt x="146" y="134"/>
                  </a:lnTo>
                  <a:lnTo>
                    <a:pt x="118" y="136"/>
                  </a:lnTo>
                  <a:lnTo>
                    <a:pt x="108" y="134"/>
                  </a:lnTo>
                  <a:lnTo>
                    <a:pt x="108" y="130"/>
                  </a:lnTo>
                  <a:lnTo>
                    <a:pt x="96" y="134"/>
                  </a:lnTo>
                  <a:lnTo>
                    <a:pt x="76" y="130"/>
                  </a:lnTo>
                  <a:lnTo>
                    <a:pt x="72" y="134"/>
                  </a:lnTo>
                  <a:lnTo>
                    <a:pt x="60" y="128"/>
                  </a:lnTo>
                  <a:lnTo>
                    <a:pt x="68" y="120"/>
                  </a:lnTo>
                  <a:lnTo>
                    <a:pt x="52" y="124"/>
                  </a:lnTo>
                  <a:lnTo>
                    <a:pt x="46" y="120"/>
                  </a:lnTo>
                  <a:lnTo>
                    <a:pt x="40" y="128"/>
                  </a:lnTo>
                  <a:lnTo>
                    <a:pt x="16" y="124"/>
                  </a:lnTo>
                  <a:lnTo>
                    <a:pt x="6" y="114"/>
                  </a:lnTo>
                  <a:lnTo>
                    <a:pt x="0" y="104"/>
                  </a:lnTo>
                  <a:lnTo>
                    <a:pt x="6" y="92"/>
                  </a:lnTo>
                  <a:lnTo>
                    <a:pt x="34" y="96"/>
                  </a:lnTo>
                  <a:lnTo>
                    <a:pt x="38" y="106"/>
                  </a:lnTo>
                  <a:lnTo>
                    <a:pt x="46" y="102"/>
                  </a:lnTo>
                  <a:lnTo>
                    <a:pt x="66" y="98"/>
                  </a:lnTo>
                  <a:lnTo>
                    <a:pt x="52" y="96"/>
                  </a:lnTo>
                  <a:lnTo>
                    <a:pt x="48" y="84"/>
                  </a:lnTo>
                  <a:lnTo>
                    <a:pt x="44" y="92"/>
                  </a:lnTo>
                  <a:lnTo>
                    <a:pt x="34" y="88"/>
                  </a:lnTo>
                  <a:lnTo>
                    <a:pt x="12" y="88"/>
                  </a:lnTo>
                  <a:lnTo>
                    <a:pt x="4" y="88"/>
                  </a:lnTo>
                  <a:lnTo>
                    <a:pt x="18" y="72"/>
                  </a:lnTo>
                  <a:lnTo>
                    <a:pt x="36" y="56"/>
                  </a:lnTo>
                  <a:lnTo>
                    <a:pt x="42" y="48"/>
                  </a:lnTo>
                  <a:lnTo>
                    <a:pt x="72" y="34"/>
                  </a:lnTo>
                  <a:lnTo>
                    <a:pt x="82" y="24"/>
                  </a:lnTo>
                  <a:lnTo>
                    <a:pt x="128" y="8"/>
                  </a:lnTo>
                  <a:lnTo>
                    <a:pt x="180" y="0"/>
                  </a:lnTo>
                  <a:lnTo>
                    <a:pt x="208" y="0"/>
                  </a:lnTo>
                  <a:lnTo>
                    <a:pt x="208" y="6"/>
                  </a:lnTo>
                  <a:lnTo>
                    <a:pt x="172" y="18"/>
                  </a:lnTo>
                  <a:lnTo>
                    <a:pt x="132" y="40"/>
                  </a:lnTo>
                  <a:lnTo>
                    <a:pt x="134" y="50"/>
                  </a:lnTo>
                  <a:lnTo>
                    <a:pt x="120" y="64"/>
                  </a:lnTo>
                  <a:lnTo>
                    <a:pt x="126" y="76"/>
                  </a:lnTo>
                  <a:lnTo>
                    <a:pt x="124" y="82"/>
                  </a:lnTo>
                  <a:lnTo>
                    <a:pt x="102" y="90"/>
                  </a:lnTo>
                  <a:lnTo>
                    <a:pt x="88" y="98"/>
                  </a:lnTo>
                  <a:lnTo>
                    <a:pt x="124" y="90"/>
                  </a:lnTo>
                  <a:lnTo>
                    <a:pt x="124" y="98"/>
                  </a:lnTo>
                  <a:lnTo>
                    <a:pt x="136" y="88"/>
                  </a:lnTo>
                  <a:lnTo>
                    <a:pt x="146" y="80"/>
                  </a:lnTo>
                  <a:lnTo>
                    <a:pt x="148" y="74"/>
                  </a:lnTo>
                  <a:lnTo>
                    <a:pt x="138" y="70"/>
                  </a:lnTo>
                  <a:lnTo>
                    <a:pt x="144" y="56"/>
                  </a:lnTo>
                  <a:lnTo>
                    <a:pt x="158" y="50"/>
                  </a:lnTo>
                  <a:lnTo>
                    <a:pt x="164" y="58"/>
                  </a:lnTo>
                  <a:lnTo>
                    <a:pt x="174" y="62"/>
                  </a:lnTo>
                  <a:lnTo>
                    <a:pt x="172" y="54"/>
                  </a:lnTo>
                  <a:lnTo>
                    <a:pt x="180" y="46"/>
                  </a:lnTo>
                  <a:lnTo>
                    <a:pt x="160" y="46"/>
                  </a:lnTo>
                  <a:lnTo>
                    <a:pt x="166" y="30"/>
                  </a:lnTo>
                  <a:lnTo>
                    <a:pt x="176" y="28"/>
                  </a:lnTo>
                  <a:lnTo>
                    <a:pt x="198" y="36"/>
                  </a:lnTo>
                  <a:lnTo>
                    <a:pt x="182" y="24"/>
                  </a:lnTo>
                  <a:lnTo>
                    <a:pt x="208" y="26"/>
                  </a:lnTo>
                  <a:lnTo>
                    <a:pt x="198" y="18"/>
                  </a:lnTo>
                  <a:lnTo>
                    <a:pt x="208" y="14"/>
                  </a:lnTo>
                  <a:lnTo>
                    <a:pt x="236" y="14"/>
                  </a:lnTo>
                  <a:lnTo>
                    <a:pt x="244" y="8"/>
                  </a:lnTo>
                  <a:lnTo>
                    <a:pt x="272" y="2"/>
                  </a:lnTo>
                  <a:lnTo>
                    <a:pt x="304" y="4"/>
                  </a:lnTo>
                  <a:lnTo>
                    <a:pt x="298" y="16"/>
                  </a:lnTo>
                  <a:lnTo>
                    <a:pt x="306" y="22"/>
                  </a:lnTo>
                  <a:lnTo>
                    <a:pt x="300" y="36"/>
                  </a:lnTo>
                  <a:lnTo>
                    <a:pt x="284" y="44"/>
                  </a:lnTo>
                  <a:lnTo>
                    <a:pt x="278" y="50"/>
                  </a:lnTo>
                  <a:lnTo>
                    <a:pt x="264" y="56"/>
                  </a:lnTo>
                  <a:lnTo>
                    <a:pt x="258" y="62"/>
                  </a:lnTo>
                  <a:lnTo>
                    <a:pt x="246" y="66"/>
                  </a:lnTo>
                  <a:lnTo>
                    <a:pt x="262" y="68"/>
                  </a:lnTo>
                  <a:lnTo>
                    <a:pt x="276" y="64"/>
                  </a:lnTo>
                  <a:lnTo>
                    <a:pt x="284" y="56"/>
                  </a:lnTo>
                  <a:lnTo>
                    <a:pt x="294" y="56"/>
                  </a:lnTo>
                  <a:lnTo>
                    <a:pt x="300" y="48"/>
                  </a:lnTo>
                  <a:lnTo>
                    <a:pt x="308" y="48"/>
                  </a:lnTo>
                  <a:lnTo>
                    <a:pt x="314" y="54"/>
                  </a:lnTo>
                  <a:lnTo>
                    <a:pt x="308" y="64"/>
                  </a:lnTo>
                  <a:lnTo>
                    <a:pt x="320" y="64"/>
                  </a:lnTo>
                  <a:lnTo>
                    <a:pt x="322" y="52"/>
                  </a:lnTo>
                  <a:lnTo>
                    <a:pt x="328" y="56"/>
                  </a:lnTo>
                  <a:lnTo>
                    <a:pt x="328" y="72"/>
                  </a:lnTo>
                  <a:lnTo>
                    <a:pt x="340" y="70"/>
                  </a:lnTo>
                  <a:lnTo>
                    <a:pt x="336" y="52"/>
                  </a:lnTo>
                  <a:lnTo>
                    <a:pt x="352" y="58"/>
                  </a:lnTo>
                  <a:lnTo>
                    <a:pt x="366" y="56"/>
                  </a:lnTo>
                  <a:lnTo>
                    <a:pt x="342" y="48"/>
                  </a:lnTo>
                  <a:lnTo>
                    <a:pt x="348" y="44"/>
                  </a:lnTo>
                  <a:lnTo>
                    <a:pt x="378" y="36"/>
                  </a:lnTo>
                  <a:lnTo>
                    <a:pt x="400" y="42"/>
                  </a:lnTo>
                  <a:lnTo>
                    <a:pt x="414" y="42"/>
                  </a:lnTo>
                  <a:lnTo>
                    <a:pt x="428" y="48"/>
                  </a:lnTo>
                  <a:lnTo>
                    <a:pt x="428" y="56"/>
                  </a:lnTo>
                  <a:lnTo>
                    <a:pt x="400" y="58"/>
                  </a:lnTo>
                  <a:lnTo>
                    <a:pt x="378" y="72"/>
                  </a:lnTo>
                  <a:lnTo>
                    <a:pt x="386" y="78"/>
                  </a:lnTo>
                  <a:lnTo>
                    <a:pt x="406" y="66"/>
                  </a:lnTo>
                  <a:lnTo>
                    <a:pt x="414" y="62"/>
                  </a:lnTo>
                  <a:lnTo>
                    <a:pt x="438" y="62"/>
                  </a:lnTo>
                  <a:lnTo>
                    <a:pt x="436" y="66"/>
                  </a:lnTo>
                  <a:lnTo>
                    <a:pt x="406" y="76"/>
                  </a:lnTo>
                  <a:lnTo>
                    <a:pt x="404" y="84"/>
                  </a:lnTo>
                  <a:lnTo>
                    <a:pt x="416" y="82"/>
                  </a:lnTo>
                  <a:lnTo>
                    <a:pt x="430" y="76"/>
                  </a:lnTo>
                  <a:lnTo>
                    <a:pt x="428" y="86"/>
                  </a:lnTo>
                  <a:lnTo>
                    <a:pt x="434" y="92"/>
                  </a:lnTo>
                  <a:lnTo>
                    <a:pt x="438" y="82"/>
                  </a:lnTo>
                  <a:lnTo>
                    <a:pt x="450" y="86"/>
                  </a:lnTo>
                  <a:lnTo>
                    <a:pt x="460" y="72"/>
                  </a:lnTo>
                  <a:lnTo>
                    <a:pt x="484" y="70"/>
                  </a:lnTo>
                  <a:lnTo>
                    <a:pt x="484" y="78"/>
                  </a:lnTo>
                  <a:lnTo>
                    <a:pt x="494" y="76"/>
                  </a:lnTo>
                  <a:lnTo>
                    <a:pt x="508" y="80"/>
                  </a:lnTo>
                  <a:lnTo>
                    <a:pt x="506" y="88"/>
                  </a:lnTo>
                  <a:lnTo>
                    <a:pt x="492" y="98"/>
                  </a:lnTo>
                  <a:lnTo>
                    <a:pt x="478" y="94"/>
                  </a:lnTo>
                  <a:lnTo>
                    <a:pt x="450" y="106"/>
                  </a:lnTo>
                  <a:lnTo>
                    <a:pt x="476" y="104"/>
                  </a:lnTo>
                  <a:lnTo>
                    <a:pt x="456" y="124"/>
                  </a:lnTo>
                  <a:lnTo>
                    <a:pt x="478" y="112"/>
                  </a:lnTo>
                  <a:lnTo>
                    <a:pt x="464" y="128"/>
                  </a:lnTo>
                  <a:lnTo>
                    <a:pt x="486" y="114"/>
                  </a:lnTo>
                  <a:lnTo>
                    <a:pt x="494" y="104"/>
                  </a:lnTo>
                  <a:lnTo>
                    <a:pt x="514" y="94"/>
                  </a:lnTo>
                  <a:lnTo>
                    <a:pt x="514" y="102"/>
                  </a:lnTo>
                  <a:lnTo>
                    <a:pt x="498" y="116"/>
                  </a:lnTo>
                  <a:lnTo>
                    <a:pt x="512" y="114"/>
                  </a:lnTo>
                  <a:lnTo>
                    <a:pt x="498" y="124"/>
                  </a:lnTo>
                  <a:lnTo>
                    <a:pt x="520" y="120"/>
                  </a:lnTo>
                  <a:lnTo>
                    <a:pt x="536" y="110"/>
                  </a:lnTo>
                  <a:lnTo>
                    <a:pt x="548" y="114"/>
                  </a:lnTo>
                  <a:lnTo>
                    <a:pt x="528" y="128"/>
                  </a:lnTo>
                  <a:lnTo>
                    <a:pt x="500" y="132"/>
                  </a:lnTo>
                  <a:lnTo>
                    <a:pt x="520" y="134"/>
                  </a:lnTo>
                  <a:lnTo>
                    <a:pt x="520" y="138"/>
                  </a:lnTo>
                  <a:lnTo>
                    <a:pt x="508" y="140"/>
                  </a:lnTo>
                  <a:lnTo>
                    <a:pt x="530" y="140"/>
                  </a:lnTo>
                  <a:lnTo>
                    <a:pt x="542" y="134"/>
                  </a:lnTo>
                  <a:lnTo>
                    <a:pt x="558" y="126"/>
                  </a:lnTo>
                  <a:lnTo>
                    <a:pt x="572" y="134"/>
                  </a:lnTo>
                  <a:lnTo>
                    <a:pt x="570" y="140"/>
                  </a:lnTo>
                  <a:lnTo>
                    <a:pt x="534" y="148"/>
                  </a:lnTo>
                  <a:lnTo>
                    <a:pt x="544" y="152"/>
                  </a:lnTo>
                  <a:lnTo>
                    <a:pt x="574" y="154"/>
                  </a:lnTo>
                  <a:lnTo>
                    <a:pt x="576" y="160"/>
                  </a:lnTo>
                  <a:lnTo>
                    <a:pt x="546" y="162"/>
                  </a:lnTo>
                  <a:lnTo>
                    <a:pt x="518" y="158"/>
                  </a:lnTo>
                  <a:lnTo>
                    <a:pt x="522" y="170"/>
                  </a:lnTo>
                  <a:lnTo>
                    <a:pt x="534" y="172"/>
                  </a:lnTo>
                  <a:lnTo>
                    <a:pt x="532" y="180"/>
                  </a:lnTo>
                  <a:lnTo>
                    <a:pt x="504" y="184"/>
                  </a:lnTo>
                  <a:lnTo>
                    <a:pt x="532" y="196"/>
                  </a:lnTo>
                  <a:lnTo>
                    <a:pt x="548" y="200"/>
                  </a:lnTo>
                  <a:lnTo>
                    <a:pt x="548" y="206"/>
                  </a:lnTo>
                  <a:lnTo>
                    <a:pt x="578" y="208"/>
                  </a:lnTo>
                  <a:lnTo>
                    <a:pt x="578" y="214"/>
                  </a:lnTo>
                  <a:lnTo>
                    <a:pt x="594" y="216"/>
                  </a:lnTo>
                  <a:lnTo>
                    <a:pt x="596" y="226"/>
                  </a:lnTo>
                  <a:lnTo>
                    <a:pt x="580" y="236"/>
                  </a:lnTo>
                  <a:lnTo>
                    <a:pt x="606" y="234"/>
                  </a:lnTo>
                  <a:lnTo>
                    <a:pt x="602" y="242"/>
                  </a:lnTo>
                  <a:lnTo>
                    <a:pt x="620" y="238"/>
                  </a:lnTo>
                  <a:lnTo>
                    <a:pt x="626" y="246"/>
                  </a:lnTo>
                  <a:lnTo>
                    <a:pt x="642" y="242"/>
                  </a:lnTo>
                  <a:lnTo>
                    <a:pt x="660" y="254"/>
                  </a:lnTo>
                  <a:lnTo>
                    <a:pt x="640" y="256"/>
                  </a:lnTo>
                  <a:lnTo>
                    <a:pt x="640" y="266"/>
                  </a:lnTo>
                  <a:lnTo>
                    <a:pt x="616" y="268"/>
                  </a:lnTo>
                  <a:lnTo>
                    <a:pt x="604" y="276"/>
                  </a:lnTo>
                  <a:lnTo>
                    <a:pt x="618" y="276"/>
                  </a:lnTo>
                  <a:lnTo>
                    <a:pt x="606" y="286"/>
                  </a:lnTo>
                  <a:lnTo>
                    <a:pt x="584" y="294"/>
                  </a:lnTo>
                  <a:lnTo>
                    <a:pt x="572" y="290"/>
                  </a:lnTo>
                  <a:lnTo>
                    <a:pt x="564" y="304"/>
                  </a:lnTo>
                  <a:lnTo>
                    <a:pt x="560" y="318"/>
                  </a:lnTo>
                  <a:lnTo>
                    <a:pt x="548" y="318"/>
                  </a:lnTo>
                  <a:lnTo>
                    <a:pt x="542" y="306"/>
                  </a:lnTo>
                  <a:lnTo>
                    <a:pt x="530" y="312"/>
                  </a:lnTo>
                  <a:lnTo>
                    <a:pt x="522" y="298"/>
                  </a:lnTo>
                  <a:lnTo>
                    <a:pt x="534" y="290"/>
                  </a:lnTo>
                  <a:lnTo>
                    <a:pt x="526" y="284"/>
                  </a:lnTo>
                  <a:lnTo>
                    <a:pt x="558" y="270"/>
                  </a:lnTo>
                  <a:lnTo>
                    <a:pt x="518" y="282"/>
                  </a:lnTo>
                  <a:lnTo>
                    <a:pt x="534" y="262"/>
                  </a:lnTo>
                  <a:lnTo>
                    <a:pt x="514" y="272"/>
                  </a:lnTo>
                  <a:lnTo>
                    <a:pt x="502" y="268"/>
                  </a:lnTo>
                  <a:lnTo>
                    <a:pt x="500" y="258"/>
                  </a:lnTo>
                  <a:lnTo>
                    <a:pt x="486" y="262"/>
                  </a:lnTo>
                  <a:lnTo>
                    <a:pt x="474" y="262"/>
                  </a:lnTo>
                  <a:lnTo>
                    <a:pt x="478" y="276"/>
                  </a:lnTo>
                  <a:lnTo>
                    <a:pt x="464" y="282"/>
                  </a:lnTo>
                  <a:lnTo>
                    <a:pt x="452" y="270"/>
                  </a:lnTo>
                  <a:lnTo>
                    <a:pt x="448" y="280"/>
                  </a:lnTo>
                  <a:lnTo>
                    <a:pt x="450" y="292"/>
                  </a:lnTo>
                  <a:lnTo>
                    <a:pt x="462" y="296"/>
                  </a:lnTo>
                  <a:lnTo>
                    <a:pt x="464" y="318"/>
                  </a:lnTo>
                  <a:lnTo>
                    <a:pt x="476" y="318"/>
                  </a:lnTo>
                  <a:lnTo>
                    <a:pt x="488" y="324"/>
                  </a:lnTo>
                  <a:lnTo>
                    <a:pt x="490" y="332"/>
                  </a:lnTo>
                  <a:lnTo>
                    <a:pt x="506" y="330"/>
                  </a:lnTo>
                  <a:lnTo>
                    <a:pt x="500" y="336"/>
                  </a:lnTo>
                  <a:lnTo>
                    <a:pt x="506" y="348"/>
                  </a:lnTo>
                  <a:lnTo>
                    <a:pt x="492" y="352"/>
                  </a:lnTo>
                  <a:lnTo>
                    <a:pt x="502" y="362"/>
                  </a:lnTo>
                  <a:lnTo>
                    <a:pt x="504" y="376"/>
                  </a:lnTo>
                  <a:lnTo>
                    <a:pt x="498" y="376"/>
                  </a:lnTo>
                  <a:lnTo>
                    <a:pt x="492" y="382"/>
                  </a:lnTo>
                  <a:lnTo>
                    <a:pt x="486" y="370"/>
                  </a:lnTo>
                  <a:lnTo>
                    <a:pt x="482" y="380"/>
                  </a:lnTo>
                  <a:lnTo>
                    <a:pt x="482" y="394"/>
                  </a:lnTo>
                  <a:lnTo>
                    <a:pt x="484" y="404"/>
                  </a:lnTo>
                  <a:lnTo>
                    <a:pt x="478" y="408"/>
                  </a:lnTo>
                  <a:lnTo>
                    <a:pt x="476" y="400"/>
                  </a:lnTo>
                  <a:lnTo>
                    <a:pt x="470" y="404"/>
                  </a:lnTo>
                  <a:lnTo>
                    <a:pt x="470" y="418"/>
                  </a:lnTo>
                  <a:lnTo>
                    <a:pt x="464" y="420"/>
                  </a:lnTo>
                  <a:lnTo>
                    <a:pt x="464" y="408"/>
                  </a:lnTo>
                  <a:lnTo>
                    <a:pt x="450" y="398"/>
                  </a:lnTo>
                  <a:lnTo>
                    <a:pt x="438" y="394"/>
                  </a:lnTo>
                  <a:lnTo>
                    <a:pt x="428" y="392"/>
                  </a:lnTo>
                  <a:lnTo>
                    <a:pt x="428" y="380"/>
                  </a:lnTo>
                  <a:lnTo>
                    <a:pt x="422" y="390"/>
                  </a:lnTo>
                  <a:lnTo>
                    <a:pt x="414" y="380"/>
                  </a:lnTo>
                  <a:lnTo>
                    <a:pt x="410" y="368"/>
                  </a:lnTo>
                  <a:lnTo>
                    <a:pt x="400" y="378"/>
                  </a:lnTo>
                  <a:lnTo>
                    <a:pt x="392" y="368"/>
                  </a:lnTo>
                  <a:lnTo>
                    <a:pt x="372" y="368"/>
                  </a:lnTo>
                  <a:lnTo>
                    <a:pt x="382" y="378"/>
                  </a:lnTo>
                  <a:lnTo>
                    <a:pt x="384" y="388"/>
                  </a:lnTo>
                  <a:lnTo>
                    <a:pt x="390" y="382"/>
                  </a:lnTo>
                  <a:lnTo>
                    <a:pt x="392" y="396"/>
                  </a:lnTo>
                  <a:lnTo>
                    <a:pt x="406" y="404"/>
                  </a:lnTo>
                  <a:lnTo>
                    <a:pt x="414" y="404"/>
                  </a:lnTo>
                  <a:lnTo>
                    <a:pt x="420" y="416"/>
                  </a:lnTo>
                  <a:lnTo>
                    <a:pt x="430" y="426"/>
                  </a:lnTo>
                  <a:lnTo>
                    <a:pt x="418" y="426"/>
                  </a:lnTo>
                  <a:lnTo>
                    <a:pt x="420" y="436"/>
                  </a:lnTo>
                  <a:lnTo>
                    <a:pt x="424" y="440"/>
                  </a:lnTo>
                  <a:lnTo>
                    <a:pt x="408" y="438"/>
                  </a:lnTo>
                  <a:lnTo>
                    <a:pt x="386" y="424"/>
                  </a:lnTo>
                  <a:lnTo>
                    <a:pt x="350" y="422"/>
                  </a:lnTo>
                  <a:lnTo>
                    <a:pt x="328" y="410"/>
                  </a:lnTo>
                  <a:lnTo>
                    <a:pt x="324" y="404"/>
                  </a:lnTo>
                  <a:lnTo>
                    <a:pt x="314" y="404"/>
                  </a:lnTo>
                  <a:lnTo>
                    <a:pt x="306" y="408"/>
                  </a:lnTo>
                  <a:lnTo>
                    <a:pt x="294" y="400"/>
                  </a:lnTo>
                  <a:lnTo>
                    <a:pt x="294" y="394"/>
                  </a:lnTo>
                  <a:lnTo>
                    <a:pt x="284" y="390"/>
                  </a:lnTo>
                  <a:lnTo>
                    <a:pt x="282" y="382"/>
                  </a:lnTo>
                  <a:lnTo>
                    <a:pt x="298" y="370"/>
                  </a:lnTo>
                  <a:lnTo>
                    <a:pt x="286" y="368"/>
                  </a:lnTo>
                  <a:lnTo>
                    <a:pt x="272" y="370"/>
                  </a:lnTo>
                  <a:lnTo>
                    <a:pt x="272" y="356"/>
                  </a:lnTo>
                  <a:lnTo>
                    <a:pt x="264" y="346"/>
                  </a:lnTo>
                  <a:lnTo>
                    <a:pt x="264" y="332"/>
                  </a:lnTo>
                  <a:lnTo>
                    <a:pt x="260" y="330"/>
                  </a:lnTo>
                  <a:lnTo>
                    <a:pt x="250" y="342"/>
                  </a:lnTo>
                  <a:lnTo>
                    <a:pt x="246" y="326"/>
                  </a:lnTo>
                  <a:lnTo>
                    <a:pt x="240" y="332"/>
                  </a:lnTo>
                  <a:lnTo>
                    <a:pt x="230" y="324"/>
                  </a:lnTo>
                  <a:lnTo>
                    <a:pt x="232" y="336"/>
                  </a:lnTo>
                  <a:lnTo>
                    <a:pt x="214" y="340"/>
                  </a:lnTo>
                  <a:lnTo>
                    <a:pt x="202" y="332"/>
                  </a:lnTo>
                  <a:lnTo>
                    <a:pt x="196" y="340"/>
                  </a:lnTo>
                  <a:lnTo>
                    <a:pt x="188" y="340"/>
                  </a:lnTo>
                  <a:lnTo>
                    <a:pt x="154" y="348"/>
                  </a:lnTo>
                  <a:lnTo>
                    <a:pt x="144" y="340"/>
                  </a:lnTo>
                  <a:lnTo>
                    <a:pt x="132" y="344"/>
                  </a:lnTo>
                  <a:lnTo>
                    <a:pt x="126" y="338"/>
                  </a:lnTo>
                  <a:lnTo>
                    <a:pt x="130" y="322"/>
                  </a:lnTo>
                  <a:lnTo>
                    <a:pt x="144" y="312"/>
                  </a:lnTo>
                  <a:lnTo>
                    <a:pt x="158" y="312"/>
                  </a:lnTo>
                  <a:lnTo>
                    <a:pt x="166" y="304"/>
                  </a:lnTo>
                  <a:lnTo>
                    <a:pt x="196" y="304"/>
                  </a:lnTo>
                  <a:lnTo>
                    <a:pt x="216" y="312"/>
                  </a:lnTo>
                  <a:lnTo>
                    <a:pt x="218" y="304"/>
                  </a:lnTo>
                  <a:lnTo>
                    <a:pt x="234" y="304"/>
                  </a:lnTo>
                  <a:lnTo>
                    <a:pt x="244" y="302"/>
                  </a:lnTo>
                  <a:lnTo>
                    <a:pt x="266" y="298"/>
                  </a:lnTo>
                  <a:lnTo>
                    <a:pt x="286" y="298"/>
                  </a:lnTo>
                  <a:lnTo>
                    <a:pt x="286" y="290"/>
                  </a:lnTo>
                  <a:lnTo>
                    <a:pt x="274" y="284"/>
                  </a:lnTo>
                  <a:lnTo>
                    <a:pt x="274" y="276"/>
                  </a:lnTo>
                  <a:lnTo>
                    <a:pt x="314" y="260"/>
                  </a:lnTo>
                  <a:lnTo>
                    <a:pt x="342" y="238"/>
                  </a:lnTo>
                  <a:lnTo>
                    <a:pt x="364" y="234"/>
                  </a:lnTo>
                  <a:lnTo>
                    <a:pt x="370" y="220"/>
                  </a:lnTo>
                  <a:lnTo>
                    <a:pt x="362" y="208"/>
                  </a:lnTo>
                  <a:lnTo>
                    <a:pt x="378" y="198"/>
                  </a:lnTo>
                  <a:lnTo>
                    <a:pt x="358" y="198"/>
                  </a:lnTo>
                  <a:lnTo>
                    <a:pt x="354" y="192"/>
                  </a:lnTo>
                  <a:lnTo>
                    <a:pt x="360" y="186"/>
                  </a:lnTo>
                  <a:lnTo>
                    <a:pt x="356" y="184"/>
                  </a:lnTo>
                  <a:lnTo>
                    <a:pt x="348" y="192"/>
                  </a:lnTo>
                  <a:lnTo>
                    <a:pt x="340" y="190"/>
                  </a:lnTo>
                  <a:lnTo>
                    <a:pt x="336" y="17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18" name="Freeform 117"/>
            <p:cNvSpPr>
              <a:spLocks/>
            </p:cNvSpPr>
            <p:nvPr/>
          </p:nvSpPr>
          <p:spPr bwMode="auto">
            <a:xfrm>
              <a:off x="4573008" y="743695"/>
              <a:ext cx="10726" cy="10726"/>
            </a:xfrm>
            <a:custGeom>
              <a:avLst/>
              <a:gdLst>
                <a:gd name="T0" fmla="*/ 2 w 16"/>
                <a:gd name="T1" fmla="*/ 16 h 16"/>
                <a:gd name="T2" fmla="*/ 0 w 16"/>
                <a:gd name="T3" fmla="*/ 2 h 16"/>
                <a:gd name="T4" fmla="*/ 8 w 16"/>
                <a:gd name="T5" fmla="*/ 0 h 16"/>
                <a:gd name="T6" fmla="*/ 16 w 16"/>
                <a:gd name="T7" fmla="*/ 2 h 16"/>
                <a:gd name="T8" fmla="*/ 16 w 16"/>
                <a:gd name="T9" fmla="*/ 10 h 16"/>
                <a:gd name="T10" fmla="*/ 2 w 16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2" y="16"/>
                  </a:moveTo>
                  <a:lnTo>
                    <a:pt x="0" y="2"/>
                  </a:lnTo>
                  <a:lnTo>
                    <a:pt x="8" y="0"/>
                  </a:lnTo>
                  <a:lnTo>
                    <a:pt x="16" y="2"/>
                  </a:lnTo>
                  <a:lnTo>
                    <a:pt x="16" y="10"/>
                  </a:lnTo>
                  <a:lnTo>
                    <a:pt x="2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19" name="Freeform 118"/>
            <p:cNvSpPr>
              <a:spLocks/>
            </p:cNvSpPr>
            <p:nvPr/>
          </p:nvSpPr>
          <p:spPr bwMode="auto">
            <a:xfrm>
              <a:off x="4492569" y="566727"/>
              <a:ext cx="8044" cy="10726"/>
            </a:xfrm>
            <a:custGeom>
              <a:avLst/>
              <a:gdLst>
                <a:gd name="T0" fmla="*/ 4 w 12"/>
                <a:gd name="T1" fmla="*/ 16 h 16"/>
                <a:gd name="T2" fmla="*/ 0 w 12"/>
                <a:gd name="T3" fmla="*/ 6 h 16"/>
                <a:gd name="T4" fmla="*/ 8 w 12"/>
                <a:gd name="T5" fmla="*/ 0 h 16"/>
                <a:gd name="T6" fmla="*/ 12 w 12"/>
                <a:gd name="T7" fmla="*/ 2 h 16"/>
                <a:gd name="T8" fmla="*/ 10 w 12"/>
                <a:gd name="T9" fmla="*/ 10 h 16"/>
                <a:gd name="T10" fmla="*/ 4 w 12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6">
                  <a:moveTo>
                    <a:pt x="4" y="16"/>
                  </a:moveTo>
                  <a:lnTo>
                    <a:pt x="0" y="6"/>
                  </a:lnTo>
                  <a:lnTo>
                    <a:pt x="8" y="0"/>
                  </a:lnTo>
                  <a:lnTo>
                    <a:pt x="12" y="2"/>
                  </a:lnTo>
                  <a:lnTo>
                    <a:pt x="10" y="10"/>
                  </a:lnTo>
                  <a:lnTo>
                    <a:pt x="4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20" name="Freeform 119"/>
            <p:cNvSpPr>
              <a:spLocks/>
            </p:cNvSpPr>
            <p:nvPr/>
          </p:nvSpPr>
          <p:spPr bwMode="auto">
            <a:xfrm>
              <a:off x="4487206" y="446068"/>
              <a:ext cx="77758" cy="26813"/>
            </a:xfrm>
            <a:custGeom>
              <a:avLst/>
              <a:gdLst>
                <a:gd name="T0" fmla="*/ 116 w 116"/>
                <a:gd name="T1" fmla="*/ 30 h 40"/>
                <a:gd name="T2" fmla="*/ 108 w 116"/>
                <a:gd name="T3" fmla="*/ 34 h 40"/>
                <a:gd name="T4" fmla="*/ 84 w 116"/>
                <a:gd name="T5" fmla="*/ 30 h 40"/>
                <a:gd name="T6" fmla="*/ 54 w 116"/>
                <a:gd name="T7" fmla="*/ 28 h 40"/>
                <a:gd name="T8" fmla="*/ 28 w 116"/>
                <a:gd name="T9" fmla="*/ 38 h 40"/>
                <a:gd name="T10" fmla="*/ 14 w 116"/>
                <a:gd name="T11" fmla="*/ 40 h 40"/>
                <a:gd name="T12" fmla="*/ 4 w 116"/>
                <a:gd name="T13" fmla="*/ 30 h 40"/>
                <a:gd name="T14" fmla="*/ 16 w 116"/>
                <a:gd name="T15" fmla="*/ 20 h 40"/>
                <a:gd name="T16" fmla="*/ 0 w 116"/>
                <a:gd name="T17" fmla="*/ 18 h 40"/>
                <a:gd name="T18" fmla="*/ 4 w 116"/>
                <a:gd name="T19" fmla="*/ 12 h 40"/>
                <a:gd name="T20" fmla="*/ 24 w 116"/>
                <a:gd name="T21" fmla="*/ 0 h 40"/>
                <a:gd name="T22" fmla="*/ 58 w 116"/>
                <a:gd name="T23" fmla="*/ 6 h 40"/>
                <a:gd name="T24" fmla="*/ 90 w 116"/>
                <a:gd name="T25" fmla="*/ 6 h 40"/>
                <a:gd name="T26" fmla="*/ 96 w 116"/>
                <a:gd name="T27" fmla="*/ 12 h 40"/>
                <a:gd name="T28" fmla="*/ 110 w 116"/>
                <a:gd name="T29" fmla="*/ 16 h 40"/>
                <a:gd name="T30" fmla="*/ 116 w 116"/>
                <a:gd name="T31" fmla="*/ 24 h 40"/>
                <a:gd name="T32" fmla="*/ 116 w 116"/>
                <a:gd name="T33" fmla="*/ 3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6" h="40">
                  <a:moveTo>
                    <a:pt x="116" y="30"/>
                  </a:moveTo>
                  <a:lnTo>
                    <a:pt x="108" y="34"/>
                  </a:lnTo>
                  <a:lnTo>
                    <a:pt x="84" y="30"/>
                  </a:lnTo>
                  <a:lnTo>
                    <a:pt x="54" y="28"/>
                  </a:lnTo>
                  <a:lnTo>
                    <a:pt x="28" y="38"/>
                  </a:lnTo>
                  <a:lnTo>
                    <a:pt x="14" y="40"/>
                  </a:lnTo>
                  <a:lnTo>
                    <a:pt x="4" y="30"/>
                  </a:lnTo>
                  <a:lnTo>
                    <a:pt x="16" y="20"/>
                  </a:lnTo>
                  <a:lnTo>
                    <a:pt x="0" y="18"/>
                  </a:lnTo>
                  <a:lnTo>
                    <a:pt x="4" y="12"/>
                  </a:lnTo>
                  <a:lnTo>
                    <a:pt x="24" y="0"/>
                  </a:lnTo>
                  <a:lnTo>
                    <a:pt x="58" y="6"/>
                  </a:lnTo>
                  <a:lnTo>
                    <a:pt x="90" y="6"/>
                  </a:lnTo>
                  <a:lnTo>
                    <a:pt x="96" y="12"/>
                  </a:lnTo>
                  <a:lnTo>
                    <a:pt x="110" y="16"/>
                  </a:lnTo>
                  <a:lnTo>
                    <a:pt x="116" y="24"/>
                  </a:lnTo>
                  <a:lnTo>
                    <a:pt x="116" y="3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21" name="Freeform 120"/>
            <p:cNvSpPr>
              <a:spLocks/>
            </p:cNvSpPr>
            <p:nvPr/>
          </p:nvSpPr>
          <p:spPr bwMode="auto">
            <a:xfrm>
              <a:off x="4339732" y="699453"/>
              <a:ext cx="16089" cy="10726"/>
            </a:xfrm>
            <a:custGeom>
              <a:avLst/>
              <a:gdLst>
                <a:gd name="T0" fmla="*/ 6 w 24"/>
                <a:gd name="T1" fmla="*/ 16 h 16"/>
                <a:gd name="T2" fmla="*/ 2 w 24"/>
                <a:gd name="T3" fmla="*/ 8 h 16"/>
                <a:gd name="T4" fmla="*/ 0 w 24"/>
                <a:gd name="T5" fmla="*/ 0 h 16"/>
                <a:gd name="T6" fmla="*/ 22 w 24"/>
                <a:gd name="T7" fmla="*/ 0 h 16"/>
                <a:gd name="T8" fmla="*/ 24 w 24"/>
                <a:gd name="T9" fmla="*/ 6 h 16"/>
                <a:gd name="T10" fmla="*/ 6 w 24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6">
                  <a:moveTo>
                    <a:pt x="6" y="16"/>
                  </a:moveTo>
                  <a:lnTo>
                    <a:pt x="2" y="8"/>
                  </a:lnTo>
                  <a:lnTo>
                    <a:pt x="0" y="0"/>
                  </a:lnTo>
                  <a:lnTo>
                    <a:pt x="22" y="0"/>
                  </a:lnTo>
                  <a:lnTo>
                    <a:pt x="24" y="6"/>
                  </a:lnTo>
                  <a:lnTo>
                    <a:pt x="6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22" name="Freeform 121"/>
            <p:cNvSpPr>
              <a:spLocks/>
            </p:cNvSpPr>
            <p:nvPr/>
          </p:nvSpPr>
          <p:spPr bwMode="auto">
            <a:xfrm>
              <a:off x="4365206" y="695430"/>
              <a:ext cx="12066" cy="6703"/>
            </a:xfrm>
            <a:custGeom>
              <a:avLst/>
              <a:gdLst>
                <a:gd name="T0" fmla="*/ 8 w 18"/>
                <a:gd name="T1" fmla="*/ 10 h 10"/>
                <a:gd name="T2" fmla="*/ 0 w 18"/>
                <a:gd name="T3" fmla="*/ 0 h 10"/>
                <a:gd name="T4" fmla="*/ 10 w 18"/>
                <a:gd name="T5" fmla="*/ 0 h 10"/>
                <a:gd name="T6" fmla="*/ 18 w 18"/>
                <a:gd name="T7" fmla="*/ 8 h 10"/>
                <a:gd name="T8" fmla="*/ 8 w 1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0">
                  <a:moveTo>
                    <a:pt x="8" y="10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8" y="8"/>
                  </a:lnTo>
                  <a:lnTo>
                    <a:pt x="8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23" name="Freeform 122"/>
            <p:cNvSpPr>
              <a:spLocks/>
            </p:cNvSpPr>
            <p:nvPr/>
          </p:nvSpPr>
          <p:spPr bwMode="auto">
            <a:xfrm>
              <a:off x="4359843" y="683364"/>
              <a:ext cx="12066" cy="5363"/>
            </a:xfrm>
            <a:custGeom>
              <a:avLst/>
              <a:gdLst>
                <a:gd name="T0" fmla="*/ 6 w 18"/>
                <a:gd name="T1" fmla="*/ 8 h 8"/>
                <a:gd name="T2" fmla="*/ 0 w 18"/>
                <a:gd name="T3" fmla="*/ 6 h 8"/>
                <a:gd name="T4" fmla="*/ 12 w 18"/>
                <a:gd name="T5" fmla="*/ 0 h 8"/>
                <a:gd name="T6" fmla="*/ 18 w 18"/>
                <a:gd name="T7" fmla="*/ 4 h 8"/>
                <a:gd name="T8" fmla="*/ 6 w 18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8">
                  <a:moveTo>
                    <a:pt x="6" y="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18" y="4"/>
                  </a:lnTo>
                  <a:lnTo>
                    <a:pt x="6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24" name="Freeform 123"/>
            <p:cNvSpPr>
              <a:spLocks/>
            </p:cNvSpPr>
            <p:nvPr/>
          </p:nvSpPr>
          <p:spPr bwMode="auto">
            <a:xfrm>
              <a:off x="4401403" y="716882"/>
              <a:ext cx="16089" cy="5363"/>
            </a:xfrm>
            <a:custGeom>
              <a:avLst/>
              <a:gdLst>
                <a:gd name="T0" fmla="*/ 24 w 24"/>
                <a:gd name="T1" fmla="*/ 0 h 8"/>
                <a:gd name="T2" fmla="*/ 24 w 24"/>
                <a:gd name="T3" fmla="*/ 6 h 8"/>
                <a:gd name="T4" fmla="*/ 12 w 24"/>
                <a:gd name="T5" fmla="*/ 8 h 8"/>
                <a:gd name="T6" fmla="*/ 0 w 24"/>
                <a:gd name="T7" fmla="*/ 0 h 8"/>
                <a:gd name="T8" fmla="*/ 24 w 2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8">
                  <a:moveTo>
                    <a:pt x="24" y="0"/>
                  </a:moveTo>
                  <a:lnTo>
                    <a:pt x="24" y="6"/>
                  </a:lnTo>
                  <a:lnTo>
                    <a:pt x="12" y="8"/>
                  </a:lnTo>
                  <a:lnTo>
                    <a:pt x="0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25" name="Freeform 124"/>
            <p:cNvSpPr>
              <a:spLocks/>
            </p:cNvSpPr>
            <p:nvPr/>
          </p:nvSpPr>
          <p:spPr bwMode="auto">
            <a:xfrm>
              <a:off x="4078305" y="521145"/>
              <a:ext cx="5363" cy="2681"/>
            </a:xfrm>
            <a:custGeom>
              <a:avLst/>
              <a:gdLst>
                <a:gd name="T0" fmla="*/ 0 w 8"/>
                <a:gd name="T1" fmla="*/ 4 h 4"/>
                <a:gd name="T2" fmla="*/ 2 w 8"/>
                <a:gd name="T3" fmla="*/ 0 h 4"/>
                <a:gd name="T4" fmla="*/ 8 w 8"/>
                <a:gd name="T5" fmla="*/ 0 h 4"/>
                <a:gd name="T6" fmla="*/ 8 w 8"/>
                <a:gd name="T7" fmla="*/ 4 h 4"/>
                <a:gd name="T8" fmla="*/ 0 w 8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0" y="4"/>
                  </a:moveTo>
                  <a:lnTo>
                    <a:pt x="2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26" name="Freeform 125"/>
            <p:cNvSpPr>
              <a:spLocks/>
            </p:cNvSpPr>
            <p:nvPr/>
          </p:nvSpPr>
          <p:spPr bwMode="auto">
            <a:xfrm>
              <a:off x="4178853" y="877761"/>
              <a:ext cx="20110" cy="10726"/>
            </a:xfrm>
            <a:custGeom>
              <a:avLst/>
              <a:gdLst>
                <a:gd name="T0" fmla="*/ 30 w 30"/>
                <a:gd name="T1" fmla="*/ 0 h 16"/>
                <a:gd name="T2" fmla="*/ 22 w 30"/>
                <a:gd name="T3" fmla="*/ 8 h 16"/>
                <a:gd name="T4" fmla="*/ 4 w 30"/>
                <a:gd name="T5" fmla="*/ 10 h 16"/>
                <a:gd name="T6" fmla="*/ 0 w 30"/>
                <a:gd name="T7" fmla="*/ 16 h 16"/>
                <a:gd name="T8" fmla="*/ 28 w 30"/>
                <a:gd name="T9" fmla="*/ 8 h 16"/>
                <a:gd name="T10" fmla="*/ 30 w 30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6">
                  <a:moveTo>
                    <a:pt x="30" y="0"/>
                  </a:moveTo>
                  <a:lnTo>
                    <a:pt x="22" y="8"/>
                  </a:lnTo>
                  <a:lnTo>
                    <a:pt x="4" y="10"/>
                  </a:lnTo>
                  <a:lnTo>
                    <a:pt x="0" y="16"/>
                  </a:lnTo>
                  <a:lnTo>
                    <a:pt x="28" y="8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27" name="Freeform 126"/>
            <p:cNvSpPr>
              <a:spLocks/>
            </p:cNvSpPr>
            <p:nvPr/>
          </p:nvSpPr>
          <p:spPr bwMode="auto">
            <a:xfrm>
              <a:off x="4180194" y="879101"/>
              <a:ext cx="28155" cy="22792"/>
            </a:xfrm>
            <a:custGeom>
              <a:avLst/>
              <a:gdLst>
                <a:gd name="T0" fmla="*/ 16 w 42"/>
                <a:gd name="T1" fmla="*/ 26 h 34"/>
                <a:gd name="T2" fmla="*/ 0 w 42"/>
                <a:gd name="T3" fmla="*/ 34 h 34"/>
                <a:gd name="T4" fmla="*/ 0 w 42"/>
                <a:gd name="T5" fmla="*/ 28 h 34"/>
                <a:gd name="T6" fmla="*/ 12 w 42"/>
                <a:gd name="T7" fmla="*/ 18 h 34"/>
                <a:gd name="T8" fmla="*/ 32 w 42"/>
                <a:gd name="T9" fmla="*/ 8 h 34"/>
                <a:gd name="T10" fmla="*/ 36 w 42"/>
                <a:gd name="T11" fmla="*/ 0 h 34"/>
                <a:gd name="T12" fmla="*/ 42 w 42"/>
                <a:gd name="T13" fmla="*/ 4 h 34"/>
                <a:gd name="T14" fmla="*/ 42 w 42"/>
                <a:gd name="T15" fmla="*/ 16 h 34"/>
                <a:gd name="T16" fmla="*/ 32 w 42"/>
                <a:gd name="T17" fmla="*/ 34 h 34"/>
                <a:gd name="T18" fmla="*/ 38 w 42"/>
                <a:gd name="T19" fmla="*/ 14 h 34"/>
                <a:gd name="T20" fmla="*/ 26 w 42"/>
                <a:gd name="T21" fmla="*/ 18 h 34"/>
                <a:gd name="T22" fmla="*/ 16 w 42"/>
                <a:gd name="T2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34">
                  <a:moveTo>
                    <a:pt x="16" y="26"/>
                  </a:moveTo>
                  <a:lnTo>
                    <a:pt x="0" y="34"/>
                  </a:lnTo>
                  <a:lnTo>
                    <a:pt x="0" y="28"/>
                  </a:lnTo>
                  <a:lnTo>
                    <a:pt x="12" y="18"/>
                  </a:lnTo>
                  <a:lnTo>
                    <a:pt x="32" y="8"/>
                  </a:lnTo>
                  <a:lnTo>
                    <a:pt x="36" y="0"/>
                  </a:lnTo>
                  <a:lnTo>
                    <a:pt x="42" y="4"/>
                  </a:lnTo>
                  <a:lnTo>
                    <a:pt x="42" y="16"/>
                  </a:lnTo>
                  <a:lnTo>
                    <a:pt x="32" y="34"/>
                  </a:lnTo>
                  <a:lnTo>
                    <a:pt x="38" y="14"/>
                  </a:lnTo>
                  <a:lnTo>
                    <a:pt x="26" y="18"/>
                  </a:lnTo>
                  <a:lnTo>
                    <a:pt x="16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28" name="Freeform 127"/>
            <p:cNvSpPr>
              <a:spLocks/>
            </p:cNvSpPr>
            <p:nvPr/>
          </p:nvSpPr>
          <p:spPr bwMode="auto">
            <a:xfrm>
              <a:off x="4125227" y="1002443"/>
              <a:ext cx="10726" cy="5363"/>
            </a:xfrm>
            <a:custGeom>
              <a:avLst/>
              <a:gdLst>
                <a:gd name="T0" fmla="*/ 0 w 16"/>
                <a:gd name="T1" fmla="*/ 8 h 8"/>
                <a:gd name="T2" fmla="*/ 2 w 16"/>
                <a:gd name="T3" fmla="*/ 0 h 8"/>
                <a:gd name="T4" fmla="*/ 16 w 16"/>
                <a:gd name="T5" fmla="*/ 0 h 8"/>
                <a:gd name="T6" fmla="*/ 16 w 16"/>
                <a:gd name="T7" fmla="*/ 4 h 8"/>
                <a:gd name="T8" fmla="*/ 0 w 1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lnTo>
                    <a:pt x="2" y="0"/>
                  </a:lnTo>
                  <a:lnTo>
                    <a:pt x="16" y="0"/>
                  </a:lnTo>
                  <a:lnTo>
                    <a:pt x="16" y="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29" name="Freeform 128"/>
            <p:cNvSpPr>
              <a:spLocks/>
            </p:cNvSpPr>
            <p:nvPr/>
          </p:nvSpPr>
          <p:spPr bwMode="auto">
            <a:xfrm>
              <a:off x="4093052" y="970266"/>
              <a:ext cx="24132" cy="17428"/>
            </a:xfrm>
            <a:custGeom>
              <a:avLst/>
              <a:gdLst>
                <a:gd name="T0" fmla="*/ 28 w 36"/>
                <a:gd name="T1" fmla="*/ 26 h 26"/>
                <a:gd name="T2" fmla="*/ 22 w 36"/>
                <a:gd name="T3" fmla="*/ 18 h 26"/>
                <a:gd name="T4" fmla="*/ 4 w 36"/>
                <a:gd name="T5" fmla="*/ 16 h 26"/>
                <a:gd name="T6" fmla="*/ 0 w 36"/>
                <a:gd name="T7" fmla="*/ 10 h 26"/>
                <a:gd name="T8" fmla="*/ 10 w 36"/>
                <a:gd name="T9" fmla="*/ 2 h 26"/>
                <a:gd name="T10" fmla="*/ 28 w 36"/>
                <a:gd name="T11" fmla="*/ 0 h 26"/>
                <a:gd name="T12" fmla="*/ 36 w 36"/>
                <a:gd name="T13" fmla="*/ 8 h 26"/>
                <a:gd name="T14" fmla="*/ 36 w 36"/>
                <a:gd name="T15" fmla="*/ 18 h 26"/>
                <a:gd name="T16" fmla="*/ 28 w 36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6">
                  <a:moveTo>
                    <a:pt x="28" y="26"/>
                  </a:moveTo>
                  <a:lnTo>
                    <a:pt x="22" y="18"/>
                  </a:lnTo>
                  <a:lnTo>
                    <a:pt x="4" y="16"/>
                  </a:lnTo>
                  <a:lnTo>
                    <a:pt x="0" y="10"/>
                  </a:lnTo>
                  <a:lnTo>
                    <a:pt x="10" y="2"/>
                  </a:lnTo>
                  <a:lnTo>
                    <a:pt x="28" y="0"/>
                  </a:lnTo>
                  <a:lnTo>
                    <a:pt x="36" y="8"/>
                  </a:lnTo>
                  <a:lnTo>
                    <a:pt x="36" y="18"/>
                  </a:lnTo>
                  <a:lnTo>
                    <a:pt x="28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30" name="Freeform 129"/>
            <p:cNvSpPr>
              <a:spLocks/>
            </p:cNvSpPr>
            <p:nvPr/>
          </p:nvSpPr>
          <p:spPr bwMode="auto">
            <a:xfrm>
              <a:off x="4491227" y="769167"/>
              <a:ext cx="13406" cy="12066"/>
            </a:xfrm>
            <a:custGeom>
              <a:avLst/>
              <a:gdLst>
                <a:gd name="T0" fmla="*/ 0 w 20"/>
                <a:gd name="T1" fmla="*/ 18 h 18"/>
                <a:gd name="T2" fmla="*/ 12 w 20"/>
                <a:gd name="T3" fmla="*/ 16 h 18"/>
                <a:gd name="T4" fmla="*/ 20 w 20"/>
                <a:gd name="T5" fmla="*/ 6 h 18"/>
                <a:gd name="T6" fmla="*/ 18 w 20"/>
                <a:gd name="T7" fmla="*/ 0 h 18"/>
                <a:gd name="T8" fmla="*/ 10 w 20"/>
                <a:gd name="T9" fmla="*/ 2 h 18"/>
                <a:gd name="T10" fmla="*/ 0 w 20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8">
                  <a:moveTo>
                    <a:pt x="0" y="18"/>
                  </a:moveTo>
                  <a:lnTo>
                    <a:pt x="12" y="16"/>
                  </a:lnTo>
                  <a:lnTo>
                    <a:pt x="20" y="6"/>
                  </a:lnTo>
                  <a:lnTo>
                    <a:pt x="18" y="0"/>
                  </a:lnTo>
                  <a:lnTo>
                    <a:pt x="10" y="2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31" name="Freeform 130"/>
            <p:cNvSpPr>
              <a:spLocks/>
            </p:cNvSpPr>
            <p:nvPr/>
          </p:nvSpPr>
          <p:spPr bwMode="auto">
            <a:xfrm>
              <a:off x="4406766" y="1115057"/>
              <a:ext cx="5363" cy="5363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6 h 8"/>
                <a:gd name="T4" fmla="*/ 0 w 8"/>
                <a:gd name="T5" fmla="*/ 2 h 8"/>
                <a:gd name="T6" fmla="*/ 8 w 8"/>
                <a:gd name="T7" fmla="*/ 0 h 8"/>
                <a:gd name="T8" fmla="*/ 4 w 8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lnTo>
                    <a:pt x="0" y="6"/>
                  </a:lnTo>
                  <a:lnTo>
                    <a:pt x="0" y="2"/>
                  </a:lnTo>
                  <a:lnTo>
                    <a:pt x="8" y="0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32" name="Freeform 131"/>
            <p:cNvSpPr>
              <a:spLocks/>
            </p:cNvSpPr>
            <p:nvPr/>
          </p:nvSpPr>
          <p:spPr bwMode="auto">
            <a:xfrm>
              <a:off x="4434921" y="1061432"/>
              <a:ext cx="53626" cy="22792"/>
            </a:xfrm>
            <a:custGeom>
              <a:avLst/>
              <a:gdLst>
                <a:gd name="T0" fmla="*/ 78 w 80"/>
                <a:gd name="T1" fmla="*/ 32 h 34"/>
                <a:gd name="T2" fmla="*/ 80 w 80"/>
                <a:gd name="T3" fmla="*/ 24 h 34"/>
                <a:gd name="T4" fmla="*/ 66 w 80"/>
                <a:gd name="T5" fmla="*/ 18 h 34"/>
                <a:gd name="T6" fmla="*/ 60 w 80"/>
                <a:gd name="T7" fmla="*/ 10 h 34"/>
                <a:gd name="T8" fmla="*/ 42 w 80"/>
                <a:gd name="T9" fmla="*/ 8 h 34"/>
                <a:gd name="T10" fmla="*/ 28 w 80"/>
                <a:gd name="T11" fmla="*/ 0 h 34"/>
                <a:gd name="T12" fmla="*/ 0 w 80"/>
                <a:gd name="T13" fmla="*/ 2 h 34"/>
                <a:gd name="T14" fmla="*/ 2 w 80"/>
                <a:gd name="T15" fmla="*/ 6 h 34"/>
                <a:gd name="T16" fmla="*/ 18 w 80"/>
                <a:gd name="T17" fmla="*/ 10 h 34"/>
                <a:gd name="T18" fmla="*/ 24 w 80"/>
                <a:gd name="T19" fmla="*/ 20 h 34"/>
                <a:gd name="T20" fmla="*/ 44 w 80"/>
                <a:gd name="T21" fmla="*/ 30 h 34"/>
                <a:gd name="T22" fmla="*/ 64 w 80"/>
                <a:gd name="T23" fmla="*/ 34 h 34"/>
                <a:gd name="T24" fmla="*/ 78 w 80"/>
                <a:gd name="T25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34">
                  <a:moveTo>
                    <a:pt x="78" y="32"/>
                  </a:moveTo>
                  <a:lnTo>
                    <a:pt x="80" y="24"/>
                  </a:lnTo>
                  <a:lnTo>
                    <a:pt x="66" y="18"/>
                  </a:lnTo>
                  <a:lnTo>
                    <a:pt x="60" y="10"/>
                  </a:lnTo>
                  <a:lnTo>
                    <a:pt x="42" y="8"/>
                  </a:lnTo>
                  <a:lnTo>
                    <a:pt x="28" y="0"/>
                  </a:lnTo>
                  <a:lnTo>
                    <a:pt x="0" y="2"/>
                  </a:lnTo>
                  <a:lnTo>
                    <a:pt x="2" y="6"/>
                  </a:lnTo>
                  <a:lnTo>
                    <a:pt x="18" y="10"/>
                  </a:lnTo>
                  <a:lnTo>
                    <a:pt x="24" y="20"/>
                  </a:lnTo>
                  <a:lnTo>
                    <a:pt x="44" y="30"/>
                  </a:lnTo>
                  <a:lnTo>
                    <a:pt x="64" y="34"/>
                  </a:lnTo>
                  <a:lnTo>
                    <a:pt x="78" y="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33" name="Freeform 132"/>
            <p:cNvSpPr>
              <a:spLocks/>
            </p:cNvSpPr>
            <p:nvPr/>
          </p:nvSpPr>
          <p:spPr bwMode="auto">
            <a:xfrm>
              <a:off x="4463074" y="1121761"/>
              <a:ext cx="10726" cy="14747"/>
            </a:xfrm>
            <a:custGeom>
              <a:avLst/>
              <a:gdLst>
                <a:gd name="T0" fmla="*/ 4 w 16"/>
                <a:gd name="T1" fmla="*/ 22 h 22"/>
                <a:gd name="T2" fmla="*/ 0 w 16"/>
                <a:gd name="T3" fmla="*/ 20 h 22"/>
                <a:gd name="T4" fmla="*/ 0 w 16"/>
                <a:gd name="T5" fmla="*/ 14 h 22"/>
                <a:gd name="T6" fmla="*/ 16 w 16"/>
                <a:gd name="T7" fmla="*/ 0 h 22"/>
                <a:gd name="T8" fmla="*/ 4 w 16"/>
                <a:gd name="T9" fmla="*/ 18 h 22"/>
                <a:gd name="T10" fmla="*/ 4 w 16"/>
                <a:gd name="T1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2">
                  <a:moveTo>
                    <a:pt x="4" y="22"/>
                  </a:moveTo>
                  <a:lnTo>
                    <a:pt x="0" y="20"/>
                  </a:lnTo>
                  <a:lnTo>
                    <a:pt x="0" y="14"/>
                  </a:lnTo>
                  <a:lnTo>
                    <a:pt x="16" y="0"/>
                  </a:lnTo>
                  <a:lnTo>
                    <a:pt x="4" y="18"/>
                  </a:lnTo>
                  <a:lnTo>
                    <a:pt x="4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34" name="Freeform 133"/>
            <p:cNvSpPr>
              <a:spLocks/>
            </p:cNvSpPr>
            <p:nvPr/>
          </p:nvSpPr>
          <p:spPr bwMode="auto">
            <a:xfrm>
              <a:off x="4404084" y="1143212"/>
              <a:ext cx="49605" cy="26813"/>
            </a:xfrm>
            <a:custGeom>
              <a:avLst/>
              <a:gdLst>
                <a:gd name="T0" fmla="*/ 74 w 74"/>
                <a:gd name="T1" fmla="*/ 24 h 40"/>
                <a:gd name="T2" fmla="*/ 54 w 74"/>
                <a:gd name="T3" fmla="*/ 30 h 40"/>
                <a:gd name="T4" fmla="*/ 50 w 74"/>
                <a:gd name="T5" fmla="*/ 40 h 40"/>
                <a:gd name="T6" fmla="*/ 38 w 74"/>
                <a:gd name="T7" fmla="*/ 40 h 40"/>
                <a:gd name="T8" fmla="*/ 34 w 74"/>
                <a:gd name="T9" fmla="*/ 30 h 40"/>
                <a:gd name="T10" fmla="*/ 26 w 74"/>
                <a:gd name="T11" fmla="*/ 32 h 40"/>
                <a:gd name="T12" fmla="*/ 12 w 74"/>
                <a:gd name="T13" fmla="*/ 26 h 40"/>
                <a:gd name="T14" fmla="*/ 0 w 74"/>
                <a:gd name="T15" fmla="*/ 18 h 40"/>
                <a:gd name="T16" fmla="*/ 0 w 74"/>
                <a:gd name="T17" fmla="*/ 10 h 40"/>
                <a:gd name="T18" fmla="*/ 14 w 74"/>
                <a:gd name="T19" fmla="*/ 0 h 40"/>
                <a:gd name="T20" fmla="*/ 10 w 74"/>
                <a:gd name="T21" fmla="*/ 12 h 40"/>
                <a:gd name="T22" fmla="*/ 20 w 74"/>
                <a:gd name="T23" fmla="*/ 16 h 40"/>
                <a:gd name="T24" fmla="*/ 34 w 74"/>
                <a:gd name="T25" fmla="*/ 24 h 40"/>
                <a:gd name="T26" fmla="*/ 48 w 74"/>
                <a:gd name="T27" fmla="*/ 22 h 40"/>
                <a:gd name="T28" fmla="*/ 74 w 74"/>
                <a:gd name="T29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4" h="40">
                  <a:moveTo>
                    <a:pt x="74" y="24"/>
                  </a:moveTo>
                  <a:lnTo>
                    <a:pt x="54" y="30"/>
                  </a:lnTo>
                  <a:lnTo>
                    <a:pt x="50" y="40"/>
                  </a:lnTo>
                  <a:lnTo>
                    <a:pt x="38" y="40"/>
                  </a:lnTo>
                  <a:lnTo>
                    <a:pt x="34" y="30"/>
                  </a:lnTo>
                  <a:lnTo>
                    <a:pt x="26" y="32"/>
                  </a:lnTo>
                  <a:lnTo>
                    <a:pt x="12" y="26"/>
                  </a:lnTo>
                  <a:lnTo>
                    <a:pt x="0" y="18"/>
                  </a:lnTo>
                  <a:lnTo>
                    <a:pt x="0" y="10"/>
                  </a:lnTo>
                  <a:lnTo>
                    <a:pt x="14" y="0"/>
                  </a:lnTo>
                  <a:lnTo>
                    <a:pt x="10" y="12"/>
                  </a:lnTo>
                  <a:lnTo>
                    <a:pt x="20" y="16"/>
                  </a:lnTo>
                  <a:lnTo>
                    <a:pt x="34" y="24"/>
                  </a:lnTo>
                  <a:lnTo>
                    <a:pt x="48" y="22"/>
                  </a:lnTo>
                  <a:lnTo>
                    <a:pt x="74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35" name="Freeform 134"/>
            <p:cNvSpPr>
              <a:spLocks/>
            </p:cNvSpPr>
            <p:nvPr/>
          </p:nvSpPr>
          <p:spPr bwMode="auto">
            <a:xfrm>
              <a:off x="4522063" y="1011827"/>
              <a:ext cx="151495" cy="140769"/>
            </a:xfrm>
            <a:custGeom>
              <a:avLst/>
              <a:gdLst>
                <a:gd name="T0" fmla="*/ 190 w 226"/>
                <a:gd name="T1" fmla="*/ 6 h 210"/>
                <a:gd name="T2" fmla="*/ 166 w 226"/>
                <a:gd name="T3" fmla="*/ 16 h 210"/>
                <a:gd name="T4" fmla="*/ 162 w 226"/>
                <a:gd name="T5" fmla="*/ 32 h 210"/>
                <a:gd name="T6" fmla="*/ 148 w 226"/>
                <a:gd name="T7" fmla="*/ 46 h 210"/>
                <a:gd name="T8" fmla="*/ 120 w 226"/>
                <a:gd name="T9" fmla="*/ 78 h 210"/>
                <a:gd name="T10" fmla="*/ 148 w 226"/>
                <a:gd name="T11" fmla="*/ 70 h 210"/>
                <a:gd name="T12" fmla="*/ 142 w 226"/>
                <a:gd name="T13" fmla="*/ 82 h 210"/>
                <a:gd name="T14" fmla="*/ 162 w 226"/>
                <a:gd name="T15" fmla="*/ 92 h 210"/>
                <a:gd name="T16" fmla="*/ 178 w 226"/>
                <a:gd name="T17" fmla="*/ 92 h 210"/>
                <a:gd name="T18" fmla="*/ 192 w 226"/>
                <a:gd name="T19" fmla="*/ 92 h 210"/>
                <a:gd name="T20" fmla="*/ 220 w 226"/>
                <a:gd name="T21" fmla="*/ 104 h 210"/>
                <a:gd name="T22" fmla="*/ 180 w 226"/>
                <a:gd name="T23" fmla="*/ 114 h 210"/>
                <a:gd name="T24" fmla="*/ 180 w 226"/>
                <a:gd name="T25" fmla="*/ 120 h 210"/>
                <a:gd name="T26" fmla="*/ 182 w 226"/>
                <a:gd name="T27" fmla="*/ 134 h 210"/>
                <a:gd name="T28" fmla="*/ 212 w 226"/>
                <a:gd name="T29" fmla="*/ 128 h 210"/>
                <a:gd name="T30" fmla="*/ 212 w 226"/>
                <a:gd name="T31" fmla="*/ 138 h 210"/>
                <a:gd name="T32" fmla="*/ 190 w 226"/>
                <a:gd name="T33" fmla="*/ 152 h 210"/>
                <a:gd name="T34" fmla="*/ 198 w 226"/>
                <a:gd name="T35" fmla="*/ 160 h 210"/>
                <a:gd name="T36" fmla="*/ 222 w 226"/>
                <a:gd name="T37" fmla="*/ 148 h 210"/>
                <a:gd name="T38" fmla="*/ 204 w 226"/>
                <a:gd name="T39" fmla="*/ 176 h 210"/>
                <a:gd name="T40" fmla="*/ 220 w 226"/>
                <a:gd name="T41" fmla="*/ 176 h 210"/>
                <a:gd name="T42" fmla="*/ 196 w 226"/>
                <a:gd name="T43" fmla="*/ 210 h 210"/>
                <a:gd name="T44" fmla="*/ 182 w 226"/>
                <a:gd name="T45" fmla="*/ 202 h 210"/>
                <a:gd name="T46" fmla="*/ 164 w 226"/>
                <a:gd name="T47" fmla="*/ 204 h 210"/>
                <a:gd name="T48" fmla="*/ 164 w 226"/>
                <a:gd name="T49" fmla="*/ 194 h 210"/>
                <a:gd name="T50" fmla="*/ 184 w 226"/>
                <a:gd name="T51" fmla="*/ 168 h 210"/>
                <a:gd name="T52" fmla="*/ 166 w 226"/>
                <a:gd name="T53" fmla="*/ 172 h 210"/>
                <a:gd name="T54" fmla="*/ 134 w 226"/>
                <a:gd name="T55" fmla="*/ 192 h 210"/>
                <a:gd name="T56" fmla="*/ 104 w 226"/>
                <a:gd name="T57" fmla="*/ 202 h 210"/>
                <a:gd name="T58" fmla="*/ 120 w 226"/>
                <a:gd name="T59" fmla="*/ 190 h 210"/>
                <a:gd name="T60" fmla="*/ 144 w 226"/>
                <a:gd name="T61" fmla="*/ 170 h 210"/>
                <a:gd name="T62" fmla="*/ 134 w 226"/>
                <a:gd name="T63" fmla="*/ 164 h 210"/>
                <a:gd name="T64" fmla="*/ 106 w 226"/>
                <a:gd name="T65" fmla="*/ 174 h 210"/>
                <a:gd name="T66" fmla="*/ 120 w 226"/>
                <a:gd name="T67" fmla="*/ 160 h 210"/>
                <a:gd name="T68" fmla="*/ 98 w 226"/>
                <a:gd name="T69" fmla="*/ 168 h 210"/>
                <a:gd name="T70" fmla="*/ 80 w 226"/>
                <a:gd name="T71" fmla="*/ 166 h 210"/>
                <a:gd name="T72" fmla="*/ 58 w 226"/>
                <a:gd name="T73" fmla="*/ 170 h 210"/>
                <a:gd name="T74" fmla="*/ 34 w 226"/>
                <a:gd name="T75" fmla="*/ 162 h 210"/>
                <a:gd name="T76" fmla="*/ 6 w 226"/>
                <a:gd name="T77" fmla="*/ 172 h 210"/>
                <a:gd name="T78" fmla="*/ 4 w 226"/>
                <a:gd name="T79" fmla="*/ 156 h 210"/>
                <a:gd name="T80" fmla="*/ 38 w 226"/>
                <a:gd name="T81" fmla="*/ 126 h 210"/>
                <a:gd name="T82" fmla="*/ 18 w 226"/>
                <a:gd name="T83" fmla="*/ 128 h 210"/>
                <a:gd name="T84" fmla="*/ 42 w 226"/>
                <a:gd name="T85" fmla="*/ 120 h 210"/>
                <a:gd name="T86" fmla="*/ 68 w 226"/>
                <a:gd name="T87" fmla="*/ 110 h 210"/>
                <a:gd name="T88" fmla="*/ 64 w 226"/>
                <a:gd name="T89" fmla="*/ 100 h 210"/>
                <a:gd name="T90" fmla="*/ 78 w 226"/>
                <a:gd name="T91" fmla="*/ 84 h 210"/>
                <a:gd name="T92" fmla="*/ 102 w 226"/>
                <a:gd name="T93" fmla="*/ 62 h 210"/>
                <a:gd name="T94" fmla="*/ 124 w 226"/>
                <a:gd name="T95" fmla="*/ 36 h 210"/>
                <a:gd name="T96" fmla="*/ 158 w 226"/>
                <a:gd name="T97" fmla="*/ 10 h 210"/>
                <a:gd name="T98" fmla="*/ 190 w 226"/>
                <a:gd name="T9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210">
                  <a:moveTo>
                    <a:pt x="190" y="0"/>
                  </a:moveTo>
                  <a:lnTo>
                    <a:pt x="190" y="6"/>
                  </a:lnTo>
                  <a:lnTo>
                    <a:pt x="184" y="12"/>
                  </a:lnTo>
                  <a:lnTo>
                    <a:pt x="166" y="16"/>
                  </a:lnTo>
                  <a:lnTo>
                    <a:pt x="172" y="24"/>
                  </a:lnTo>
                  <a:lnTo>
                    <a:pt x="162" y="32"/>
                  </a:lnTo>
                  <a:lnTo>
                    <a:pt x="156" y="34"/>
                  </a:lnTo>
                  <a:lnTo>
                    <a:pt x="148" y="46"/>
                  </a:lnTo>
                  <a:lnTo>
                    <a:pt x="122" y="72"/>
                  </a:lnTo>
                  <a:lnTo>
                    <a:pt x="120" y="78"/>
                  </a:lnTo>
                  <a:lnTo>
                    <a:pt x="144" y="66"/>
                  </a:lnTo>
                  <a:lnTo>
                    <a:pt x="148" y="70"/>
                  </a:lnTo>
                  <a:lnTo>
                    <a:pt x="162" y="70"/>
                  </a:lnTo>
                  <a:lnTo>
                    <a:pt x="142" y="82"/>
                  </a:lnTo>
                  <a:lnTo>
                    <a:pt x="150" y="88"/>
                  </a:lnTo>
                  <a:lnTo>
                    <a:pt x="162" y="92"/>
                  </a:lnTo>
                  <a:lnTo>
                    <a:pt x="162" y="102"/>
                  </a:lnTo>
                  <a:lnTo>
                    <a:pt x="178" y="92"/>
                  </a:lnTo>
                  <a:lnTo>
                    <a:pt x="190" y="86"/>
                  </a:lnTo>
                  <a:lnTo>
                    <a:pt x="192" y="92"/>
                  </a:lnTo>
                  <a:lnTo>
                    <a:pt x="212" y="96"/>
                  </a:lnTo>
                  <a:lnTo>
                    <a:pt x="220" y="104"/>
                  </a:lnTo>
                  <a:lnTo>
                    <a:pt x="194" y="120"/>
                  </a:lnTo>
                  <a:lnTo>
                    <a:pt x="180" y="114"/>
                  </a:lnTo>
                  <a:lnTo>
                    <a:pt x="162" y="120"/>
                  </a:lnTo>
                  <a:lnTo>
                    <a:pt x="180" y="120"/>
                  </a:lnTo>
                  <a:lnTo>
                    <a:pt x="198" y="126"/>
                  </a:lnTo>
                  <a:lnTo>
                    <a:pt x="182" y="134"/>
                  </a:lnTo>
                  <a:lnTo>
                    <a:pt x="196" y="136"/>
                  </a:lnTo>
                  <a:lnTo>
                    <a:pt x="212" y="128"/>
                  </a:lnTo>
                  <a:lnTo>
                    <a:pt x="226" y="126"/>
                  </a:lnTo>
                  <a:lnTo>
                    <a:pt x="212" y="138"/>
                  </a:lnTo>
                  <a:lnTo>
                    <a:pt x="190" y="144"/>
                  </a:lnTo>
                  <a:lnTo>
                    <a:pt x="190" y="152"/>
                  </a:lnTo>
                  <a:lnTo>
                    <a:pt x="190" y="160"/>
                  </a:lnTo>
                  <a:lnTo>
                    <a:pt x="198" y="160"/>
                  </a:lnTo>
                  <a:lnTo>
                    <a:pt x="214" y="148"/>
                  </a:lnTo>
                  <a:lnTo>
                    <a:pt x="222" y="148"/>
                  </a:lnTo>
                  <a:lnTo>
                    <a:pt x="208" y="162"/>
                  </a:lnTo>
                  <a:lnTo>
                    <a:pt x="204" y="176"/>
                  </a:lnTo>
                  <a:lnTo>
                    <a:pt x="222" y="162"/>
                  </a:lnTo>
                  <a:lnTo>
                    <a:pt x="220" y="176"/>
                  </a:lnTo>
                  <a:lnTo>
                    <a:pt x="210" y="186"/>
                  </a:lnTo>
                  <a:lnTo>
                    <a:pt x="196" y="210"/>
                  </a:lnTo>
                  <a:lnTo>
                    <a:pt x="184" y="210"/>
                  </a:lnTo>
                  <a:lnTo>
                    <a:pt x="182" y="202"/>
                  </a:lnTo>
                  <a:lnTo>
                    <a:pt x="184" y="194"/>
                  </a:lnTo>
                  <a:lnTo>
                    <a:pt x="164" y="204"/>
                  </a:lnTo>
                  <a:lnTo>
                    <a:pt x="158" y="206"/>
                  </a:lnTo>
                  <a:lnTo>
                    <a:pt x="164" y="194"/>
                  </a:lnTo>
                  <a:lnTo>
                    <a:pt x="184" y="178"/>
                  </a:lnTo>
                  <a:lnTo>
                    <a:pt x="184" y="168"/>
                  </a:lnTo>
                  <a:lnTo>
                    <a:pt x="174" y="160"/>
                  </a:lnTo>
                  <a:lnTo>
                    <a:pt x="166" y="172"/>
                  </a:lnTo>
                  <a:lnTo>
                    <a:pt x="136" y="184"/>
                  </a:lnTo>
                  <a:lnTo>
                    <a:pt x="134" y="192"/>
                  </a:lnTo>
                  <a:lnTo>
                    <a:pt x="122" y="200"/>
                  </a:lnTo>
                  <a:lnTo>
                    <a:pt x="104" y="202"/>
                  </a:lnTo>
                  <a:lnTo>
                    <a:pt x="102" y="196"/>
                  </a:lnTo>
                  <a:lnTo>
                    <a:pt x="120" y="190"/>
                  </a:lnTo>
                  <a:lnTo>
                    <a:pt x="132" y="178"/>
                  </a:lnTo>
                  <a:lnTo>
                    <a:pt x="144" y="170"/>
                  </a:lnTo>
                  <a:lnTo>
                    <a:pt x="148" y="162"/>
                  </a:lnTo>
                  <a:lnTo>
                    <a:pt x="134" y="164"/>
                  </a:lnTo>
                  <a:lnTo>
                    <a:pt x="122" y="176"/>
                  </a:lnTo>
                  <a:lnTo>
                    <a:pt x="106" y="174"/>
                  </a:lnTo>
                  <a:lnTo>
                    <a:pt x="120" y="170"/>
                  </a:lnTo>
                  <a:lnTo>
                    <a:pt x="120" y="160"/>
                  </a:lnTo>
                  <a:lnTo>
                    <a:pt x="106" y="160"/>
                  </a:lnTo>
                  <a:lnTo>
                    <a:pt x="98" y="168"/>
                  </a:lnTo>
                  <a:lnTo>
                    <a:pt x="92" y="164"/>
                  </a:lnTo>
                  <a:lnTo>
                    <a:pt x="80" y="166"/>
                  </a:lnTo>
                  <a:lnTo>
                    <a:pt x="70" y="164"/>
                  </a:lnTo>
                  <a:lnTo>
                    <a:pt x="58" y="170"/>
                  </a:lnTo>
                  <a:lnTo>
                    <a:pt x="42" y="170"/>
                  </a:lnTo>
                  <a:lnTo>
                    <a:pt x="34" y="162"/>
                  </a:lnTo>
                  <a:lnTo>
                    <a:pt x="28" y="168"/>
                  </a:lnTo>
                  <a:lnTo>
                    <a:pt x="6" y="172"/>
                  </a:lnTo>
                  <a:lnTo>
                    <a:pt x="0" y="162"/>
                  </a:lnTo>
                  <a:lnTo>
                    <a:pt x="4" y="156"/>
                  </a:lnTo>
                  <a:lnTo>
                    <a:pt x="50" y="128"/>
                  </a:lnTo>
                  <a:lnTo>
                    <a:pt x="38" y="126"/>
                  </a:lnTo>
                  <a:lnTo>
                    <a:pt x="20" y="132"/>
                  </a:lnTo>
                  <a:lnTo>
                    <a:pt x="18" y="128"/>
                  </a:lnTo>
                  <a:lnTo>
                    <a:pt x="32" y="120"/>
                  </a:lnTo>
                  <a:lnTo>
                    <a:pt x="42" y="120"/>
                  </a:lnTo>
                  <a:lnTo>
                    <a:pt x="52" y="106"/>
                  </a:lnTo>
                  <a:lnTo>
                    <a:pt x="68" y="110"/>
                  </a:lnTo>
                  <a:lnTo>
                    <a:pt x="74" y="100"/>
                  </a:lnTo>
                  <a:lnTo>
                    <a:pt x="64" y="100"/>
                  </a:lnTo>
                  <a:lnTo>
                    <a:pt x="64" y="94"/>
                  </a:lnTo>
                  <a:lnTo>
                    <a:pt x="78" y="84"/>
                  </a:lnTo>
                  <a:lnTo>
                    <a:pt x="96" y="72"/>
                  </a:lnTo>
                  <a:lnTo>
                    <a:pt x="102" y="62"/>
                  </a:lnTo>
                  <a:lnTo>
                    <a:pt x="112" y="46"/>
                  </a:lnTo>
                  <a:lnTo>
                    <a:pt x="124" y="36"/>
                  </a:lnTo>
                  <a:lnTo>
                    <a:pt x="134" y="22"/>
                  </a:lnTo>
                  <a:lnTo>
                    <a:pt x="158" y="10"/>
                  </a:lnTo>
                  <a:lnTo>
                    <a:pt x="182" y="2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36" name="Freeform 135"/>
            <p:cNvSpPr>
              <a:spLocks/>
            </p:cNvSpPr>
            <p:nvPr/>
          </p:nvSpPr>
          <p:spPr bwMode="auto">
            <a:xfrm>
              <a:off x="4468437" y="1226333"/>
              <a:ext cx="13406" cy="4022"/>
            </a:xfrm>
            <a:custGeom>
              <a:avLst/>
              <a:gdLst>
                <a:gd name="T0" fmla="*/ 0 w 20"/>
                <a:gd name="T1" fmla="*/ 4 h 6"/>
                <a:gd name="T2" fmla="*/ 2 w 20"/>
                <a:gd name="T3" fmla="*/ 6 h 6"/>
                <a:gd name="T4" fmla="*/ 12 w 20"/>
                <a:gd name="T5" fmla="*/ 6 h 6"/>
                <a:gd name="T6" fmla="*/ 20 w 20"/>
                <a:gd name="T7" fmla="*/ 0 h 6"/>
                <a:gd name="T8" fmla="*/ 12 w 20"/>
                <a:gd name="T9" fmla="*/ 4 h 6"/>
                <a:gd name="T10" fmla="*/ 0 w 20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6">
                  <a:moveTo>
                    <a:pt x="0" y="4"/>
                  </a:moveTo>
                  <a:lnTo>
                    <a:pt x="2" y="6"/>
                  </a:lnTo>
                  <a:lnTo>
                    <a:pt x="12" y="6"/>
                  </a:lnTo>
                  <a:lnTo>
                    <a:pt x="20" y="0"/>
                  </a:lnTo>
                  <a:lnTo>
                    <a:pt x="12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37" name="Freeform 136"/>
            <p:cNvSpPr>
              <a:spLocks/>
            </p:cNvSpPr>
            <p:nvPr/>
          </p:nvSpPr>
          <p:spPr bwMode="auto">
            <a:xfrm>
              <a:off x="3044654" y="1034619"/>
              <a:ext cx="67034" cy="71055"/>
            </a:xfrm>
            <a:custGeom>
              <a:avLst/>
              <a:gdLst>
                <a:gd name="T0" fmla="*/ 100 w 100"/>
                <a:gd name="T1" fmla="*/ 76 h 106"/>
                <a:gd name="T2" fmla="*/ 94 w 100"/>
                <a:gd name="T3" fmla="*/ 88 h 106"/>
                <a:gd name="T4" fmla="*/ 90 w 100"/>
                <a:gd name="T5" fmla="*/ 92 h 106"/>
                <a:gd name="T6" fmla="*/ 90 w 100"/>
                <a:gd name="T7" fmla="*/ 100 h 106"/>
                <a:gd name="T8" fmla="*/ 88 w 100"/>
                <a:gd name="T9" fmla="*/ 106 h 106"/>
                <a:gd name="T10" fmla="*/ 62 w 100"/>
                <a:gd name="T11" fmla="*/ 106 h 106"/>
                <a:gd name="T12" fmla="*/ 46 w 100"/>
                <a:gd name="T13" fmla="*/ 90 h 106"/>
                <a:gd name="T14" fmla="*/ 60 w 100"/>
                <a:gd name="T15" fmla="*/ 78 h 106"/>
                <a:gd name="T16" fmla="*/ 56 w 100"/>
                <a:gd name="T17" fmla="*/ 70 h 106"/>
                <a:gd name="T18" fmla="*/ 52 w 100"/>
                <a:gd name="T19" fmla="*/ 80 h 106"/>
                <a:gd name="T20" fmla="*/ 32 w 100"/>
                <a:gd name="T21" fmla="*/ 82 h 106"/>
                <a:gd name="T22" fmla="*/ 26 w 100"/>
                <a:gd name="T23" fmla="*/ 74 h 106"/>
                <a:gd name="T24" fmla="*/ 28 w 100"/>
                <a:gd name="T25" fmla="*/ 62 h 106"/>
                <a:gd name="T26" fmla="*/ 34 w 100"/>
                <a:gd name="T27" fmla="*/ 56 h 106"/>
                <a:gd name="T28" fmla="*/ 20 w 100"/>
                <a:gd name="T29" fmla="*/ 54 h 106"/>
                <a:gd name="T30" fmla="*/ 20 w 100"/>
                <a:gd name="T31" fmla="*/ 44 h 106"/>
                <a:gd name="T32" fmla="*/ 14 w 100"/>
                <a:gd name="T33" fmla="*/ 36 h 106"/>
                <a:gd name="T34" fmla="*/ 20 w 100"/>
                <a:gd name="T35" fmla="*/ 30 h 106"/>
                <a:gd name="T36" fmla="*/ 6 w 100"/>
                <a:gd name="T37" fmla="*/ 24 h 106"/>
                <a:gd name="T38" fmla="*/ 6 w 100"/>
                <a:gd name="T39" fmla="*/ 18 h 106"/>
                <a:gd name="T40" fmla="*/ 0 w 100"/>
                <a:gd name="T41" fmla="*/ 8 h 106"/>
                <a:gd name="T42" fmla="*/ 0 w 100"/>
                <a:gd name="T43" fmla="*/ 2 h 106"/>
                <a:gd name="T44" fmla="*/ 22 w 100"/>
                <a:gd name="T45" fmla="*/ 0 h 106"/>
                <a:gd name="T46" fmla="*/ 26 w 100"/>
                <a:gd name="T47" fmla="*/ 4 h 106"/>
                <a:gd name="T48" fmla="*/ 44 w 100"/>
                <a:gd name="T49" fmla="*/ 10 h 106"/>
                <a:gd name="T50" fmla="*/ 52 w 100"/>
                <a:gd name="T51" fmla="*/ 22 h 106"/>
                <a:gd name="T52" fmla="*/ 68 w 100"/>
                <a:gd name="T53" fmla="*/ 28 h 106"/>
                <a:gd name="T54" fmla="*/ 82 w 100"/>
                <a:gd name="T55" fmla="*/ 28 h 106"/>
                <a:gd name="T56" fmla="*/ 84 w 100"/>
                <a:gd name="T57" fmla="*/ 34 h 106"/>
                <a:gd name="T58" fmla="*/ 80 w 100"/>
                <a:gd name="T59" fmla="*/ 42 h 106"/>
                <a:gd name="T60" fmla="*/ 82 w 100"/>
                <a:gd name="T61" fmla="*/ 56 h 106"/>
                <a:gd name="T62" fmla="*/ 76 w 100"/>
                <a:gd name="T63" fmla="*/ 60 h 106"/>
                <a:gd name="T64" fmla="*/ 76 w 100"/>
                <a:gd name="T65" fmla="*/ 64 h 106"/>
                <a:gd name="T66" fmla="*/ 94 w 100"/>
                <a:gd name="T67" fmla="*/ 68 h 106"/>
                <a:gd name="T68" fmla="*/ 100 w 100"/>
                <a:gd name="T69" fmla="*/ 7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0" h="106">
                  <a:moveTo>
                    <a:pt x="100" y="76"/>
                  </a:moveTo>
                  <a:lnTo>
                    <a:pt x="94" y="88"/>
                  </a:lnTo>
                  <a:lnTo>
                    <a:pt x="90" y="92"/>
                  </a:lnTo>
                  <a:lnTo>
                    <a:pt x="90" y="100"/>
                  </a:lnTo>
                  <a:lnTo>
                    <a:pt x="88" y="106"/>
                  </a:lnTo>
                  <a:lnTo>
                    <a:pt x="62" y="106"/>
                  </a:lnTo>
                  <a:lnTo>
                    <a:pt x="46" y="90"/>
                  </a:lnTo>
                  <a:lnTo>
                    <a:pt x="60" y="78"/>
                  </a:lnTo>
                  <a:lnTo>
                    <a:pt x="56" y="70"/>
                  </a:lnTo>
                  <a:lnTo>
                    <a:pt x="52" y="80"/>
                  </a:lnTo>
                  <a:lnTo>
                    <a:pt x="32" y="82"/>
                  </a:lnTo>
                  <a:lnTo>
                    <a:pt x="26" y="74"/>
                  </a:lnTo>
                  <a:lnTo>
                    <a:pt x="28" y="62"/>
                  </a:lnTo>
                  <a:lnTo>
                    <a:pt x="34" y="56"/>
                  </a:lnTo>
                  <a:lnTo>
                    <a:pt x="20" y="54"/>
                  </a:lnTo>
                  <a:lnTo>
                    <a:pt x="20" y="44"/>
                  </a:lnTo>
                  <a:lnTo>
                    <a:pt x="14" y="36"/>
                  </a:lnTo>
                  <a:lnTo>
                    <a:pt x="20" y="30"/>
                  </a:lnTo>
                  <a:lnTo>
                    <a:pt x="6" y="24"/>
                  </a:lnTo>
                  <a:lnTo>
                    <a:pt x="6" y="18"/>
                  </a:lnTo>
                  <a:lnTo>
                    <a:pt x="0" y="8"/>
                  </a:lnTo>
                  <a:lnTo>
                    <a:pt x="0" y="2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44" y="10"/>
                  </a:lnTo>
                  <a:lnTo>
                    <a:pt x="52" y="22"/>
                  </a:lnTo>
                  <a:lnTo>
                    <a:pt x="68" y="28"/>
                  </a:lnTo>
                  <a:lnTo>
                    <a:pt x="82" y="28"/>
                  </a:lnTo>
                  <a:lnTo>
                    <a:pt x="84" y="34"/>
                  </a:lnTo>
                  <a:lnTo>
                    <a:pt x="80" y="42"/>
                  </a:lnTo>
                  <a:lnTo>
                    <a:pt x="82" y="56"/>
                  </a:lnTo>
                  <a:lnTo>
                    <a:pt x="76" y="60"/>
                  </a:lnTo>
                  <a:lnTo>
                    <a:pt x="76" y="64"/>
                  </a:lnTo>
                  <a:lnTo>
                    <a:pt x="94" y="68"/>
                  </a:lnTo>
                  <a:lnTo>
                    <a:pt x="100" y="7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38" name="Freeform 137"/>
            <p:cNvSpPr>
              <a:spLocks/>
            </p:cNvSpPr>
            <p:nvPr/>
          </p:nvSpPr>
          <p:spPr bwMode="auto">
            <a:xfrm>
              <a:off x="3078170" y="990377"/>
              <a:ext cx="12066" cy="16089"/>
            </a:xfrm>
            <a:custGeom>
              <a:avLst/>
              <a:gdLst>
                <a:gd name="T0" fmla="*/ 0 w 18"/>
                <a:gd name="T1" fmla="*/ 24 h 24"/>
                <a:gd name="T2" fmla="*/ 14 w 18"/>
                <a:gd name="T3" fmla="*/ 16 h 24"/>
                <a:gd name="T4" fmla="*/ 18 w 18"/>
                <a:gd name="T5" fmla="*/ 0 h 24"/>
                <a:gd name="T6" fmla="*/ 4 w 18"/>
                <a:gd name="T7" fmla="*/ 12 h 24"/>
                <a:gd name="T8" fmla="*/ 0 w 1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4">
                  <a:moveTo>
                    <a:pt x="0" y="24"/>
                  </a:moveTo>
                  <a:lnTo>
                    <a:pt x="14" y="16"/>
                  </a:lnTo>
                  <a:lnTo>
                    <a:pt x="18" y="0"/>
                  </a:lnTo>
                  <a:lnTo>
                    <a:pt x="4" y="12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39" name="Freeform 138"/>
            <p:cNvSpPr>
              <a:spLocks/>
            </p:cNvSpPr>
            <p:nvPr/>
          </p:nvSpPr>
          <p:spPr bwMode="auto">
            <a:xfrm>
              <a:off x="3076829" y="978311"/>
              <a:ext cx="10726" cy="14747"/>
            </a:xfrm>
            <a:custGeom>
              <a:avLst/>
              <a:gdLst>
                <a:gd name="T0" fmla="*/ 0 w 16"/>
                <a:gd name="T1" fmla="*/ 22 h 22"/>
                <a:gd name="T2" fmla="*/ 16 w 16"/>
                <a:gd name="T3" fmla="*/ 4 h 22"/>
                <a:gd name="T4" fmla="*/ 12 w 16"/>
                <a:gd name="T5" fmla="*/ 0 h 22"/>
                <a:gd name="T6" fmla="*/ 8 w 16"/>
                <a:gd name="T7" fmla="*/ 2 h 22"/>
                <a:gd name="T8" fmla="*/ 0 w 16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0" y="22"/>
                  </a:moveTo>
                  <a:lnTo>
                    <a:pt x="16" y="4"/>
                  </a:lnTo>
                  <a:lnTo>
                    <a:pt x="12" y="0"/>
                  </a:lnTo>
                  <a:lnTo>
                    <a:pt x="8" y="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40" name="Freeform 139"/>
            <p:cNvSpPr>
              <a:spLocks/>
            </p:cNvSpPr>
            <p:nvPr/>
          </p:nvSpPr>
          <p:spPr bwMode="auto">
            <a:xfrm>
              <a:off x="3074147" y="943453"/>
              <a:ext cx="8044" cy="33516"/>
            </a:xfrm>
            <a:custGeom>
              <a:avLst/>
              <a:gdLst>
                <a:gd name="T0" fmla="*/ 4 w 12"/>
                <a:gd name="T1" fmla="*/ 50 h 50"/>
                <a:gd name="T2" fmla="*/ 12 w 12"/>
                <a:gd name="T3" fmla="*/ 40 h 50"/>
                <a:gd name="T4" fmla="*/ 12 w 12"/>
                <a:gd name="T5" fmla="*/ 30 h 50"/>
                <a:gd name="T6" fmla="*/ 8 w 12"/>
                <a:gd name="T7" fmla="*/ 22 h 50"/>
                <a:gd name="T8" fmla="*/ 8 w 12"/>
                <a:gd name="T9" fmla="*/ 0 h 50"/>
                <a:gd name="T10" fmla="*/ 4 w 12"/>
                <a:gd name="T11" fmla="*/ 0 h 50"/>
                <a:gd name="T12" fmla="*/ 2 w 12"/>
                <a:gd name="T13" fmla="*/ 20 h 50"/>
                <a:gd name="T14" fmla="*/ 0 w 12"/>
                <a:gd name="T15" fmla="*/ 36 h 50"/>
                <a:gd name="T16" fmla="*/ 4 w 12"/>
                <a:gd name="T17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50">
                  <a:moveTo>
                    <a:pt x="4" y="50"/>
                  </a:moveTo>
                  <a:lnTo>
                    <a:pt x="12" y="40"/>
                  </a:lnTo>
                  <a:lnTo>
                    <a:pt x="12" y="30"/>
                  </a:lnTo>
                  <a:lnTo>
                    <a:pt x="8" y="22"/>
                  </a:lnTo>
                  <a:lnTo>
                    <a:pt x="8" y="0"/>
                  </a:lnTo>
                  <a:lnTo>
                    <a:pt x="4" y="0"/>
                  </a:lnTo>
                  <a:lnTo>
                    <a:pt x="2" y="20"/>
                  </a:lnTo>
                  <a:lnTo>
                    <a:pt x="0" y="36"/>
                  </a:lnTo>
                  <a:lnTo>
                    <a:pt x="4" y="5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41" name="Freeform 140"/>
            <p:cNvSpPr>
              <a:spLocks/>
            </p:cNvSpPr>
            <p:nvPr/>
          </p:nvSpPr>
          <p:spPr bwMode="auto">
            <a:xfrm>
              <a:off x="3067445" y="960882"/>
              <a:ext cx="2681" cy="14747"/>
            </a:xfrm>
            <a:custGeom>
              <a:avLst/>
              <a:gdLst>
                <a:gd name="T0" fmla="*/ 4 w 4"/>
                <a:gd name="T1" fmla="*/ 22 h 22"/>
                <a:gd name="T2" fmla="*/ 4 w 4"/>
                <a:gd name="T3" fmla="*/ 0 h 22"/>
                <a:gd name="T4" fmla="*/ 0 w 4"/>
                <a:gd name="T5" fmla="*/ 0 h 22"/>
                <a:gd name="T6" fmla="*/ 4 w 4"/>
                <a:gd name="T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2">
                  <a:moveTo>
                    <a:pt x="4" y="22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4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42" name="Freeform 141"/>
            <p:cNvSpPr>
              <a:spLocks/>
            </p:cNvSpPr>
            <p:nvPr/>
          </p:nvSpPr>
          <p:spPr bwMode="auto">
            <a:xfrm>
              <a:off x="3067445" y="943453"/>
              <a:ext cx="5363" cy="10726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2 h 16"/>
                <a:gd name="T4" fmla="*/ 4 w 8"/>
                <a:gd name="T5" fmla="*/ 0 h 16"/>
                <a:gd name="T6" fmla="*/ 0 w 8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lnTo>
                    <a:pt x="8" y="2"/>
                  </a:lnTo>
                  <a:lnTo>
                    <a:pt x="4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43" name="Freeform 142"/>
            <p:cNvSpPr>
              <a:spLocks/>
            </p:cNvSpPr>
            <p:nvPr/>
          </p:nvSpPr>
          <p:spPr bwMode="auto">
            <a:xfrm>
              <a:off x="3008455" y="942112"/>
              <a:ext cx="42902" cy="30835"/>
            </a:xfrm>
            <a:custGeom>
              <a:avLst/>
              <a:gdLst>
                <a:gd name="T0" fmla="*/ 64 w 64"/>
                <a:gd name="T1" fmla="*/ 4 h 46"/>
                <a:gd name="T2" fmla="*/ 50 w 64"/>
                <a:gd name="T3" fmla="*/ 16 h 46"/>
                <a:gd name="T4" fmla="*/ 26 w 64"/>
                <a:gd name="T5" fmla="*/ 38 h 46"/>
                <a:gd name="T6" fmla="*/ 20 w 64"/>
                <a:gd name="T7" fmla="*/ 44 h 46"/>
                <a:gd name="T8" fmla="*/ 4 w 64"/>
                <a:gd name="T9" fmla="*/ 46 h 46"/>
                <a:gd name="T10" fmla="*/ 0 w 64"/>
                <a:gd name="T11" fmla="*/ 36 h 46"/>
                <a:gd name="T12" fmla="*/ 12 w 64"/>
                <a:gd name="T13" fmla="*/ 32 h 46"/>
                <a:gd name="T14" fmla="*/ 8 w 64"/>
                <a:gd name="T15" fmla="*/ 28 h 46"/>
                <a:gd name="T16" fmla="*/ 18 w 64"/>
                <a:gd name="T17" fmla="*/ 14 h 46"/>
                <a:gd name="T18" fmla="*/ 20 w 64"/>
                <a:gd name="T19" fmla="*/ 8 h 46"/>
                <a:gd name="T20" fmla="*/ 30 w 64"/>
                <a:gd name="T21" fmla="*/ 0 h 46"/>
                <a:gd name="T22" fmla="*/ 36 w 64"/>
                <a:gd name="T23" fmla="*/ 4 h 46"/>
                <a:gd name="T24" fmla="*/ 46 w 64"/>
                <a:gd name="T25" fmla="*/ 2 h 46"/>
                <a:gd name="T26" fmla="*/ 40 w 64"/>
                <a:gd name="T27" fmla="*/ 10 h 46"/>
                <a:gd name="T28" fmla="*/ 24 w 64"/>
                <a:gd name="T29" fmla="*/ 18 h 46"/>
                <a:gd name="T30" fmla="*/ 24 w 64"/>
                <a:gd name="T31" fmla="*/ 22 h 46"/>
                <a:gd name="T32" fmla="*/ 40 w 64"/>
                <a:gd name="T33" fmla="*/ 18 h 46"/>
                <a:gd name="T34" fmla="*/ 54 w 64"/>
                <a:gd name="T35" fmla="*/ 4 h 46"/>
                <a:gd name="T36" fmla="*/ 64 w 64"/>
                <a:gd name="T37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4" h="46">
                  <a:moveTo>
                    <a:pt x="64" y="4"/>
                  </a:moveTo>
                  <a:lnTo>
                    <a:pt x="50" y="16"/>
                  </a:lnTo>
                  <a:lnTo>
                    <a:pt x="26" y="38"/>
                  </a:lnTo>
                  <a:lnTo>
                    <a:pt x="20" y="44"/>
                  </a:lnTo>
                  <a:lnTo>
                    <a:pt x="4" y="46"/>
                  </a:lnTo>
                  <a:lnTo>
                    <a:pt x="0" y="36"/>
                  </a:lnTo>
                  <a:lnTo>
                    <a:pt x="12" y="32"/>
                  </a:lnTo>
                  <a:lnTo>
                    <a:pt x="8" y="28"/>
                  </a:lnTo>
                  <a:lnTo>
                    <a:pt x="18" y="14"/>
                  </a:lnTo>
                  <a:lnTo>
                    <a:pt x="20" y="8"/>
                  </a:lnTo>
                  <a:lnTo>
                    <a:pt x="30" y="0"/>
                  </a:lnTo>
                  <a:lnTo>
                    <a:pt x="36" y="4"/>
                  </a:lnTo>
                  <a:lnTo>
                    <a:pt x="46" y="2"/>
                  </a:lnTo>
                  <a:lnTo>
                    <a:pt x="40" y="10"/>
                  </a:lnTo>
                  <a:lnTo>
                    <a:pt x="24" y="18"/>
                  </a:lnTo>
                  <a:lnTo>
                    <a:pt x="24" y="22"/>
                  </a:lnTo>
                  <a:lnTo>
                    <a:pt x="40" y="18"/>
                  </a:lnTo>
                  <a:lnTo>
                    <a:pt x="54" y="4"/>
                  </a:lnTo>
                  <a:lnTo>
                    <a:pt x="64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44" name="Freeform 143"/>
            <p:cNvSpPr>
              <a:spLocks/>
            </p:cNvSpPr>
            <p:nvPr/>
          </p:nvSpPr>
          <p:spPr bwMode="auto">
            <a:xfrm>
              <a:off x="3008455" y="971607"/>
              <a:ext cx="18769" cy="30835"/>
            </a:xfrm>
            <a:custGeom>
              <a:avLst/>
              <a:gdLst>
                <a:gd name="T0" fmla="*/ 2 w 28"/>
                <a:gd name="T1" fmla="*/ 6 h 46"/>
                <a:gd name="T2" fmla="*/ 12 w 28"/>
                <a:gd name="T3" fmla="*/ 8 h 46"/>
                <a:gd name="T4" fmla="*/ 28 w 28"/>
                <a:gd name="T5" fmla="*/ 0 h 46"/>
                <a:gd name="T6" fmla="*/ 24 w 28"/>
                <a:gd name="T7" fmla="*/ 10 h 46"/>
                <a:gd name="T8" fmla="*/ 14 w 28"/>
                <a:gd name="T9" fmla="*/ 12 h 46"/>
                <a:gd name="T10" fmla="*/ 24 w 28"/>
                <a:gd name="T11" fmla="*/ 18 h 46"/>
                <a:gd name="T12" fmla="*/ 18 w 28"/>
                <a:gd name="T13" fmla="*/ 20 h 46"/>
                <a:gd name="T14" fmla="*/ 10 w 28"/>
                <a:gd name="T15" fmla="*/ 20 h 46"/>
                <a:gd name="T16" fmla="*/ 10 w 28"/>
                <a:gd name="T17" fmla="*/ 26 h 46"/>
                <a:gd name="T18" fmla="*/ 20 w 28"/>
                <a:gd name="T19" fmla="*/ 40 h 46"/>
                <a:gd name="T20" fmla="*/ 12 w 28"/>
                <a:gd name="T21" fmla="*/ 46 h 46"/>
                <a:gd name="T22" fmla="*/ 6 w 28"/>
                <a:gd name="T23" fmla="*/ 44 h 46"/>
                <a:gd name="T24" fmla="*/ 10 w 28"/>
                <a:gd name="T25" fmla="*/ 38 h 46"/>
                <a:gd name="T26" fmla="*/ 4 w 28"/>
                <a:gd name="T27" fmla="*/ 36 h 46"/>
                <a:gd name="T28" fmla="*/ 0 w 28"/>
                <a:gd name="T29" fmla="*/ 16 h 46"/>
                <a:gd name="T30" fmla="*/ 2 w 28"/>
                <a:gd name="T31" fmla="*/ 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46">
                  <a:moveTo>
                    <a:pt x="2" y="6"/>
                  </a:moveTo>
                  <a:lnTo>
                    <a:pt x="12" y="8"/>
                  </a:lnTo>
                  <a:lnTo>
                    <a:pt x="28" y="0"/>
                  </a:lnTo>
                  <a:lnTo>
                    <a:pt x="24" y="10"/>
                  </a:lnTo>
                  <a:lnTo>
                    <a:pt x="14" y="12"/>
                  </a:lnTo>
                  <a:lnTo>
                    <a:pt x="24" y="18"/>
                  </a:lnTo>
                  <a:lnTo>
                    <a:pt x="18" y="20"/>
                  </a:lnTo>
                  <a:lnTo>
                    <a:pt x="10" y="20"/>
                  </a:lnTo>
                  <a:lnTo>
                    <a:pt x="10" y="26"/>
                  </a:lnTo>
                  <a:lnTo>
                    <a:pt x="20" y="40"/>
                  </a:lnTo>
                  <a:lnTo>
                    <a:pt x="12" y="46"/>
                  </a:lnTo>
                  <a:lnTo>
                    <a:pt x="6" y="44"/>
                  </a:lnTo>
                  <a:lnTo>
                    <a:pt x="10" y="38"/>
                  </a:lnTo>
                  <a:lnTo>
                    <a:pt x="4" y="36"/>
                  </a:lnTo>
                  <a:lnTo>
                    <a:pt x="0" y="16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45" name="Freeform 144"/>
            <p:cNvSpPr>
              <a:spLocks/>
            </p:cNvSpPr>
            <p:nvPr/>
          </p:nvSpPr>
          <p:spPr bwMode="auto">
            <a:xfrm>
              <a:off x="3025884" y="490310"/>
              <a:ext cx="1634267" cy="797693"/>
            </a:xfrm>
            <a:custGeom>
              <a:avLst/>
              <a:gdLst>
                <a:gd name="T0" fmla="*/ 2330 w 2438"/>
                <a:gd name="T1" fmla="*/ 698 h 1190"/>
                <a:gd name="T2" fmla="*/ 2410 w 2438"/>
                <a:gd name="T3" fmla="*/ 658 h 1190"/>
                <a:gd name="T4" fmla="*/ 2312 w 2438"/>
                <a:gd name="T5" fmla="*/ 604 h 1190"/>
                <a:gd name="T6" fmla="*/ 2306 w 2438"/>
                <a:gd name="T7" fmla="*/ 540 h 1190"/>
                <a:gd name="T8" fmla="*/ 2310 w 2438"/>
                <a:gd name="T9" fmla="*/ 480 h 1190"/>
                <a:gd name="T10" fmla="*/ 2246 w 2438"/>
                <a:gd name="T11" fmla="*/ 478 h 1190"/>
                <a:gd name="T12" fmla="*/ 2170 w 2438"/>
                <a:gd name="T13" fmla="*/ 514 h 1190"/>
                <a:gd name="T14" fmla="*/ 2146 w 2438"/>
                <a:gd name="T15" fmla="*/ 490 h 1190"/>
                <a:gd name="T16" fmla="*/ 2156 w 2438"/>
                <a:gd name="T17" fmla="*/ 408 h 1190"/>
                <a:gd name="T18" fmla="*/ 2046 w 2438"/>
                <a:gd name="T19" fmla="*/ 356 h 1190"/>
                <a:gd name="T20" fmla="*/ 1918 w 2438"/>
                <a:gd name="T21" fmla="*/ 400 h 1190"/>
                <a:gd name="T22" fmla="*/ 1854 w 2438"/>
                <a:gd name="T23" fmla="*/ 516 h 1190"/>
                <a:gd name="T24" fmla="*/ 1706 w 2438"/>
                <a:gd name="T25" fmla="*/ 686 h 1190"/>
                <a:gd name="T26" fmla="*/ 1606 w 2438"/>
                <a:gd name="T27" fmla="*/ 800 h 1190"/>
                <a:gd name="T28" fmla="*/ 1606 w 2438"/>
                <a:gd name="T29" fmla="*/ 636 h 1190"/>
                <a:gd name="T30" fmla="*/ 1432 w 2438"/>
                <a:gd name="T31" fmla="*/ 554 h 1190"/>
                <a:gd name="T32" fmla="*/ 1442 w 2438"/>
                <a:gd name="T33" fmla="*/ 404 h 1190"/>
                <a:gd name="T34" fmla="*/ 1592 w 2438"/>
                <a:gd name="T35" fmla="*/ 326 h 1190"/>
                <a:gd name="T36" fmla="*/ 1678 w 2438"/>
                <a:gd name="T37" fmla="*/ 292 h 1190"/>
                <a:gd name="T38" fmla="*/ 1774 w 2438"/>
                <a:gd name="T39" fmla="*/ 232 h 1190"/>
                <a:gd name="T40" fmla="*/ 1884 w 2438"/>
                <a:gd name="T41" fmla="*/ 178 h 1190"/>
                <a:gd name="T42" fmla="*/ 2024 w 2438"/>
                <a:gd name="T43" fmla="*/ 122 h 1190"/>
                <a:gd name="T44" fmla="*/ 1976 w 2438"/>
                <a:gd name="T45" fmla="*/ 76 h 1190"/>
                <a:gd name="T46" fmla="*/ 1834 w 2438"/>
                <a:gd name="T47" fmla="*/ 162 h 1190"/>
                <a:gd name="T48" fmla="*/ 1792 w 2438"/>
                <a:gd name="T49" fmla="*/ 118 h 1190"/>
                <a:gd name="T50" fmla="*/ 1764 w 2438"/>
                <a:gd name="T51" fmla="*/ 64 h 1190"/>
                <a:gd name="T52" fmla="*/ 1770 w 2438"/>
                <a:gd name="T53" fmla="*/ 2 h 1190"/>
                <a:gd name="T54" fmla="*/ 1656 w 2438"/>
                <a:gd name="T55" fmla="*/ 76 h 1190"/>
                <a:gd name="T56" fmla="*/ 1694 w 2438"/>
                <a:gd name="T57" fmla="*/ 110 h 1190"/>
                <a:gd name="T58" fmla="*/ 1562 w 2438"/>
                <a:gd name="T59" fmla="*/ 180 h 1190"/>
                <a:gd name="T60" fmla="*/ 1554 w 2438"/>
                <a:gd name="T61" fmla="*/ 152 h 1190"/>
                <a:gd name="T62" fmla="*/ 1280 w 2438"/>
                <a:gd name="T63" fmla="*/ 120 h 1190"/>
                <a:gd name="T64" fmla="*/ 1232 w 2438"/>
                <a:gd name="T65" fmla="*/ 186 h 1190"/>
                <a:gd name="T66" fmla="*/ 1142 w 2438"/>
                <a:gd name="T67" fmla="*/ 152 h 1190"/>
                <a:gd name="T68" fmla="*/ 1018 w 2438"/>
                <a:gd name="T69" fmla="*/ 96 h 1190"/>
                <a:gd name="T70" fmla="*/ 884 w 2438"/>
                <a:gd name="T71" fmla="*/ 68 h 1190"/>
                <a:gd name="T72" fmla="*/ 790 w 2438"/>
                <a:gd name="T73" fmla="*/ 68 h 1190"/>
                <a:gd name="T74" fmla="*/ 636 w 2438"/>
                <a:gd name="T75" fmla="*/ 96 h 1190"/>
                <a:gd name="T76" fmla="*/ 712 w 2438"/>
                <a:gd name="T77" fmla="*/ 72 h 1190"/>
                <a:gd name="T78" fmla="*/ 546 w 2438"/>
                <a:gd name="T79" fmla="*/ 98 h 1190"/>
                <a:gd name="T80" fmla="*/ 132 w 2438"/>
                <a:gd name="T81" fmla="*/ 324 h 1190"/>
                <a:gd name="T82" fmla="*/ 138 w 2438"/>
                <a:gd name="T83" fmla="*/ 508 h 1190"/>
                <a:gd name="T84" fmla="*/ 112 w 2438"/>
                <a:gd name="T85" fmla="*/ 654 h 1190"/>
                <a:gd name="T86" fmla="*/ 92 w 2438"/>
                <a:gd name="T87" fmla="*/ 722 h 1190"/>
                <a:gd name="T88" fmla="*/ 100 w 2438"/>
                <a:gd name="T89" fmla="*/ 778 h 1190"/>
                <a:gd name="T90" fmla="*/ 110 w 2438"/>
                <a:gd name="T91" fmla="*/ 822 h 1190"/>
                <a:gd name="T92" fmla="*/ 150 w 2438"/>
                <a:gd name="T93" fmla="*/ 874 h 1190"/>
                <a:gd name="T94" fmla="*/ 1190 w 2438"/>
                <a:gd name="T95" fmla="*/ 924 h 1190"/>
                <a:gd name="T96" fmla="*/ 1414 w 2438"/>
                <a:gd name="T97" fmla="*/ 1076 h 1190"/>
                <a:gd name="T98" fmla="*/ 1564 w 2438"/>
                <a:gd name="T99" fmla="*/ 1120 h 1190"/>
                <a:gd name="T100" fmla="*/ 1902 w 2438"/>
                <a:gd name="T101" fmla="*/ 960 h 1190"/>
                <a:gd name="T102" fmla="*/ 1988 w 2438"/>
                <a:gd name="T103" fmla="*/ 1050 h 1190"/>
                <a:gd name="T104" fmla="*/ 1946 w 2438"/>
                <a:gd name="T105" fmla="*/ 1092 h 1190"/>
                <a:gd name="T106" fmla="*/ 2102 w 2438"/>
                <a:gd name="T107" fmla="*/ 1058 h 1190"/>
                <a:gd name="T108" fmla="*/ 2032 w 2438"/>
                <a:gd name="T109" fmla="*/ 990 h 1190"/>
                <a:gd name="T110" fmla="*/ 2082 w 2438"/>
                <a:gd name="T111" fmla="*/ 914 h 1190"/>
                <a:gd name="T112" fmla="*/ 1832 w 2438"/>
                <a:gd name="T113" fmla="*/ 984 h 1190"/>
                <a:gd name="T114" fmla="*/ 2044 w 2438"/>
                <a:gd name="T115" fmla="*/ 838 h 1190"/>
                <a:gd name="T116" fmla="*/ 2294 w 2438"/>
                <a:gd name="T117" fmla="*/ 820 h 1190"/>
                <a:gd name="T118" fmla="*/ 2428 w 2438"/>
                <a:gd name="T119" fmla="*/ 732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38" h="1190">
                  <a:moveTo>
                    <a:pt x="2438" y="704"/>
                  </a:moveTo>
                  <a:lnTo>
                    <a:pt x="2424" y="692"/>
                  </a:lnTo>
                  <a:lnTo>
                    <a:pt x="2408" y="690"/>
                  </a:lnTo>
                  <a:lnTo>
                    <a:pt x="2398" y="704"/>
                  </a:lnTo>
                  <a:lnTo>
                    <a:pt x="2392" y="710"/>
                  </a:lnTo>
                  <a:lnTo>
                    <a:pt x="2392" y="698"/>
                  </a:lnTo>
                  <a:lnTo>
                    <a:pt x="2402" y="686"/>
                  </a:lnTo>
                  <a:lnTo>
                    <a:pt x="2402" y="674"/>
                  </a:lnTo>
                  <a:lnTo>
                    <a:pt x="2386" y="674"/>
                  </a:lnTo>
                  <a:lnTo>
                    <a:pt x="2382" y="678"/>
                  </a:lnTo>
                  <a:lnTo>
                    <a:pt x="2362" y="680"/>
                  </a:lnTo>
                  <a:lnTo>
                    <a:pt x="2358" y="688"/>
                  </a:lnTo>
                  <a:lnTo>
                    <a:pt x="2330" y="698"/>
                  </a:lnTo>
                  <a:lnTo>
                    <a:pt x="2310" y="702"/>
                  </a:lnTo>
                  <a:lnTo>
                    <a:pt x="2300" y="710"/>
                  </a:lnTo>
                  <a:lnTo>
                    <a:pt x="2284" y="712"/>
                  </a:lnTo>
                  <a:lnTo>
                    <a:pt x="2296" y="702"/>
                  </a:lnTo>
                  <a:lnTo>
                    <a:pt x="2282" y="696"/>
                  </a:lnTo>
                  <a:lnTo>
                    <a:pt x="2306" y="698"/>
                  </a:lnTo>
                  <a:lnTo>
                    <a:pt x="2310" y="694"/>
                  </a:lnTo>
                  <a:lnTo>
                    <a:pt x="2322" y="694"/>
                  </a:lnTo>
                  <a:lnTo>
                    <a:pt x="2348" y="684"/>
                  </a:lnTo>
                  <a:lnTo>
                    <a:pt x="2336" y="684"/>
                  </a:lnTo>
                  <a:lnTo>
                    <a:pt x="2354" y="674"/>
                  </a:lnTo>
                  <a:lnTo>
                    <a:pt x="2402" y="664"/>
                  </a:lnTo>
                  <a:lnTo>
                    <a:pt x="2410" y="658"/>
                  </a:lnTo>
                  <a:lnTo>
                    <a:pt x="2396" y="656"/>
                  </a:lnTo>
                  <a:lnTo>
                    <a:pt x="2398" y="650"/>
                  </a:lnTo>
                  <a:lnTo>
                    <a:pt x="2388" y="648"/>
                  </a:lnTo>
                  <a:lnTo>
                    <a:pt x="2374" y="650"/>
                  </a:lnTo>
                  <a:lnTo>
                    <a:pt x="2366" y="644"/>
                  </a:lnTo>
                  <a:lnTo>
                    <a:pt x="2366" y="638"/>
                  </a:lnTo>
                  <a:lnTo>
                    <a:pt x="2342" y="636"/>
                  </a:lnTo>
                  <a:lnTo>
                    <a:pt x="2346" y="628"/>
                  </a:lnTo>
                  <a:lnTo>
                    <a:pt x="2322" y="636"/>
                  </a:lnTo>
                  <a:lnTo>
                    <a:pt x="2332" y="622"/>
                  </a:lnTo>
                  <a:lnTo>
                    <a:pt x="2332" y="612"/>
                  </a:lnTo>
                  <a:lnTo>
                    <a:pt x="2324" y="610"/>
                  </a:lnTo>
                  <a:lnTo>
                    <a:pt x="2312" y="604"/>
                  </a:lnTo>
                  <a:lnTo>
                    <a:pt x="2306" y="596"/>
                  </a:lnTo>
                  <a:lnTo>
                    <a:pt x="2306" y="596"/>
                  </a:lnTo>
                  <a:lnTo>
                    <a:pt x="2308" y="594"/>
                  </a:lnTo>
                  <a:lnTo>
                    <a:pt x="2308" y="594"/>
                  </a:lnTo>
                  <a:lnTo>
                    <a:pt x="2312" y="588"/>
                  </a:lnTo>
                  <a:lnTo>
                    <a:pt x="2296" y="588"/>
                  </a:lnTo>
                  <a:lnTo>
                    <a:pt x="2302" y="580"/>
                  </a:lnTo>
                  <a:lnTo>
                    <a:pt x="2294" y="572"/>
                  </a:lnTo>
                  <a:lnTo>
                    <a:pt x="2310" y="572"/>
                  </a:lnTo>
                  <a:lnTo>
                    <a:pt x="2330" y="564"/>
                  </a:lnTo>
                  <a:lnTo>
                    <a:pt x="2330" y="554"/>
                  </a:lnTo>
                  <a:lnTo>
                    <a:pt x="2318" y="548"/>
                  </a:lnTo>
                  <a:lnTo>
                    <a:pt x="2306" y="540"/>
                  </a:lnTo>
                  <a:lnTo>
                    <a:pt x="2324" y="538"/>
                  </a:lnTo>
                  <a:lnTo>
                    <a:pt x="2326" y="530"/>
                  </a:lnTo>
                  <a:lnTo>
                    <a:pt x="2314" y="526"/>
                  </a:lnTo>
                  <a:lnTo>
                    <a:pt x="2324" y="522"/>
                  </a:lnTo>
                  <a:lnTo>
                    <a:pt x="2324" y="516"/>
                  </a:lnTo>
                  <a:lnTo>
                    <a:pt x="2290" y="522"/>
                  </a:lnTo>
                  <a:lnTo>
                    <a:pt x="2320" y="508"/>
                  </a:lnTo>
                  <a:lnTo>
                    <a:pt x="2324" y="502"/>
                  </a:lnTo>
                  <a:lnTo>
                    <a:pt x="2296" y="502"/>
                  </a:lnTo>
                  <a:lnTo>
                    <a:pt x="2316" y="496"/>
                  </a:lnTo>
                  <a:lnTo>
                    <a:pt x="2312" y="486"/>
                  </a:lnTo>
                  <a:lnTo>
                    <a:pt x="2294" y="484"/>
                  </a:lnTo>
                  <a:lnTo>
                    <a:pt x="2310" y="480"/>
                  </a:lnTo>
                  <a:lnTo>
                    <a:pt x="2308" y="470"/>
                  </a:lnTo>
                  <a:lnTo>
                    <a:pt x="2300" y="462"/>
                  </a:lnTo>
                  <a:lnTo>
                    <a:pt x="2306" y="452"/>
                  </a:lnTo>
                  <a:lnTo>
                    <a:pt x="2296" y="446"/>
                  </a:lnTo>
                  <a:lnTo>
                    <a:pt x="2308" y="428"/>
                  </a:lnTo>
                  <a:lnTo>
                    <a:pt x="2302" y="422"/>
                  </a:lnTo>
                  <a:lnTo>
                    <a:pt x="2294" y="430"/>
                  </a:lnTo>
                  <a:lnTo>
                    <a:pt x="2280" y="446"/>
                  </a:lnTo>
                  <a:lnTo>
                    <a:pt x="2266" y="452"/>
                  </a:lnTo>
                  <a:lnTo>
                    <a:pt x="2264" y="458"/>
                  </a:lnTo>
                  <a:lnTo>
                    <a:pt x="2266" y="466"/>
                  </a:lnTo>
                  <a:lnTo>
                    <a:pt x="2252" y="468"/>
                  </a:lnTo>
                  <a:lnTo>
                    <a:pt x="2246" y="478"/>
                  </a:lnTo>
                  <a:lnTo>
                    <a:pt x="2248" y="484"/>
                  </a:lnTo>
                  <a:lnTo>
                    <a:pt x="2230" y="484"/>
                  </a:lnTo>
                  <a:lnTo>
                    <a:pt x="2234" y="494"/>
                  </a:lnTo>
                  <a:lnTo>
                    <a:pt x="2226" y="494"/>
                  </a:lnTo>
                  <a:lnTo>
                    <a:pt x="2224" y="502"/>
                  </a:lnTo>
                  <a:lnTo>
                    <a:pt x="2214" y="510"/>
                  </a:lnTo>
                  <a:lnTo>
                    <a:pt x="2218" y="498"/>
                  </a:lnTo>
                  <a:lnTo>
                    <a:pt x="2214" y="492"/>
                  </a:lnTo>
                  <a:lnTo>
                    <a:pt x="2206" y="494"/>
                  </a:lnTo>
                  <a:lnTo>
                    <a:pt x="2196" y="502"/>
                  </a:lnTo>
                  <a:lnTo>
                    <a:pt x="2174" y="512"/>
                  </a:lnTo>
                  <a:lnTo>
                    <a:pt x="2174" y="512"/>
                  </a:lnTo>
                  <a:lnTo>
                    <a:pt x="2170" y="514"/>
                  </a:lnTo>
                  <a:lnTo>
                    <a:pt x="2160" y="518"/>
                  </a:lnTo>
                  <a:lnTo>
                    <a:pt x="2160" y="518"/>
                  </a:lnTo>
                  <a:lnTo>
                    <a:pt x="2160" y="518"/>
                  </a:lnTo>
                  <a:lnTo>
                    <a:pt x="2160" y="518"/>
                  </a:lnTo>
                  <a:lnTo>
                    <a:pt x="2160" y="514"/>
                  </a:lnTo>
                  <a:lnTo>
                    <a:pt x="2164" y="508"/>
                  </a:lnTo>
                  <a:lnTo>
                    <a:pt x="2160" y="506"/>
                  </a:lnTo>
                  <a:lnTo>
                    <a:pt x="2150" y="518"/>
                  </a:lnTo>
                  <a:lnTo>
                    <a:pt x="2152" y="502"/>
                  </a:lnTo>
                  <a:lnTo>
                    <a:pt x="2138" y="522"/>
                  </a:lnTo>
                  <a:lnTo>
                    <a:pt x="2124" y="524"/>
                  </a:lnTo>
                  <a:lnTo>
                    <a:pt x="2144" y="508"/>
                  </a:lnTo>
                  <a:lnTo>
                    <a:pt x="2146" y="490"/>
                  </a:lnTo>
                  <a:lnTo>
                    <a:pt x="2122" y="488"/>
                  </a:lnTo>
                  <a:lnTo>
                    <a:pt x="2106" y="494"/>
                  </a:lnTo>
                  <a:lnTo>
                    <a:pt x="2116" y="488"/>
                  </a:lnTo>
                  <a:lnTo>
                    <a:pt x="2124" y="478"/>
                  </a:lnTo>
                  <a:lnTo>
                    <a:pt x="2132" y="470"/>
                  </a:lnTo>
                  <a:lnTo>
                    <a:pt x="2122" y="466"/>
                  </a:lnTo>
                  <a:lnTo>
                    <a:pt x="2130" y="444"/>
                  </a:lnTo>
                  <a:lnTo>
                    <a:pt x="2134" y="432"/>
                  </a:lnTo>
                  <a:lnTo>
                    <a:pt x="2140" y="438"/>
                  </a:lnTo>
                  <a:lnTo>
                    <a:pt x="2150" y="422"/>
                  </a:lnTo>
                  <a:lnTo>
                    <a:pt x="2166" y="410"/>
                  </a:lnTo>
                  <a:lnTo>
                    <a:pt x="2166" y="402"/>
                  </a:lnTo>
                  <a:lnTo>
                    <a:pt x="2156" y="408"/>
                  </a:lnTo>
                  <a:lnTo>
                    <a:pt x="2150" y="408"/>
                  </a:lnTo>
                  <a:lnTo>
                    <a:pt x="2146" y="402"/>
                  </a:lnTo>
                  <a:lnTo>
                    <a:pt x="2134" y="400"/>
                  </a:lnTo>
                  <a:lnTo>
                    <a:pt x="2120" y="388"/>
                  </a:lnTo>
                  <a:lnTo>
                    <a:pt x="2110" y="388"/>
                  </a:lnTo>
                  <a:lnTo>
                    <a:pt x="2108" y="380"/>
                  </a:lnTo>
                  <a:lnTo>
                    <a:pt x="2116" y="380"/>
                  </a:lnTo>
                  <a:lnTo>
                    <a:pt x="2110" y="374"/>
                  </a:lnTo>
                  <a:lnTo>
                    <a:pt x="2092" y="374"/>
                  </a:lnTo>
                  <a:lnTo>
                    <a:pt x="2096" y="366"/>
                  </a:lnTo>
                  <a:lnTo>
                    <a:pt x="2082" y="350"/>
                  </a:lnTo>
                  <a:lnTo>
                    <a:pt x="2064" y="356"/>
                  </a:lnTo>
                  <a:lnTo>
                    <a:pt x="2046" y="356"/>
                  </a:lnTo>
                  <a:lnTo>
                    <a:pt x="2042" y="360"/>
                  </a:lnTo>
                  <a:lnTo>
                    <a:pt x="2022" y="352"/>
                  </a:lnTo>
                  <a:lnTo>
                    <a:pt x="2014" y="354"/>
                  </a:lnTo>
                  <a:lnTo>
                    <a:pt x="2008" y="350"/>
                  </a:lnTo>
                  <a:lnTo>
                    <a:pt x="1998" y="348"/>
                  </a:lnTo>
                  <a:lnTo>
                    <a:pt x="1990" y="344"/>
                  </a:lnTo>
                  <a:lnTo>
                    <a:pt x="1966" y="344"/>
                  </a:lnTo>
                  <a:lnTo>
                    <a:pt x="1956" y="350"/>
                  </a:lnTo>
                  <a:lnTo>
                    <a:pt x="1940" y="356"/>
                  </a:lnTo>
                  <a:lnTo>
                    <a:pt x="1932" y="380"/>
                  </a:lnTo>
                  <a:lnTo>
                    <a:pt x="1940" y="382"/>
                  </a:lnTo>
                  <a:lnTo>
                    <a:pt x="1932" y="388"/>
                  </a:lnTo>
                  <a:lnTo>
                    <a:pt x="1918" y="400"/>
                  </a:lnTo>
                  <a:lnTo>
                    <a:pt x="1906" y="410"/>
                  </a:lnTo>
                  <a:lnTo>
                    <a:pt x="1914" y="412"/>
                  </a:lnTo>
                  <a:lnTo>
                    <a:pt x="1908" y="418"/>
                  </a:lnTo>
                  <a:lnTo>
                    <a:pt x="1912" y="426"/>
                  </a:lnTo>
                  <a:lnTo>
                    <a:pt x="1906" y="430"/>
                  </a:lnTo>
                  <a:lnTo>
                    <a:pt x="1904" y="442"/>
                  </a:lnTo>
                  <a:lnTo>
                    <a:pt x="1896" y="454"/>
                  </a:lnTo>
                  <a:lnTo>
                    <a:pt x="1888" y="458"/>
                  </a:lnTo>
                  <a:lnTo>
                    <a:pt x="1876" y="472"/>
                  </a:lnTo>
                  <a:lnTo>
                    <a:pt x="1850" y="486"/>
                  </a:lnTo>
                  <a:lnTo>
                    <a:pt x="1840" y="498"/>
                  </a:lnTo>
                  <a:lnTo>
                    <a:pt x="1842" y="510"/>
                  </a:lnTo>
                  <a:lnTo>
                    <a:pt x="1854" y="516"/>
                  </a:lnTo>
                  <a:lnTo>
                    <a:pt x="1862" y="530"/>
                  </a:lnTo>
                  <a:lnTo>
                    <a:pt x="1856" y="558"/>
                  </a:lnTo>
                  <a:lnTo>
                    <a:pt x="1856" y="558"/>
                  </a:lnTo>
                  <a:lnTo>
                    <a:pt x="1834" y="594"/>
                  </a:lnTo>
                  <a:lnTo>
                    <a:pt x="1834" y="594"/>
                  </a:lnTo>
                  <a:lnTo>
                    <a:pt x="1834" y="596"/>
                  </a:lnTo>
                  <a:lnTo>
                    <a:pt x="1806" y="616"/>
                  </a:lnTo>
                  <a:lnTo>
                    <a:pt x="1766" y="642"/>
                  </a:lnTo>
                  <a:lnTo>
                    <a:pt x="1722" y="656"/>
                  </a:lnTo>
                  <a:lnTo>
                    <a:pt x="1706" y="658"/>
                  </a:lnTo>
                  <a:lnTo>
                    <a:pt x="1704" y="674"/>
                  </a:lnTo>
                  <a:lnTo>
                    <a:pt x="1712" y="678"/>
                  </a:lnTo>
                  <a:lnTo>
                    <a:pt x="1706" y="686"/>
                  </a:lnTo>
                  <a:lnTo>
                    <a:pt x="1704" y="696"/>
                  </a:lnTo>
                  <a:lnTo>
                    <a:pt x="1694" y="712"/>
                  </a:lnTo>
                  <a:lnTo>
                    <a:pt x="1688" y="736"/>
                  </a:lnTo>
                  <a:lnTo>
                    <a:pt x="1684" y="754"/>
                  </a:lnTo>
                  <a:lnTo>
                    <a:pt x="1664" y="778"/>
                  </a:lnTo>
                  <a:lnTo>
                    <a:pt x="1656" y="792"/>
                  </a:lnTo>
                  <a:lnTo>
                    <a:pt x="1658" y="806"/>
                  </a:lnTo>
                  <a:lnTo>
                    <a:pt x="1652" y="802"/>
                  </a:lnTo>
                  <a:lnTo>
                    <a:pt x="1650" y="784"/>
                  </a:lnTo>
                  <a:lnTo>
                    <a:pt x="1626" y="800"/>
                  </a:lnTo>
                  <a:lnTo>
                    <a:pt x="1626" y="814"/>
                  </a:lnTo>
                  <a:lnTo>
                    <a:pt x="1616" y="802"/>
                  </a:lnTo>
                  <a:lnTo>
                    <a:pt x="1606" y="800"/>
                  </a:lnTo>
                  <a:lnTo>
                    <a:pt x="1588" y="806"/>
                  </a:lnTo>
                  <a:lnTo>
                    <a:pt x="1606" y="790"/>
                  </a:lnTo>
                  <a:lnTo>
                    <a:pt x="1608" y="774"/>
                  </a:lnTo>
                  <a:lnTo>
                    <a:pt x="1594" y="760"/>
                  </a:lnTo>
                  <a:lnTo>
                    <a:pt x="1592" y="750"/>
                  </a:lnTo>
                  <a:lnTo>
                    <a:pt x="1580" y="722"/>
                  </a:lnTo>
                  <a:lnTo>
                    <a:pt x="1596" y="714"/>
                  </a:lnTo>
                  <a:lnTo>
                    <a:pt x="1594" y="700"/>
                  </a:lnTo>
                  <a:lnTo>
                    <a:pt x="1608" y="690"/>
                  </a:lnTo>
                  <a:lnTo>
                    <a:pt x="1616" y="664"/>
                  </a:lnTo>
                  <a:lnTo>
                    <a:pt x="1630" y="656"/>
                  </a:lnTo>
                  <a:lnTo>
                    <a:pt x="1634" y="642"/>
                  </a:lnTo>
                  <a:lnTo>
                    <a:pt x="1606" y="636"/>
                  </a:lnTo>
                  <a:lnTo>
                    <a:pt x="1572" y="636"/>
                  </a:lnTo>
                  <a:lnTo>
                    <a:pt x="1552" y="640"/>
                  </a:lnTo>
                  <a:lnTo>
                    <a:pt x="1542" y="636"/>
                  </a:lnTo>
                  <a:lnTo>
                    <a:pt x="1536" y="622"/>
                  </a:lnTo>
                  <a:lnTo>
                    <a:pt x="1484" y="604"/>
                  </a:lnTo>
                  <a:lnTo>
                    <a:pt x="1484" y="604"/>
                  </a:lnTo>
                  <a:lnTo>
                    <a:pt x="1480" y="594"/>
                  </a:lnTo>
                  <a:lnTo>
                    <a:pt x="1480" y="594"/>
                  </a:lnTo>
                  <a:lnTo>
                    <a:pt x="1478" y="592"/>
                  </a:lnTo>
                  <a:lnTo>
                    <a:pt x="1470" y="586"/>
                  </a:lnTo>
                  <a:lnTo>
                    <a:pt x="1464" y="570"/>
                  </a:lnTo>
                  <a:lnTo>
                    <a:pt x="1438" y="564"/>
                  </a:lnTo>
                  <a:lnTo>
                    <a:pt x="1432" y="554"/>
                  </a:lnTo>
                  <a:lnTo>
                    <a:pt x="1424" y="552"/>
                  </a:lnTo>
                  <a:lnTo>
                    <a:pt x="1368" y="564"/>
                  </a:lnTo>
                  <a:lnTo>
                    <a:pt x="1380" y="552"/>
                  </a:lnTo>
                  <a:lnTo>
                    <a:pt x="1380" y="536"/>
                  </a:lnTo>
                  <a:lnTo>
                    <a:pt x="1388" y="522"/>
                  </a:lnTo>
                  <a:lnTo>
                    <a:pt x="1392" y="494"/>
                  </a:lnTo>
                  <a:lnTo>
                    <a:pt x="1376" y="494"/>
                  </a:lnTo>
                  <a:lnTo>
                    <a:pt x="1356" y="496"/>
                  </a:lnTo>
                  <a:lnTo>
                    <a:pt x="1352" y="486"/>
                  </a:lnTo>
                  <a:lnTo>
                    <a:pt x="1366" y="472"/>
                  </a:lnTo>
                  <a:lnTo>
                    <a:pt x="1390" y="442"/>
                  </a:lnTo>
                  <a:lnTo>
                    <a:pt x="1402" y="424"/>
                  </a:lnTo>
                  <a:lnTo>
                    <a:pt x="1442" y="404"/>
                  </a:lnTo>
                  <a:lnTo>
                    <a:pt x="1448" y="394"/>
                  </a:lnTo>
                  <a:lnTo>
                    <a:pt x="1478" y="378"/>
                  </a:lnTo>
                  <a:lnTo>
                    <a:pt x="1476" y="370"/>
                  </a:lnTo>
                  <a:lnTo>
                    <a:pt x="1486" y="374"/>
                  </a:lnTo>
                  <a:lnTo>
                    <a:pt x="1492" y="364"/>
                  </a:lnTo>
                  <a:lnTo>
                    <a:pt x="1512" y="358"/>
                  </a:lnTo>
                  <a:lnTo>
                    <a:pt x="1526" y="348"/>
                  </a:lnTo>
                  <a:lnTo>
                    <a:pt x="1542" y="344"/>
                  </a:lnTo>
                  <a:lnTo>
                    <a:pt x="1536" y="336"/>
                  </a:lnTo>
                  <a:lnTo>
                    <a:pt x="1544" y="336"/>
                  </a:lnTo>
                  <a:lnTo>
                    <a:pt x="1574" y="340"/>
                  </a:lnTo>
                  <a:lnTo>
                    <a:pt x="1580" y="334"/>
                  </a:lnTo>
                  <a:lnTo>
                    <a:pt x="1592" y="326"/>
                  </a:lnTo>
                  <a:lnTo>
                    <a:pt x="1598" y="316"/>
                  </a:lnTo>
                  <a:lnTo>
                    <a:pt x="1586" y="306"/>
                  </a:lnTo>
                  <a:lnTo>
                    <a:pt x="1566" y="304"/>
                  </a:lnTo>
                  <a:lnTo>
                    <a:pt x="1536" y="290"/>
                  </a:lnTo>
                  <a:lnTo>
                    <a:pt x="1542" y="284"/>
                  </a:lnTo>
                  <a:lnTo>
                    <a:pt x="1550" y="290"/>
                  </a:lnTo>
                  <a:lnTo>
                    <a:pt x="1568" y="300"/>
                  </a:lnTo>
                  <a:lnTo>
                    <a:pt x="1594" y="300"/>
                  </a:lnTo>
                  <a:lnTo>
                    <a:pt x="1606" y="304"/>
                  </a:lnTo>
                  <a:lnTo>
                    <a:pt x="1636" y="298"/>
                  </a:lnTo>
                  <a:lnTo>
                    <a:pt x="1652" y="282"/>
                  </a:lnTo>
                  <a:lnTo>
                    <a:pt x="1664" y="292"/>
                  </a:lnTo>
                  <a:lnTo>
                    <a:pt x="1678" y="292"/>
                  </a:lnTo>
                  <a:lnTo>
                    <a:pt x="1692" y="282"/>
                  </a:lnTo>
                  <a:lnTo>
                    <a:pt x="1742" y="264"/>
                  </a:lnTo>
                  <a:lnTo>
                    <a:pt x="1756" y="252"/>
                  </a:lnTo>
                  <a:lnTo>
                    <a:pt x="1760" y="244"/>
                  </a:lnTo>
                  <a:lnTo>
                    <a:pt x="1746" y="244"/>
                  </a:lnTo>
                  <a:lnTo>
                    <a:pt x="1708" y="238"/>
                  </a:lnTo>
                  <a:lnTo>
                    <a:pt x="1700" y="230"/>
                  </a:lnTo>
                  <a:lnTo>
                    <a:pt x="1686" y="222"/>
                  </a:lnTo>
                  <a:lnTo>
                    <a:pt x="1702" y="218"/>
                  </a:lnTo>
                  <a:lnTo>
                    <a:pt x="1722" y="222"/>
                  </a:lnTo>
                  <a:lnTo>
                    <a:pt x="1748" y="238"/>
                  </a:lnTo>
                  <a:lnTo>
                    <a:pt x="1762" y="238"/>
                  </a:lnTo>
                  <a:lnTo>
                    <a:pt x="1774" y="232"/>
                  </a:lnTo>
                  <a:lnTo>
                    <a:pt x="1824" y="206"/>
                  </a:lnTo>
                  <a:lnTo>
                    <a:pt x="1824" y="202"/>
                  </a:lnTo>
                  <a:lnTo>
                    <a:pt x="1810" y="198"/>
                  </a:lnTo>
                  <a:lnTo>
                    <a:pt x="1822" y="192"/>
                  </a:lnTo>
                  <a:lnTo>
                    <a:pt x="1852" y="196"/>
                  </a:lnTo>
                  <a:lnTo>
                    <a:pt x="1856" y="206"/>
                  </a:lnTo>
                  <a:lnTo>
                    <a:pt x="1872" y="202"/>
                  </a:lnTo>
                  <a:lnTo>
                    <a:pt x="1890" y="208"/>
                  </a:lnTo>
                  <a:lnTo>
                    <a:pt x="1890" y="198"/>
                  </a:lnTo>
                  <a:lnTo>
                    <a:pt x="1880" y="188"/>
                  </a:lnTo>
                  <a:lnTo>
                    <a:pt x="1864" y="188"/>
                  </a:lnTo>
                  <a:lnTo>
                    <a:pt x="1862" y="182"/>
                  </a:lnTo>
                  <a:lnTo>
                    <a:pt x="1884" y="178"/>
                  </a:lnTo>
                  <a:lnTo>
                    <a:pt x="1898" y="188"/>
                  </a:lnTo>
                  <a:lnTo>
                    <a:pt x="1904" y="198"/>
                  </a:lnTo>
                  <a:lnTo>
                    <a:pt x="1948" y="184"/>
                  </a:lnTo>
                  <a:lnTo>
                    <a:pt x="1954" y="178"/>
                  </a:lnTo>
                  <a:lnTo>
                    <a:pt x="1972" y="176"/>
                  </a:lnTo>
                  <a:lnTo>
                    <a:pt x="1990" y="156"/>
                  </a:lnTo>
                  <a:lnTo>
                    <a:pt x="1982" y="144"/>
                  </a:lnTo>
                  <a:lnTo>
                    <a:pt x="1986" y="134"/>
                  </a:lnTo>
                  <a:lnTo>
                    <a:pt x="1980" y="128"/>
                  </a:lnTo>
                  <a:lnTo>
                    <a:pt x="1988" y="112"/>
                  </a:lnTo>
                  <a:lnTo>
                    <a:pt x="1990" y="120"/>
                  </a:lnTo>
                  <a:lnTo>
                    <a:pt x="1996" y="128"/>
                  </a:lnTo>
                  <a:lnTo>
                    <a:pt x="2024" y="122"/>
                  </a:lnTo>
                  <a:lnTo>
                    <a:pt x="2026" y="114"/>
                  </a:lnTo>
                  <a:lnTo>
                    <a:pt x="2016" y="114"/>
                  </a:lnTo>
                  <a:lnTo>
                    <a:pt x="2004" y="120"/>
                  </a:lnTo>
                  <a:lnTo>
                    <a:pt x="1996" y="116"/>
                  </a:lnTo>
                  <a:lnTo>
                    <a:pt x="2002" y="110"/>
                  </a:lnTo>
                  <a:lnTo>
                    <a:pt x="2038" y="102"/>
                  </a:lnTo>
                  <a:lnTo>
                    <a:pt x="2040" y="96"/>
                  </a:lnTo>
                  <a:lnTo>
                    <a:pt x="2036" y="92"/>
                  </a:lnTo>
                  <a:lnTo>
                    <a:pt x="2038" y="88"/>
                  </a:lnTo>
                  <a:lnTo>
                    <a:pt x="2012" y="88"/>
                  </a:lnTo>
                  <a:lnTo>
                    <a:pt x="2010" y="80"/>
                  </a:lnTo>
                  <a:lnTo>
                    <a:pt x="1992" y="78"/>
                  </a:lnTo>
                  <a:lnTo>
                    <a:pt x="1976" y="76"/>
                  </a:lnTo>
                  <a:lnTo>
                    <a:pt x="1962" y="76"/>
                  </a:lnTo>
                  <a:lnTo>
                    <a:pt x="1950" y="76"/>
                  </a:lnTo>
                  <a:lnTo>
                    <a:pt x="1936" y="90"/>
                  </a:lnTo>
                  <a:lnTo>
                    <a:pt x="1934" y="96"/>
                  </a:lnTo>
                  <a:lnTo>
                    <a:pt x="1940" y="104"/>
                  </a:lnTo>
                  <a:lnTo>
                    <a:pt x="1928" y="110"/>
                  </a:lnTo>
                  <a:lnTo>
                    <a:pt x="1916" y="112"/>
                  </a:lnTo>
                  <a:lnTo>
                    <a:pt x="1904" y="116"/>
                  </a:lnTo>
                  <a:lnTo>
                    <a:pt x="1884" y="138"/>
                  </a:lnTo>
                  <a:lnTo>
                    <a:pt x="1858" y="150"/>
                  </a:lnTo>
                  <a:lnTo>
                    <a:pt x="1854" y="156"/>
                  </a:lnTo>
                  <a:lnTo>
                    <a:pt x="1848" y="160"/>
                  </a:lnTo>
                  <a:lnTo>
                    <a:pt x="1834" y="162"/>
                  </a:lnTo>
                  <a:lnTo>
                    <a:pt x="1826" y="166"/>
                  </a:lnTo>
                  <a:lnTo>
                    <a:pt x="1816" y="170"/>
                  </a:lnTo>
                  <a:lnTo>
                    <a:pt x="1814" y="162"/>
                  </a:lnTo>
                  <a:lnTo>
                    <a:pt x="1814" y="148"/>
                  </a:lnTo>
                  <a:lnTo>
                    <a:pt x="1824" y="134"/>
                  </a:lnTo>
                  <a:lnTo>
                    <a:pt x="1824" y="128"/>
                  </a:lnTo>
                  <a:lnTo>
                    <a:pt x="1834" y="130"/>
                  </a:lnTo>
                  <a:lnTo>
                    <a:pt x="1848" y="110"/>
                  </a:lnTo>
                  <a:lnTo>
                    <a:pt x="1840" y="106"/>
                  </a:lnTo>
                  <a:lnTo>
                    <a:pt x="1838" y="94"/>
                  </a:lnTo>
                  <a:lnTo>
                    <a:pt x="1832" y="90"/>
                  </a:lnTo>
                  <a:lnTo>
                    <a:pt x="1810" y="100"/>
                  </a:lnTo>
                  <a:lnTo>
                    <a:pt x="1792" y="118"/>
                  </a:lnTo>
                  <a:lnTo>
                    <a:pt x="1778" y="132"/>
                  </a:lnTo>
                  <a:lnTo>
                    <a:pt x="1768" y="132"/>
                  </a:lnTo>
                  <a:lnTo>
                    <a:pt x="1770" y="120"/>
                  </a:lnTo>
                  <a:lnTo>
                    <a:pt x="1778" y="112"/>
                  </a:lnTo>
                  <a:lnTo>
                    <a:pt x="1782" y="96"/>
                  </a:lnTo>
                  <a:lnTo>
                    <a:pt x="1790" y="92"/>
                  </a:lnTo>
                  <a:lnTo>
                    <a:pt x="1798" y="96"/>
                  </a:lnTo>
                  <a:lnTo>
                    <a:pt x="1798" y="90"/>
                  </a:lnTo>
                  <a:lnTo>
                    <a:pt x="1788" y="82"/>
                  </a:lnTo>
                  <a:lnTo>
                    <a:pt x="1764" y="84"/>
                  </a:lnTo>
                  <a:lnTo>
                    <a:pt x="1754" y="76"/>
                  </a:lnTo>
                  <a:lnTo>
                    <a:pt x="1770" y="70"/>
                  </a:lnTo>
                  <a:lnTo>
                    <a:pt x="1764" y="64"/>
                  </a:lnTo>
                  <a:lnTo>
                    <a:pt x="1778" y="60"/>
                  </a:lnTo>
                  <a:lnTo>
                    <a:pt x="1780" y="66"/>
                  </a:lnTo>
                  <a:lnTo>
                    <a:pt x="1800" y="60"/>
                  </a:lnTo>
                  <a:lnTo>
                    <a:pt x="1792" y="54"/>
                  </a:lnTo>
                  <a:lnTo>
                    <a:pt x="1786" y="42"/>
                  </a:lnTo>
                  <a:lnTo>
                    <a:pt x="1778" y="36"/>
                  </a:lnTo>
                  <a:lnTo>
                    <a:pt x="1794" y="26"/>
                  </a:lnTo>
                  <a:lnTo>
                    <a:pt x="1798" y="18"/>
                  </a:lnTo>
                  <a:lnTo>
                    <a:pt x="1792" y="14"/>
                  </a:lnTo>
                  <a:lnTo>
                    <a:pt x="1784" y="4"/>
                  </a:lnTo>
                  <a:lnTo>
                    <a:pt x="1780" y="12"/>
                  </a:lnTo>
                  <a:lnTo>
                    <a:pt x="1772" y="14"/>
                  </a:lnTo>
                  <a:lnTo>
                    <a:pt x="1770" y="2"/>
                  </a:lnTo>
                  <a:lnTo>
                    <a:pt x="1762" y="0"/>
                  </a:lnTo>
                  <a:lnTo>
                    <a:pt x="1752" y="4"/>
                  </a:lnTo>
                  <a:lnTo>
                    <a:pt x="1728" y="12"/>
                  </a:lnTo>
                  <a:lnTo>
                    <a:pt x="1738" y="14"/>
                  </a:lnTo>
                  <a:lnTo>
                    <a:pt x="1724" y="24"/>
                  </a:lnTo>
                  <a:lnTo>
                    <a:pt x="1720" y="20"/>
                  </a:lnTo>
                  <a:lnTo>
                    <a:pt x="1700" y="26"/>
                  </a:lnTo>
                  <a:lnTo>
                    <a:pt x="1688" y="38"/>
                  </a:lnTo>
                  <a:lnTo>
                    <a:pt x="1698" y="40"/>
                  </a:lnTo>
                  <a:lnTo>
                    <a:pt x="1692" y="46"/>
                  </a:lnTo>
                  <a:lnTo>
                    <a:pt x="1680" y="48"/>
                  </a:lnTo>
                  <a:lnTo>
                    <a:pt x="1656" y="64"/>
                  </a:lnTo>
                  <a:lnTo>
                    <a:pt x="1656" y="76"/>
                  </a:lnTo>
                  <a:lnTo>
                    <a:pt x="1664" y="76"/>
                  </a:lnTo>
                  <a:lnTo>
                    <a:pt x="1670" y="80"/>
                  </a:lnTo>
                  <a:lnTo>
                    <a:pt x="1680" y="82"/>
                  </a:lnTo>
                  <a:lnTo>
                    <a:pt x="1692" y="78"/>
                  </a:lnTo>
                  <a:lnTo>
                    <a:pt x="1698" y="88"/>
                  </a:lnTo>
                  <a:lnTo>
                    <a:pt x="1682" y="102"/>
                  </a:lnTo>
                  <a:lnTo>
                    <a:pt x="1680" y="102"/>
                  </a:lnTo>
                  <a:lnTo>
                    <a:pt x="1664" y="110"/>
                  </a:lnTo>
                  <a:lnTo>
                    <a:pt x="1660" y="118"/>
                  </a:lnTo>
                  <a:lnTo>
                    <a:pt x="1678" y="114"/>
                  </a:lnTo>
                  <a:lnTo>
                    <a:pt x="1682" y="110"/>
                  </a:lnTo>
                  <a:lnTo>
                    <a:pt x="1692" y="104"/>
                  </a:lnTo>
                  <a:lnTo>
                    <a:pt x="1694" y="110"/>
                  </a:lnTo>
                  <a:lnTo>
                    <a:pt x="1690" y="118"/>
                  </a:lnTo>
                  <a:lnTo>
                    <a:pt x="1650" y="132"/>
                  </a:lnTo>
                  <a:lnTo>
                    <a:pt x="1642" y="132"/>
                  </a:lnTo>
                  <a:lnTo>
                    <a:pt x="1636" y="136"/>
                  </a:lnTo>
                  <a:lnTo>
                    <a:pt x="1620" y="138"/>
                  </a:lnTo>
                  <a:lnTo>
                    <a:pt x="1612" y="142"/>
                  </a:lnTo>
                  <a:lnTo>
                    <a:pt x="1600" y="148"/>
                  </a:lnTo>
                  <a:lnTo>
                    <a:pt x="1600" y="154"/>
                  </a:lnTo>
                  <a:lnTo>
                    <a:pt x="1614" y="166"/>
                  </a:lnTo>
                  <a:lnTo>
                    <a:pt x="1600" y="170"/>
                  </a:lnTo>
                  <a:lnTo>
                    <a:pt x="1594" y="174"/>
                  </a:lnTo>
                  <a:lnTo>
                    <a:pt x="1586" y="182"/>
                  </a:lnTo>
                  <a:lnTo>
                    <a:pt x="1562" y="180"/>
                  </a:lnTo>
                  <a:lnTo>
                    <a:pt x="1584" y="176"/>
                  </a:lnTo>
                  <a:lnTo>
                    <a:pt x="1592" y="168"/>
                  </a:lnTo>
                  <a:lnTo>
                    <a:pt x="1578" y="166"/>
                  </a:lnTo>
                  <a:lnTo>
                    <a:pt x="1578" y="156"/>
                  </a:lnTo>
                  <a:lnTo>
                    <a:pt x="1590" y="150"/>
                  </a:lnTo>
                  <a:lnTo>
                    <a:pt x="1610" y="132"/>
                  </a:lnTo>
                  <a:lnTo>
                    <a:pt x="1586" y="136"/>
                  </a:lnTo>
                  <a:lnTo>
                    <a:pt x="1578" y="126"/>
                  </a:lnTo>
                  <a:lnTo>
                    <a:pt x="1566" y="124"/>
                  </a:lnTo>
                  <a:lnTo>
                    <a:pt x="1546" y="130"/>
                  </a:lnTo>
                  <a:lnTo>
                    <a:pt x="1536" y="140"/>
                  </a:lnTo>
                  <a:lnTo>
                    <a:pt x="1550" y="144"/>
                  </a:lnTo>
                  <a:lnTo>
                    <a:pt x="1554" y="152"/>
                  </a:lnTo>
                  <a:lnTo>
                    <a:pt x="1546" y="154"/>
                  </a:lnTo>
                  <a:lnTo>
                    <a:pt x="1528" y="146"/>
                  </a:lnTo>
                  <a:lnTo>
                    <a:pt x="1512" y="150"/>
                  </a:lnTo>
                  <a:lnTo>
                    <a:pt x="1498" y="148"/>
                  </a:lnTo>
                  <a:lnTo>
                    <a:pt x="1408" y="146"/>
                  </a:lnTo>
                  <a:lnTo>
                    <a:pt x="1404" y="138"/>
                  </a:lnTo>
                  <a:lnTo>
                    <a:pt x="1376" y="138"/>
                  </a:lnTo>
                  <a:lnTo>
                    <a:pt x="1362" y="130"/>
                  </a:lnTo>
                  <a:lnTo>
                    <a:pt x="1366" y="118"/>
                  </a:lnTo>
                  <a:lnTo>
                    <a:pt x="1366" y="112"/>
                  </a:lnTo>
                  <a:lnTo>
                    <a:pt x="1352" y="108"/>
                  </a:lnTo>
                  <a:lnTo>
                    <a:pt x="1314" y="118"/>
                  </a:lnTo>
                  <a:lnTo>
                    <a:pt x="1280" y="120"/>
                  </a:lnTo>
                  <a:lnTo>
                    <a:pt x="1262" y="134"/>
                  </a:lnTo>
                  <a:lnTo>
                    <a:pt x="1280" y="132"/>
                  </a:lnTo>
                  <a:lnTo>
                    <a:pt x="1302" y="130"/>
                  </a:lnTo>
                  <a:lnTo>
                    <a:pt x="1316" y="128"/>
                  </a:lnTo>
                  <a:lnTo>
                    <a:pt x="1354" y="116"/>
                  </a:lnTo>
                  <a:lnTo>
                    <a:pt x="1346" y="126"/>
                  </a:lnTo>
                  <a:lnTo>
                    <a:pt x="1318" y="138"/>
                  </a:lnTo>
                  <a:lnTo>
                    <a:pt x="1288" y="138"/>
                  </a:lnTo>
                  <a:lnTo>
                    <a:pt x="1262" y="148"/>
                  </a:lnTo>
                  <a:lnTo>
                    <a:pt x="1264" y="158"/>
                  </a:lnTo>
                  <a:lnTo>
                    <a:pt x="1256" y="166"/>
                  </a:lnTo>
                  <a:lnTo>
                    <a:pt x="1254" y="176"/>
                  </a:lnTo>
                  <a:lnTo>
                    <a:pt x="1232" y="186"/>
                  </a:lnTo>
                  <a:lnTo>
                    <a:pt x="1228" y="196"/>
                  </a:lnTo>
                  <a:lnTo>
                    <a:pt x="1224" y="184"/>
                  </a:lnTo>
                  <a:lnTo>
                    <a:pt x="1226" y="174"/>
                  </a:lnTo>
                  <a:lnTo>
                    <a:pt x="1244" y="172"/>
                  </a:lnTo>
                  <a:lnTo>
                    <a:pt x="1250" y="156"/>
                  </a:lnTo>
                  <a:lnTo>
                    <a:pt x="1238" y="154"/>
                  </a:lnTo>
                  <a:lnTo>
                    <a:pt x="1230" y="160"/>
                  </a:lnTo>
                  <a:lnTo>
                    <a:pt x="1230" y="150"/>
                  </a:lnTo>
                  <a:lnTo>
                    <a:pt x="1216" y="150"/>
                  </a:lnTo>
                  <a:lnTo>
                    <a:pt x="1210" y="142"/>
                  </a:lnTo>
                  <a:lnTo>
                    <a:pt x="1194" y="148"/>
                  </a:lnTo>
                  <a:lnTo>
                    <a:pt x="1160" y="150"/>
                  </a:lnTo>
                  <a:lnTo>
                    <a:pt x="1142" y="152"/>
                  </a:lnTo>
                  <a:lnTo>
                    <a:pt x="1110" y="152"/>
                  </a:lnTo>
                  <a:lnTo>
                    <a:pt x="1086" y="150"/>
                  </a:lnTo>
                  <a:lnTo>
                    <a:pt x="1062" y="144"/>
                  </a:lnTo>
                  <a:lnTo>
                    <a:pt x="1090" y="132"/>
                  </a:lnTo>
                  <a:lnTo>
                    <a:pt x="1104" y="130"/>
                  </a:lnTo>
                  <a:lnTo>
                    <a:pt x="1112" y="128"/>
                  </a:lnTo>
                  <a:lnTo>
                    <a:pt x="1110" y="114"/>
                  </a:lnTo>
                  <a:lnTo>
                    <a:pt x="1094" y="104"/>
                  </a:lnTo>
                  <a:lnTo>
                    <a:pt x="1086" y="106"/>
                  </a:lnTo>
                  <a:lnTo>
                    <a:pt x="1078" y="106"/>
                  </a:lnTo>
                  <a:lnTo>
                    <a:pt x="1072" y="110"/>
                  </a:lnTo>
                  <a:lnTo>
                    <a:pt x="1026" y="104"/>
                  </a:lnTo>
                  <a:lnTo>
                    <a:pt x="1018" y="96"/>
                  </a:lnTo>
                  <a:lnTo>
                    <a:pt x="996" y="94"/>
                  </a:lnTo>
                  <a:lnTo>
                    <a:pt x="978" y="88"/>
                  </a:lnTo>
                  <a:lnTo>
                    <a:pt x="966" y="78"/>
                  </a:lnTo>
                  <a:lnTo>
                    <a:pt x="936" y="78"/>
                  </a:lnTo>
                  <a:lnTo>
                    <a:pt x="922" y="74"/>
                  </a:lnTo>
                  <a:lnTo>
                    <a:pt x="910" y="86"/>
                  </a:lnTo>
                  <a:lnTo>
                    <a:pt x="896" y="92"/>
                  </a:lnTo>
                  <a:lnTo>
                    <a:pt x="874" y="96"/>
                  </a:lnTo>
                  <a:lnTo>
                    <a:pt x="860" y="92"/>
                  </a:lnTo>
                  <a:lnTo>
                    <a:pt x="890" y="78"/>
                  </a:lnTo>
                  <a:lnTo>
                    <a:pt x="886" y="76"/>
                  </a:lnTo>
                  <a:lnTo>
                    <a:pt x="898" y="64"/>
                  </a:lnTo>
                  <a:lnTo>
                    <a:pt x="884" y="68"/>
                  </a:lnTo>
                  <a:lnTo>
                    <a:pt x="878" y="68"/>
                  </a:lnTo>
                  <a:lnTo>
                    <a:pt x="870" y="78"/>
                  </a:lnTo>
                  <a:lnTo>
                    <a:pt x="858" y="82"/>
                  </a:lnTo>
                  <a:lnTo>
                    <a:pt x="840" y="94"/>
                  </a:lnTo>
                  <a:lnTo>
                    <a:pt x="824" y="88"/>
                  </a:lnTo>
                  <a:lnTo>
                    <a:pt x="822" y="78"/>
                  </a:lnTo>
                  <a:lnTo>
                    <a:pt x="828" y="64"/>
                  </a:lnTo>
                  <a:lnTo>
                    <a:pt x="824" y="48"/>
                  </a:lnTo>
                  <a:lnTo>
                    <a:pt x="816" y="50"/>
                  </a:lnTo>
                  <a:lnTo>
                    <a:pt x="810" y="58"/>
                  </a:lnTo>
                  <a:lnTo>
                    <a:pt x="808" y="60"/>
                  </a:lnTo>
                  <a:lnTo>
                    <a:pt x="794" y="64"/>
                  </a:lnTo>
                  <a:lnTo>
                    <a:pt x="790" y="68"/>
                  </a:lnTo>
                  <a:lnTo>
                    <a:pt x="760" y="78"/>
                  </a:lnTo>
                  <a:lnTo>
                    <a:pt x="752" y="76"/>
                  </a:lnTo>
                  <a:lnTo>
                    <a:pt x="724" y="84"/>
                  </a:lnTo>
                  <a:lnTo>
                    <a:pt x="698" y="88"/>
                  </a:lnTo>
                  <a:lnTo>
                    <a:pt x="680" y="94"/>
                  </a:lnTo>
                  <a:lnTo>
                    <a:pt x="660" y="94"/>
                  </a:lnTo>
                  <a:lnTo>
                    <a:pt x="634" y="102"/>
                  </a:lnTo>
                  <a:lnTo>
                    <a:pt x="626" y="112"/>
                  </a:lnTo>
                  <a:lnTo>
                    <a:pt x="610" y="114"/>
                  </a:lnTo>
                  <a:lnTo>
                    <a:pt x="598" y="122"/>
                  </a:lnTo>
                  <a:lnTo>
                    <a:pt x="606" y="106"/>
                  </a:lnTo>
                  <a:lnTo>
                    <a:pt x="622" y="102"/>
                  </a:lnTo>
                  <a:lnTo>
                    <a:pt x="636" y="96"/>
                  </a:lnTo>
                  <a:lnTo>
                    <a:pt x="646" y="94"/>
                  </a:lnTo>
                  <a:lnTo>
                    <a:pt x="664" y="86"/>
                  </a:lnTo>
                  <a:lnTo>
                    <a:pt x="680" y="84"/>
                  </a:lnTo>
                  <a:lnTo>
                    <a:pt x="698" y="84"/>
                  </a:lnTo>
                  <a:lnTo>
                    <a:pt x="714" y="78"/>
                  </a:lnTo>
                  <a:lnTo>
                    <a:pt x="726" y="76"/>
                  </a:lnTo>
                  <a:lnTo>
                    <a:pt x="750" y="70"/>
                  </a:lnTo>
                  <a:lnTo>
                    <a:pt x="764" y="64"/>
                  </a:lnTo>
                  <a:lnTo>
                    <a:pt x="764" y="58"/>
                  </a:lnTo>
                  <a:lnTo>
                    <a:pt x="754" y="62"/>
                  </a:lnTo>
                  <a:lnTo>
                    <a:pt x="746" y="66"/>
                  </a:lnTo>
                  <a:lnTo>
                    <a:pt x="726" y="64"/>
                  </a:lnTo>
                  <a:lnTo>
                    <a:pt x="712" y="72"/>
                  </a:lnTo>
                  <a:lnTo>
                    <a:pt x="678" y="76"/>
                  </a:lnTo>
                  <a:lnTo>
                    <a:pt x="662" y="80"/>
                  </a:lnTo>
                  <a:lnTo>
                    <a:pt x="640" y="90"/>
                  </a:lnTo>
                  <a:lnTo>
                    <a:pt x="616" y="92"/>
                  </a:lnTo>
                  <a:lnTo>
                    <a:pt x="598" y="94"/>
                  </a:lnTo>
                  <a:lnTo>
                    <a:pt x="586" y="100"/>
                  </a:lnTo>
                  <a:lnTo>
                    <a:pt x="572" y="106"/>
                  </a:lnTo>
                  <a:lnTo>
                    <a:pt x="570" y="118"/>
                  </a:lnTo>
                  <a:lnTo>
                    <a:pt x="564" y="124"/>
                  </a:lnTo>
                  <a:lnTo>
                    <a:pt x="564" y="112"/>
                  </a:lnTo>
                  <a:lnTo>
                    <a:pt x="558" y="104"/>
                  </a:lnTo>
                  <a:lnTo>
                    <a:pt x="558" y="96"/>
                  </a:lnTo>
                  <a:lnTo>
                    <a:pt x="546" y="98"/>
                  </a:lnTo>
                  <a:lnTo>
                    <a:pt x="544" y="106"/>
                  </a:lnTo>
                  <a:lnTo>
                    <a:pt x="542" y="118"/>
                  </a:lnTo>
                  <a:lnTo>
                    <a:pt x="538" y="110"/>
                  </a:lnTo>
                  <a:lnTo>
                    <a:pt x="524" y="108"/>
                  </a:lnTo>
                  <a:lnTo>
                    <a:pt x="512" y="110"/>
                  </a:lnTo>
                  <a:lnTo>
                    <a:pt x="484" y="102"/>
                  </a:lnTo>
                  <a:lnTo>
                    <a:pt x="478" y="96"/>
                  </a:lnTo>
                  <a:lnTo>
                    <a:pt x="466" y="86"/>
                  </a:lnTo>
                  <a:lnTo>
                    <a:pt x="454" y="82"/>
                  </a:lnTo>
                  <a:lnTo>
                    <a:pt x="426" y="82"/>
                  </a:lnTo>
                  <a:lnTo>
                    <a:pt x="426" y="82"/>
                  </a:lnTo>
                  <a:lnTo>
                    <a:pt x="270" y="208"/>
                  </a:lnTo>
                  <a:lnTo>
                    <a:pt x="132" y="324"/>
                  </a:lnTo>
                  <a:lnTo>
                    <a:pt x="0" y="436"/>
                  </a:lnTo>
                  <a:lnTo>
                    <a:pt x="14" y="444"/>
                  </a:lnTo>
                  <a:lnTo>
                    <a:pt x="38" y="430"/>
                  </a:lnTo>
                  <a:lnTo>
                    <a:pt x="54" y="438"/>
                  </a:lnTo>
                  <a:lnTo>
                    <a:pt x="42" y="464"/>
                  </a:lnTo>
                  <a:lnTo>
                    <a:pt x="50" y="486"/>
                  </a:lnTo>
                  <a:lnTo>
                    <a:pt x="94" y="478"/>
                  </a:lnTo>
                  <a:lnTo>
                    <a:pt x="116" y="464"/>
                  </a:lnTo>
                  <a:lnTo>
                    <a:pt x="142" y="458"/>
                  </a:lnTo>
                  <a:lnTo>
                    <a:pt x="146" y="472"/>
                  </a:lnTo>
                  <a:lnTo>
                    <a:pt x="134" y="486"/>
                  </a:lnTo>
                  <a:lnTo>
                    <a:pt x="144" y="496"/>
                  </a:lnTo>
                  <a:lnTo>
                    <a:pt x="138" y="508"/>
                  </a:lnTo>
                  <a:lnTo>
                    <a:pt x="150" y="524"/>
                  </a:lnTo>
                  <a:lnTo>
                    <a:pt x="128" y="578"/>
                  </a:lnTo>
                  <a:lnTo>
                    <a:pt x="146" y="590"/>
                  </a:lnTo>
                  <a:lnTo>
                    <a:pt x="146" y="590"/>
                  </a:lnTo>
                  <a:lnTo>
                    <a:pt x="150" y="594"/>
                  </a:lnTo>
                  <a:lnTo>
                    <a:pt x="150" y="594"/>
                  </a:lnTo>
                  <a:lnTo>
                    <a:pt x="158" y="602"/>
                  </a:lnTo>
                  <a:lnTo>
                    <a:pt x="156" y="612"/>
                  </a:lnTo>
                  <a:lnTo>
                    <a:pt x="152" y="624"/>
                  </a:lnTo>
                  <a:lnTo>
                    <a:pt x="138" y="636"/>
                  </a:lnTo>
                  <a:lnTo>
                    <a:pt x="152" y="638"/>
                  </a:lnTo>
                  <a:lnTo>
                    <a:pt x="128" y="644"/>
                  </a:lnTo>
                  <a:lnTo>
                    <a:pt x="112" y="654"/>
                  </a:lnTo>
                  <a:lnTo>
                    <a:pt x="102" y="672"/>
                  </a:lnTo>
                  <a:lnTo>
                    <a:pt x="86" y="682"/>
                  </a:lnTo>
                  <a:lnTo>
                    <a:pt x="86" y="700"/>
                  </a:lnTo>
                  <a:lnTo>
                    <a:pt x="94" y="704"/>
                  </a:lnTo>
                  <a:lnTo>
                    <a:pt x="110" y="698"/>
                  </a:lnTo>
                  <a:lnTo>
                    <a:pt x="132" y="682"/>
                  </a:lnTo>
                  <a:lnTo>
                    <a:pt x="132" y="688"/>
                  </a:lnTo>
                  <a:lnTo>
                    <a:pt x="112" y="702"/>
                  </a:lnTo>
                  <a:lnTo>
                    <a:pt x="134" y="708"/>
                  </a:lnTo>
                  <a:lnTo>
                    <a:pt x="106" y="706"/>
                  </a:lnTo>
                  <a:lnTo>
                    <a:pt x="102" y="714"/>
                  </a:lnTo>
                  <a:lnTo>
                    <a:pt x="94" y="718"/>
                  </a:lnTo>
                  <a:lnTo>
                    <a:pt x="92" y="722"/>
                  </a:lnTo>
                  <a:lnTo>
                    <a:pt x="98" y="726"/>
                  </a:lnTo>
                  <a:lnTo>
                    <a:pt x="102" y="732"/>
                  </a:lnTo>
                  <a:lnTo>
                    <a:pt x="110" y="730"/>
                  </a:lnTo>
                  <a:lnTo>
                    <a:pt x="104" y="746"/>
                  </a:lnTo>
                  <a:lnTo>
                    <a:pt x="96" y="758"/>
                  </a:lnTo>
                  <a:lnTo>
                    <a:pt x="112" y="754"/>
                  </a:lnTo>
                  <a:lnTo>
                    <a:pt x="130" y="742"/>
                  </a:lnTo>
                  <a:lnTo>
                    <a:pt x="132" y="750"/>
                  </a:lnTo>
                  <a:lnTo>
                    <a:pt x="126" y="764"/>
                  </a:lnTo>
                  <a:lnTo>
                    <a:pt x="126" y="754"/>
                  </a:lnTo>
                  <a:lnTo>
                    <a:pt x="84" y="772"/>
                  </a:lnTo>
                  <a:lnTo>
                    <a:pt x="80" y="778"/>
                  </a:lnTo>
                  <a:lnTo>
                    <a:pt x="100" y="778"/>
                  </a:lnTo>
                  <a:lnTo>
                    <a:pt x="122" y="774"/>
                  </a:lnTo>
                  <a:lnTo>
                    <a:pt x="118" y="780"/>
                  </a:lnTo>
                  <a:lnTo>
                    <a:pt x="88" y="784"/>
                  </a:lnTo>
                  <a:lnTo>
                    <a:pt x="80" y="788"/>
                  </a:lnTo>
                  <a:lnTo>
                    <a:pt x="86" y="794"/>
                  </a:lnTo>
                  <a:lnTo>
                    <a:pt x="76" y="800"/>
                  </a:lnTo>
                  <a:lnTo>
                    <a:pt x="94" y="806"/>
                  </a:lnTo>
                  <a:lnTo>
                    <a:pt x="82" y="808"/>
                  </a:lnTo>
                  <a:lnTo>
                    <a:pt x="88" y="816"/>
                  </a:lnTo>
                  <a:lnTo>
                    <a:pt x="98" y="816"/>
                  </a:lnTo>
                  <a:lnTo>
                    <a:pt x="104" y="828"/>
                  </a:lnTo>
                  <a:lnTo>
                    <a:pt x="110" y="828"/>
                  </a:lnTo>
                  <a:lnTo>
                    <a:pt x="110" y="822"/>
                  </a:lnTo>
                  <a:lnTo>
                    <a:pt x="130" y="808"/>
                  </a:lnTo>
                  <a:lnTo>
                    <a:pt x="118" y="822"/>
                  </a:lnTo>
                  <a:lnTo>
                    <a:pt x="118" y="832"/>
                  </a:lnTo>
                  <a:lnTo>
                    <a:pt x="128" y="832"/>
                  </a:lnTo>
                  <a:lnTo>
                    <a:pt x="148" y="812"/>
                  </a:lnTo>
                  <a:lnTo>
                    <a:pt x="138" y="832"/>
                  </a:lnTo>
                  <a:lnTo>
                    <a:pt x="150" y="834"/>
                  </a:lnTo>
                  <a:lnTo>
                    <a:pt x="128" y="842"/>
                  </a:lnTo>
                  <a:lnTo>
                    <a:pt x="120" y="858"/>
                  </a:lnTo>
                  <a:lnTo>
                    <a:pt x="120" y="864"/>
                  </a:lnTo>
                  <a:lnTo>
                    <a:pt x="130" y="868"/>
                  </a:lnTo>
                  <a:lnTo>
                    <a:pt x="140" y="864"/>
                  </a:lnTo>
                  <a:lnTo>
                    <a:pt x="150" y="874"/>
                  </a:lnTo>
                  <a:lnTo>
                    <a:pt x="160" y="870"/>
                  </a:lnTo>
                  <a:lnTo>
                    <a:pt x="158" y="884"/>
                  </a:lnTo>
                  <a:lnTo>
                    <a:pt x="166" y="890"/>
                  </a:lnTo>
                  <a:lnTo>
                    <a:pt x="152" y="892"/>
                  </a:lnTo>
                  <a:lnTo>
                    <a:pt x="1074" y="892"/>
                  </a:lnTo>
                  <a:lnTo>
                    <a:pt x="1086" y="872"/>
                  </a:lnTo>
                  <a:lnTo>
                    <a:pt x="1092" y="876"/>
                  </a:lnTo>
                  <a:lnTo>
                    <a:pt x="1086" y="892"/>
                  </a:lnTo>
                  <a:lnTo>
                    <a:pt x="1110" y="906"/>
                  </a:lnTo>
                  <a:lnTo>
                    <a:pt x="1136" y="906"/>
                  </a:lnTo>
                  <a:lnTo>
                    <a:pt x="1158" y="916"/>
                  </a:lnTo>
                  <a:lnTo>
                    <a:pt x="1174" y="930"/>
                  </a:lnTo>
                  <a:lnTo>
                    <a:pt x="1190" y="924"/>
                  </a:lnTo>
                  <a:lnTo>
                    <a:pt x="1202" y="930"/>
                  </a:lnTo>
                  <a:lnTo>
                    <a:pt x="1214" y="928"/>
                  </a:lnTo>
                  <a:lnTo>
                    <a:pt x="1228" y="934"/>
                  </a:lnTo>
                  <a:lnTo>
                    <a:pt x="1234" y="934"/>
                  </a:lnTo>
                  <a:lnTo>
                    <a:pt x="1272" y="922"/>
                  </a:lnTo>
                  <a:lnTo>
                    <a:pt x="1358" y="958"/>
                  </a:lnTo>
                  <a:lnTo>
                    <a:pt x="1368" y="980"/>
                  </a:lnTo>
                  <a:lnTo>
                    <a:pt x="1366" y="988"/>
                  </a:lnTo>
                  <a:lnTo>
                    <a:pt x="1372" y="998"/>
                  </a:lnTo>
                  <a:lnTo>
                    <a:pt x="1386" y="1010"/>
                  </a:lnTo>
                  <a:lnTo>
                    <a:pt x="1388" y="1024"/>
                  </a:lnTo>
                  <a:lnTo>
                    <a:pt x="1416" y="1054"/>
                  </a:lnTo>
                  <a:lnTo>
                    <a:pt x="1414" y="1076"/>
                  </a:lnTo>
                  <a:lnTo>
                    <a:pt x="1386" y="1126"/>
                  </a:lnTo>
                  <a:lnTo>
                    <a:pt x="1378" y="1140"/>
                  </a:lnTo>
                  <a:lnTo>
                    <a:pt x="1362" y="1158"/>
                  </a:lnTo>
                  <a:lnTo>
                    <a:pt x="1350" y="1164"/>
                  </a:lnTo>
                  <a:lnTo>
                    <a:pt x="1338" y="1170"/>
                  </a:lnTo>
                  <a:lnTo>
                    <a:pt x="1334" y="1184"/>
                  </a:lnTo>
                  <a:lnTo>
                    <a:pt x="1356" y="1190"/>
                  </a:lnTo>
                  <a:lnTo>
                    <a:pt x="1414" y="1168"/>
                  </a:lnTo>
                  <a:lnTo>
                    <a:pt x="1478" y="1152"/>
                  </a:lnTo>
                  <a:lnTo>
                    <a:pt x="1492" y="1148"/>
                  </a:lnTo>
                  <a:lnTo>
                    <a:pt x="1498" y="1122"/>
                  </a:lnTo>
                  <a:lnTo>
                    <a:pt x="1520" y="1114"/>
                  </a:lnTo>
                  <a:lnTo>
                    <a:pt x="1564" y="1120"/>
                  </a:lnTo>
                  <a:lnTo>
                    <a:pt x="1592" y="1106"/>
                  </a:lnTo>
                  <a:lnTo>
                    <a:pt x="1602" y="1094"/>
                  </a:lnTo>
                  <a:lnTo>
                    <a:pt x="1636" y="1080"/>
                  </a:lnTo>
                  <a:lnTo>
                    <a:pt x="1660" y="1060"/>
                  </a:lnTo>
                  <a:lnTo>
                    <a:pt x="1780" y="1060"/>
                  </a:lnTo>
                  <a:lnTo>
                    <a:pt x="1788" y="1050"/>
                  </a:lnTo>
                  <a:lnTo>
                    <a:pt x="1802" y="1046"/>
                  </a:lnTo>
                  <a:lnTo>
                    <a:pt x="1814" y="1046"/>
                  </a:lnTo>
                  <a:lnTo>
                    <a:pt x="1826" y="1028"/>
                  </a:lnTo>
                  <a:lnTo>
                    <a:pt x="1848" y="1004"/>
                  </a:lnTo>
                  <a:lnTo>
                    <a:pt x="1862" y="996"/>
                  </a:lnTo>
                  <a:lnTo>
                    <a:pt x="1876" y="974"/>
                  </a:lnTo>
                  <a:lnTo>
                    <a:pt x="1902" y="960"/>
                  </a:lnTo>
                  <a:lnTo>
                    <a:pt x="1908" y="970"/>
                  </a:lnTo>
                  <a:lnTo>
                    <a:pt x="1932" y="958"/>
                  </a:lnTo>
                  <a:lnTo>
                    <a:pt x="1944" y="970"/>
                  </a:lnTo>
                  <a:lnTo>
                    <a:pt x="1922" y="1020"/>
                  </a:lnTo>
                  <a:lnTo>
                    <a:pt x="1928" y="1024"/>
                  </a:lnTo>
                  <a:lnTo>
                    <a:pt x="1926" y="1044"/>
                  </a:lnTo>
                  <a:lnTo>
                    <a:pt x="1928" y="1054"/>
                  </a:lnTo>
                  <a:lnTo>
                    <a:pt x="1938" y="1056"/>
                  </a:lnTo>
                  <a:lnTo>
                    <a:pt x="1962" y="1054"/>
                  </a:lnTo>
                  <a:lnTo>
                    <a:pt x="1968" y="1044"/>
                  </a:lnTo>
                  <a:lnTo>
                    <a:pt x="1974" y="1036"/>
                  </a:lnTo>
                  <a:lnTo>
                    <a:pt x="1978" y="1050"/>
                  </a:lnTo>
                  <a:lnTo>
                    <a:pt x="1988" y="1050"/>
                  </a:lnTo>
                  <a:lnTo>
                    <a:pt x="2010" y="1036"/>
                  </a:lnTo>
                  <a:lnTo>
                    <a:pt x="2024" y="1032"/>
                  </a:lnTo>
                  <a:lnTo>
                    <a:pt x="2036" y="1022"/>
                  </a:lnTo>
                  <a:lnTo>
                    <a:pt x="2040" y="1026"/>
                  </a:lnTo>
                  <a:lnTo>
                    <a:pt x="2018" y="1042"/>
                  </a:lnTo>
                  <a:lnTo>
                    <a:pt x="2054" y="1042"/>
                  </a:lnTo>
                  <a:lnTo>
                    <a:pt x="2056" y="1046"/>
                  </a:lnTo>
                  <a:lnTo>
                    <a:pt x="2036" y="1050"/>
                  </a:lnTo>
                  <a:lnTo>
                    <a:pt x="2032" y="1056"/>
                  </a:lnTo>
                  <a:lnTo>
                    <a:pt x="2022" y="1052"/>
                  </a:lnTo>
                  <a:lnTo>
                    <a:pt x="2002" y="1056"/>
                  </a:lnTo>
                  <a:lnTo>
                    <a:pt x="1960" y="1074"/>
                  </a:lnTo>
                  <a:lnTo>
                    <a:pt x="1946" y="1092"/>
                  </a:lnTo>
                  <a:lnTo>
                    <a:pt x="1946" y="1106"/>
                  </a:lnTo>
                  <a:lnTo>
                    <a:pt x="1956" y="1106"/>
                  </a:lnTo>
                  <a:lnTo>
                    <a:pt x="1958" y="1114"/>
                  </a:lnTo>
                  <a:lnTo>
                    <a:pt x="1966" y="1120"/>
                  </a:lnTo>
                  <a:lnTo>
                    <a:pt x="1974" y="1116"/>
                  </a:lnTo>
                  <a:lnTo>
                    <a:pt x="1978" y="1106"/>
                  </a:lnTo>
                  <a:lnTo>
                    <a:pt x="1984" y="1106"/>
                  </a:lnTo>
                  <a:lnTo>
                    <a:pt x="2012" y="1082"/>
                  </a:lnTo>
                  <a:lnTo>
                    <a:pt x="2016" y="1078"/>
                  </a:lnTo>
                  <a:lnTo>
                    <a:pt x="2030" y="1074"/>
                  </a:lnTo>
                  <a:lnTo>
                    <a:pt x="2042" y="1080"/>
                  </a:lnTo>
                  <a:lnTo>
                    <a:pt x="2056" y="1074"/>
                  </a:lnTo>
                  <a:lnTo>
                    <a:pt x="2102" y="1058"/>
                  </a:lnTo>
                  <a:lnTo>
                    <a:pt x="2122" y="1048"/>
                  </a:lnTo>
                  <a:lnTo>
                    <a:pt x="2142" y="1044"/>
                  </a:lnTo>
                  <a:lnTo>
                    <a:pt x="2142" y="1038"/>
                  </a:lnTo>
                  <a:lnTo>
                    <a:pt x="2132" y="1028"/>
                  </a:lnTo>
                  <a:lnTo>
                    <a:pt x="2122" y="1028"/>
                  </a:lnTo>
                  <a:lnTo>
                    <a:pt x="2114" y="1024"/>
                  </a:lnTo>
                  <a:lnTo>
                    <a:pt x="2092" y="1030"/>
                  </a:lnTo>
                  <a:lnTo>
                    <a:pt x="2090" y="1024"/>
                  </a:lnTo>
                  <a:lnTo>
                    <a:pt x="2064" y="1024"/>
                  </a:lnTo>
                  <a:lnTo>
                    <a:pt x="2054" y="1018"/>
                  </a:lnTo>
                  <a:lnTo>
                    <a:pt x="2060" y="1010"/>
                  </a:lnTo>
                  <a:lnTo>
                    <a:pt x="2038" y="1004"/>
                  </a:lnTo>
                  <a:lnTo>
                    <a:pt x="2032" y="990"/>
                  </a:lnTo>
                  <a:lnTo>
                    <a:pt x="2036" y="972"/>
                  </a:lnTo>
                  <a:lnTo>
                    <a:pt x="2018" y="972"/>
                  </a:lnTo>
                  <a:lnTo>
                    <a:pt x="2040" y="960"/>
                  </a:lnTo>
                  <a:lnTo>
                    <a:pt x="2054" y="948"/>
                  </a:lnTo>
                  <a:lnTo>
                    <a:pt x="2052" y="940"/>
                  </a:lnTo>
                  <a:lnTo>
                    <a:pt x="2038" y="940"/>
                  </a:lnTo>
                  <a:lnTo>
                    <a:pt x="2020" y="946"/>
                  </a:lnTo>
                  <a:lnTo>
                    <a:pt x="2018" y="936"/>
                  </a:lnTo>
                  <a:lnTo>
                    <a:pt x="1992" y="928"/>
                  </a:lnTo>
                  <a:lnTo>
                    <a:pt x="2018" y="924"/>
                  </a:lnTo>
                  <a:lnTo>
                    <a:pt x="2026" y="920"/>
                  </a:lnTo>
                  <a:lnTo>
                    <a:pt x="2044" y="928"/>
                  </a:lnTo>
                  <a:lnTo>
                    <a:pt x="2082" y="914"/>
                  </a:lnTo>
                  <a:lnTo>
                    <a:pt x="2088" y="906"/>
                  </a:lnTo>
                  <a:lnTo>
                    <a:pt x="2082" y="898"/>
                  </a:lnTo>
                  <a:lnTo>
                    <a:pt x="2090" y="898"/>
                  </a:lnTo>
                  <a:lnTo>
                    <a:pt x="2090" y="888"/>
                  </a:lnTo>
                  <a:lnTo>
                    <a:pt x="2066" y="876"/>
                  </a:lnTo>
                  <a:lnTo>
                    <a:pt x="2036" y="878"/>
                  </a:lnTo>
                  <a:lnTo>
                    <a:pt x="2004" y="892"/>
                  </a:lnTo>
                  <a:lnTo>
                    <a:pt x="1966" y="902"/>
                  </a:lnTo>
                  <a:lnTo>
                    <a:pt x="1924" y="920"/>
                  </a:lnTo>
                  <a:lnTo>
                    <a:pt x="1898" y="940"/>
                  </a:lnTo>
                  <a:lnTo>
                    <a:pt x="1876" y="956"/>
                  </a:lnTo>
                  <a:lnTo>
                    <a:pt x="1854" y="972"/>
                  </a:lnTo>
                  <a:lnTo>
                    <a:pt x="1832" y="984"/>
                  </a:lnTo>
                  <a:lnTo>
                    <a:pt x="1810" y="984"/>
                  </a:lnTo>
                  <a:lnTo>
                    <a:pt x="1834" y="976"/>
                  </a:lnTo>
                  <a:lnTo>
                    <a:pt x="1858" y="962"/>
                  </a:lnTo>
                  <a:lnTo>
                    <a:pt x="1870" y="948"/>
                  </a:lnTo>
                  <a:lnTo>
                    <a:pt x="1892" y="934"/>
                  </a:lnTo>
                  <a:lnTo>
                    <a:pt x="1902" y="926"/>
                  </a:lnTo>
                  <a:lnTo>
                    <a:pt x="1916" y="912"/>
                  </a:lnTo>
                  <a:lnTo>
                    <a:pt x="1940" y="896"/>
                  </a:lnTo>
                  <a:lnTo>
                    <a:pt x="1962" y="886"/>
                  </a:lnTo>
                  <a:lnTo>
                    <a:pt x="1970" y="878"/>
                  </a:lnTo>
                  <a:lnTo>
                    <a:pt x="2000" y="870"/>
                  </a:lnTo>
                  <a:lnTo>
                    <a:pt x="2010" y="856"/>
                  </a:lnTo>
                  <a:lnTo>
                    <a:pt x="2044" y="838"/>
                  </a:lnTo>
                  <a:lnTo>
                    <a:pt x="2060" y="838"/>
                  </a:lnTo>
                  <a:lnTo>
                    <a:pt x="2078" y="834"/>
                  </a:lnTo>
                  <a:lnTo>
                    <a:pt x="2130" y="834"/>
                  </a:lnTo>
                  <a:lnTo>
                    <a:pt x="2138" y="842"/>
                  </a:lnTo>
                  <a:lnTo>
                    <a:pt x="2144" y="838"/>
                  </a:lnTo>
                  <a:lnTo>
                    <a:pt x="2186" y="834"/>
                  </a:lnTo>
                  <a:lnTo>
                    <a:pt x="2196" y="842"/>
                  </a:lnTo>
                  <a:lnTo>
                    <a:pt x="2224" y="836"/>
                  </a:lnTo>
                  <a:lnTo>
                    <a:pt x="2254" y="834"/>
                  </a:lnTo>
                  <a:lnTo>
                    <a:pt x="2258" y="830"/>
                  </a:lnTo>
                  <a:lnTo>
                    <a:pt x="2268" y="828"/>
                  </a:lnTo>
                  <a:lnTo>
                    <a:pt x="2288" y="816"/>
                  </a:lnTo>
                  <a:lnTo>
                    <a:pt x="2294" y="820"/>
                  </a:lnTo>
                  <a:lnTo>
                    <a:pt x="2296" y="808"/>
                  </a:lnTo>
                  <a:lnTo>
                    <a:pt x="2324" y="792"/>
                  </a:lnTo>
                  <a:lnTo>
                    <a:pt x="2332" y="792"/>
                  </a:lnTo>
                  <a:lnTo>
                    <a:pt x="2344" y="786"/>
                  </a:lnTo>
                  <a:lnTo>
                    <a:pt x="2374" y="786"/>
                  </a:lnTo>
                  <a:lnTo>
                    <a:pt x="2380" y="780"/>
                  </a:lnTo>
                  <a:lnTo>
                    <a:pt x="2404" y="770"/>
                  </a:lnTo>
                  <a:lnTo>
                    <a:pt x="2420" y="758"/>
                  </a:lnTo>
                  <a:lnTo>
                    <a:pt x="2420" y="750"/>
                  </a:lnTo>
                  <a:lnTo>
                    <a:pt x="2408" y="742"/>
                  </a:lnTo>
                  <a:lnTo>
                    <a:pt x="2420" y="742"/>
                  </a:lnTo>
                  <a:lnTo>
                    <a:pt x="2420" y="734"/>
                  </a:lnTo>
                  <a:lnTo>
                    <a:pt x="2428" y="732"/>
                  </a:lnTo>
                  <a:lnTo>
                    <a:pt x="2426" y="720"/>
                  </a:lnTo>
                  <a:lnTo>
                    <a:pt x="2434" y="722"/>
                  </a:lnTo>
                  <a:lnTo>
                    <a:pt x="2438" y="70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46" name="Freeform 145"/>
            <p:cNvSpPr>
              <a:spLocks/>
            </p:cNvSpPr>
            <p:nvPr/>
          </p:nvSpPr>
          <p:spPr bwMode="auto">
            <a:xfrm>
              <a:off x="4460392" y="1141870"/>
              <a:ext cx="38879" cy="40221"/>
            </a:xfrm>
            <a:custGeom>
              <a:avLst/>
              <a:gdLst>
                <a:gd name="T0" fmla="*/ 48 w 58"/>
                <a:gd name="T1" fmla="*/ 14 h 60"/>
                <a:gd name="T2" fmla="*/ 48 w 58"/>
                <a:gd name="T3" fmla="*/ 8 h 60"/>
                <a:gd name="T4" fmla="*/ 42 w 58"/>
                <a:gd name="T5" fmla="*/ 0 h 60"/>
                <a:gd name="T6" fmla="*/ 10 w 58"/>
                <a:gd name="T7" fmla="*/ 32 h 60"/>
                <a:gd name="T8" fmla="*/ 0 w 58"/>
                <a:gd name="T9" fmla="*/ 40 h 60"/>
                <a:gd name="T10" fmla="*/ 4 w 58"/>
                <a:gd name="T11" fmla="*/ 54 h 60"/>
                <a:gd name="T12" fmla="*/ 6 w 58"/>
                <a:gd name="T13" fmla="*/ 60 h 60"/>
                <a:gd name="T14" fmla="*/ 16 w 58"/>
                <a:gd name="T15" fmla="*/ 54 h 60"/>
                <a:gd name="T16" fmla="*/ 28 w 58"/>
                <a:gd name="T17" fmla="*/ 60 h 60"/>
                <a:gd name="T18" fmla="*/ 38 w 58"/>
                <a:gd name="T19" fmla="*/ 60 h 60"/>
                <a:gd name="T20" fmla="*/ 42 w 58"/>
                <a:gd name="T21" fmla="*/ 50 h 60"/>
                <a:gd name="T22" fmla="*/ 58 w 58"/>
                <a:gd name="T23" fmla="*/ 46 h 60"/>
                <a:gd name="T24" fmla="*/ 56 w 58"/>
                <a:gd name="T25" fmla="*/ 32 h 60"/>
                <a:gd name="T26" fmla="*/ 36 w 58"/>
                <a:gd name="T27" fmla="*/ 30 h 60"/>
                <a:gd name="T28" fmla="*/ 36 w 58"/>
                <a:gd name="T29" fmla="*/ 24 h 60"/>
                <a:gd name="T30" fmla="*/ 48 w 58"/>
                <a:gd name="T31" fmla="*/ 1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48" y="14"/>
                  </a:moveTo>
                  <a:lnTo>
                    <a:pt x="48" y="8"/>
                  </a:lnTo>
                  <a:lnTo>
                    <a:pt x="42" y="0"/>
                  </a:lnTo>
                  <a:lnTo>
                    <a:pt x="10" y="32"/>
                  </a:lnTo>
                  <a:lnTo>
                    <a:pt x="0" y="40"/>
                  </a:lnTo>
                  <a:lnTo>
                    <a:pt x="4" y="54"/>
                  </a:lnTo>
                  <a:lnTo>
                    <a:pt x="6" y="60"/>
                  </a:lnTo>
                  <a:lnTo>
                    <a:pt x="16" y="54"/>
                  </a:lnTo>
                  <a:lnTo>
                    <a:pt x="28" y="60"/>
                  </a:lnTo>
                  <a:lnTo>
                    <a:pt x="38" y="60"/>
                  </a:lnTo>
                  <a:lnTo>
                    <a:pt x="42" y="50"/>
                  </a:lnTo>
                  <a:lnTo>
                    <a:pt x="58" y="46"/>
                  </a:lnTo>
                  <a:lnTo>
                    <a:pt x="56" y="32"/>
                  </a:lnTo>
                  <a:lnTo>
                    <a:pt x="36" y="30"/>
                  </a:lnTo>
                  <a:lnTo>
                    <a:pt x="36" y="24"/>
                  </a:lnTo>
                  <a:lnTo>
                    <a:pt x="48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47" name="Freeform 146"/>
            <p:cNvSpPr>
              <a:spLocks/>
            </p:cNvSpPr>
            <p:nvPr/>
          </p:nvSpPr>
          <p:spPr bwMode="auto">
            <a:xfrm>
              <a:off x="4438942" y="576111"/>
              <a:ext cx="50945" cy="26813"/>
            </a:xfrm>
            <a:custGeom>
              <a:avLst/>
              <a:gdLst>
                <a:gd name="T0" fmla="*/ 0 w 76"/>
                <a:gd name="T1" fmla="*/ 40 h 40"/>
                <a:gd name="T2" fmla="*/ 30 w 76"/>
                <a:gd name="T3" fmla="*/ 40 h 40"/>
                <a:gd name="T4" fmla="*/ 62 w 76"/>
                <a:gd name="T5" fmla="*/ 32 h 40"/>
                <a:gd name="T6" fmla="*/ 76 w 76"/>
                <a:gd name="T7" fmla="*/ 10 h 40"/>
                <a:gd name="T8" fmla="*/ 68 w 76"/>
                <a:gd name="T9" fmla="*/ 0 h 40"/>
                <a:gd name="T10" fmla="*/ 56 w 76"/>
                <a:gd name="T11" fmla="*/ 2 h 40"/>
                <a:gd name="T12" fmla="*/ 46 w 76"/>
                <a:gd name="T13" fmla="*/ 0 h 40"/>
                <a:gd name="T14" fmla="*/ 22 w 76"/>
                <a:gd name="T15" fmla="*/ 10 h 40"/>
                <a:gd name="T16" fmla="*/ 0 w 76"/>
                <a:gd name="T17" fmla="*/ 26 h 40"/>
                <a:gd name="T18" fmla="*/ 0 w 76"/>
                <a:gd name="T1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40">
                  <a:moveTo>
                    <a:pt x="0" y="40"/>
                  </a:moveTo>
                  <a:lnTo>
                    <a:pt x="30" y="40"/>
                  </a:lnTo>
                  <a:lnTo>
                    <a:pt x="62" y="32"/>
                  </a:lnTo>
                  <a:lnTo>
                    <a:pt x="76" y="10"/>
                  </a:lnTo>
                  <a:lnTo>
                    <a:pt x="68" y="0"/>
                  </a:lnTo>
                  <a:lnTo>
                    <a:pt x="56" y="2"/>
                  </a:lnTo>
                  <a:lnTo>
                    <a:pt x="46" y="0"/>
                  </a:lnTo>
                  <a:lnTo>
                    <a:pt x="22" y="10"/>
                  </a:lnTo>
                  <a:lnTo>
                    <a:pt x="0" y="26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48" name="Freeform 147"/>
            <p:cNvSpPr>
              <a:spLocks/>
            </p:cNvSpPr>
            <p:nvPr/>
          </p:nvSpPr>
          <p:spPr bwMode="auto">
            <a:xfrm>
              <a:off x="3626500" y="1970400"/>
              <a:ext cx="5363" cy="6703"/>
            </a:xfrm>
            <a:custGeom>
              <a:avLst/>
              <a:gdLst>
                <a:gd name="T0" fmla="*/ 8 w 8"/>
                <a:gd name="T1" fmla="*/ 0 h 10"/>
                <a:gd name="T2" fmla="*/ 4 w 8"/>
                <a:gd name="T3" fmla="*/ 0 h 10"/>
                <a:gd name="T4" fmla="*/ 0 w 8"/>
                <a:gd name="T5" fmla="*/ 6 h 10"/>
                <a:gd name="T6" fmla="*/ 0 w 8"/>
                <a:gd name="T7" fmla="*/ 10 h 10"/>
                <a:gd name="T8" fmla="*/ 8 w 8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8" y="0"/>
                  </a:moveTo>
                  <a:lnTo>
                    <a:pt x="4" y="0"/>
                  </a:lnTo>
                  <a:lnTo>
                    <a:pt x="0" y="6"/>
                  </a:lnTo>
                  <a:lnTo>
                    <a:pt x="0" y="1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49" name="Freeform 148"/>
            <p:cNvSpPr>
              <a:spLocks/>
            </p:cNvSpPr>
            <p:nvPr/>
          </p:nvSpPr>
          <p:spPr bwMode="auto">
            <a:xfrm>
              <a:off x="3587621" y="1962355"/>
              <a:ext cx="38879" cy="71055"/>
            </a:xfrm>
            <a:custGeom>
              <a:avLst/>
              <a:gdLst>
                <a:gd name="T0" fmla="*/ 32 w 58"/>
                <a:gd name="T1" fmla="*/ 12 h 106"/>
                <a:gd name="T2" fmla="*/ 24 w 58"/>
                <a:gd name="T3" fmla="*/ 20 h 106"/>
                <a:gd name="T4" fmla="*/ 14 w 58"/>
                <a:gd name="T5" fmla="*/ 22 h 106"/>
                <a:gd name="T6" fmla="*/ 8 w 58"/>
                <a:gd name="T7" fmla="*/ 30 h 106"/>
                <a:gd name="T8" fmla="*/ 0 w 58"/>
                <a:gd name="T9" fmla="*/ 106 h 106"/>
                <a:gd name="T10" fmla="*/ 16 w 58"/>
                <a:gd name="T11" fmla="*/ 106 h 106"/>
                <a:gd name="T12" fmla="*/ 16 w 58"/>
                <a:gd name="T13" fmla="*/ 100 h 106"/>
                <a:gd name="T14" fmla="*/ 20 w 58"/>
                <a:gd name="T15" fmla="*/ 90 h 106"/>
                <a:gd name="T16" fmla="*/ 30 w 58"/>
                <a:gd name="T17" fmla="*/ 88 h 106"/>
                <a:gd name="T18" fmla="*/ 38 w 58"/>
                <a:gd name="T19" fmla="*/ 76 h 106"/>
                <a:gd name="T20" fmla="*/ 42 w 58"/>
                <a:gd name="T21" fmla="*/ 62 h 106"/>
                <a:gd name="T22" fmla="*/ 40 w 58"/>
                <a:gd name="T23" fmla="*/ 50 h 106"/>
                <a:gd name="T24" fmla="*/ 44 w 58"/>
                <a:gd name="T25" fmla="*/ 38 h 106"/>
                <a:gd name="T26" fmla="*/ 48 w 58"/>
                <a:gd name="T27" fmla="*/ 24 h 106"/>
                <a:gd name="T28" fmla="*/ 58 w 58"/>
                <a:gd name="T29" fmla="*/ 4 h 106"/>
                <a:gd name="T30" fmla="*/ 54 w 58"/>
                <a:gd name="T31" fmla="*/ 0 h 106"/>
                <a:gd name="T32" fmla="*/ 46 w 58"/>
                <a:gd name="T33" fmla="*/ 4 h 106"/>
                <a:gd name="T34" fmla="*/ 36 w 58"/>
                <a:gd name="T35" fmla="*/ 6 h 106"/>
                <a:gd name="T36" fmla="*/ 32 w 58"/>
                <a:gd name="T37" fmla="*/ 1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106">
                  <a:moveTo>
                    <a:pt x="32" y="12"/>
                  </a:moveTo>
                  <a:lnTo>
                    <a:pt x="24" y="20"/>
                  </a:lnTo>
                  <a:lnTo>
                    <a:pt x="14" y="22"/>
                  </a:lnTo>
                  <a:lnTo>
                    <a:pt x="8" y="30"/>
                  </a:lnTo>
                  <a:lnTo>
                    <a:pt x="0" y="106"/>
                  </a:lnTo>
                  <a:lnTo>
                    <a:pt x="16" y="106"/>
                  </a:lnTo>
                  <a:lnTo>
                    <a:pt x="16" y="100"/>
                  </a:lnTo>
                  <a:lnTo>
                    <a:pt x="20" y="90"/>
                  </a:lnTo>
                  <a:lnTo>
                    <a:pt x="30" y="88"/>
                  </a:lnTo>
                  <a:lnTo>
                    <a:pt x="38" y="76"/>
                  </a:lnTo>
                  <a:lnTo>
                    <a:pt x="42" y="62"/>
                  </a:lnTo>
                  <a:lnTo>
                    <a:pt x="40" y="50"/>
                  </a:lnTo>
                  <a:lnTo>
                    <a:pt x="44" y="38"/>
                  </a:lnTo>
                  <a:lnTo>
                    <a:pt x="48" y="24"/>
                  </a:lnTo>
                  <a:lnTo>
                    <a:pt x="58" y="4"/>
                  </a:lnTo>
                  <a:lnTo>
                    <a:pt x="54" y="0"/>
                  </a:lnTo>
                  <a:lnTo>
                    <a:pt x="46" y="4"/>
                  </a:lnTo>
                  <a:lnTo>
                    <a:pt x="36" y="6"/>
                  </a:lnTo>
                  <a:lnTo>
                    <a:pt x="3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50" name="Freeform 149"/>
            <p:cNvSpPr>
              <a:spLocks/>
            </p:cNvSpPr>
            <p:nvPr/>
          </p:nvSpPr>
          <p:spPr bwMode="auto">
            <a:xfrm>
              <a:off x="4539492" y="2427566"/>
              <a:ext cx="4022" cy="9385"/>
            </a:xfrm>
            <a:custGeom>
              <a:avLst/>
              <a:gdLst>
                <a:gd name="T0" fmla="*/ 6 w 6"/>
                <a:gd name="T1" fmla="*/ 14 h 14"/>
                <a:gd name="T2" fmla="*/ 0 w 6"/>
                <a:gd name="T3" fmla="*/ 8 h 14"/>
                <a:gd name="T4" fmla="*/ 0 w 6"/>
                <a:gd name="T5" fmla="*/ 0 h 14"/>
                <a:gd name="T6" fmla="*/ 6 w 6"/>
                <a:gd name="T7" fmla="*/ 0 h 14"/>
                <a:gd name="T8" fmla="*/ 6 w 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4">
                  <a:moveTo>
                    <a:pt x="6" y="14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6" y="0"/>
                  </a:lnTo>
                  <a:lnTo>
                    <a:pt x="6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51" name="Freeform 150"/>
            <p:cNvSpPr>
              <a:spLocks/>
            </p:cNvSpPr>
            <p:nvPr/>
          </p:nvSpPr>
          <p:spPr bwMode="auto">
            <a:xfrm>
              <a:off x="4558261" y="2491916"/>
              <a:ext cx="8044" cy="5363"/>
            </a:xfrm>
            <a:custGeom>
              <a:avLst/>
              <a:gdLst>
                <a:gd name="T0" fmla="*/ 12 w 12"/>
                <a:gd name="T1" fmla="*/ 8 h 8"/>
                <a:gd name="T2" fmla="*/ 2 w 12"/>
                <a:gd name="T3" fmla="*/ 8 h 8"/>
                <a:gd name="T4" fmla="*/ 0 w 12"/>
                <a:gd name="T5" fmla="*/ 2 h 8"/>
                <a:gd name="T6" fmla="*/ 12 w 12"/>
                <a:gd name="T7" fmla="*/ 0 h 8"/>
                <a:gd name="T8" fmla="*/ 12 w 12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2" y="8"/>
                  </a:moveTo>
                  <a:lnTo>
                    <a:pt x="2" y="8"/>
                  </a:lnTo>
                  <a:lnTo>
                    <a:pt x="0" y="2"/>
                  </a:lnTo>
                  <a:lnTo>
                    <a:pt x="12" y="0"/>
                  </a:lnTo>
                  <a:lnTo>
                    <a:pt x="1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52" name="Freeform 151"/>
            <p:cNvSpPr>
              <a:spLocks/>
            </p:cNvSpPr>
            <p:nvPr/>
          </p:nvSpPr>
          <p:spPr bwMode="auto">
            <a:xfrm>
              <a:off x="4543513" y="2489235"/>
              <a:ext cx="16089" cy="6703"/>
            </a:xfrm>
            <a:custGeom>
              <a:avLst/>
              <a:gdLst>
                <a:gd name="T0" fmla="*/ 12 w 24"/>
                <a:gd name="T1" fmla="*/ 10 h 10"/>
                <a:gd name="T2" fmla="*/ 2 w 24"/>
                <a:gd name="T3" fmla="*/ 6 h 10"/>
                <a:gd name="T4" fmla="*/ 0 w 24"/>
                <a:gd name="T5" fmla="*/ 2 h 10"/>
                <a:gd name="T6" fmla="*/ 8 w 24"/>
                <a:gd name="T7" fmla="*/ 0 h 10"/>
                <a:gd name="T8" fmla="*/ 18 w 24"/>
                <a:gd name="T9" fmla="*/ 0 h 10"/>
                <a:gd name="T10" fmla="*/ 24 w 24"/>
                <a:gd name="T11" fmla="*/ 0 h 10"/>
                <a:gd name="T12" fmla="*/ 12 w 24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">
                  <a:moveTo>
                    <a:pt x="12" y="10"/>
                  </a:moveTo>
                  <a:lnTo>
                    <a:pt x="2" y="6"/>
                  </a:lnTo>
                  <a:lnTo>
                    <a:pt x="0" y="2"/>
                  </a:lnTo>
                  <a:lnTo>
                    <a:pt x="8" y="0"/>
                  </a:lnTo>
                  <a:lnTo>
                    <a:pt x="18" y="0"/>
                  </a:lnTo>
                  <a:lnTo>
                    <a:pt x="24" y="0"/>
                  </a:lnTo>
                  <a:lnTo>
                    <a:pt x="1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53" name="Freeform 152"/>
            <p:cNvSpPr>
              <a:spLocks/>
            </p:cNvSpPr>
            <p:nvPr/>
          </p:nvSpPr>
          <p:spPr bwMode="auto">
            <a:xfrm>
              <a:off x="4542172" y="2475829"/>
              <a:ext cx="5363" cy="10726"/>
            </a:xfrm>
            <a:custGeom>
              <a:avLst/>
              <a:gdLst>
                <a:gd name="T0" fmla="*/ 2 w 8"/>
                <a:gd name="T1" fmla="*/ 16 h 16"/>
                <a:gd name="T2" fmla="*/ 0 w 8"/>
                <a:gd name="T3" fmla="*/ 12 h 16"/>
                <a:gd name="T4" fmla="*/ 2 w 8"/>
                <a:gd name="T5" fmla="*/ 2 h 16"/>
                <a:gd name="T6" fmla="*/ 8 w 8"/>
                <a:gd name="T7" fmla="*/ 0 h 16"/>
                <a:gd name="T8" fmla="*/ 8 w 8"/>
                <a:gd name="T9" fmla="*/ 4 h 16"/>
                <a:gd name="T10" fmla="*/ 2 w 8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6">
                  <a:moveTo>
                    <a:pt x="2" y="16"/>
                  </a:moveTo>
                  <a:lnTo>
                    <a:pt x="0" y="12"/>
                  </a:lnTo>
                  <a:lnTo>
                    <a:pt x="2" y="2"/>
                  </a:lnTo>
                  <a:lnTo>
                    <a:pt x="8" y="0"/>
                  </a:lnTo>
                  <a:lnTo>
                    <a:pt x="8" y="4"/>
                  </a:lnTo>
                  <a:lnTo>
                    <a:pt x="2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54" name="Freeform 153"/>
            <p:cNvSpPr>
              <a:spLocks/>
            </p:cNvSpPr>
            <p:nvPr/>
          </p:nvSpPr>
          <p:spPr bwMode="auto">
            <a:xfrm>
              <a:off x="4550217" y="2477169"/>
              <a:ext cx="6703" cy="6703"/>
            </a:xfrm>
            <a:custGeom>
              <a:avLst/>
              <a:gdLst>
                <a:gd name="T0" fmla="*/ 0 w 10"/>
                <a:gd name="T1" fmla="*/ 10 h 10"/>
                <a:gd name="T2" fmla="*/ 0 w 10"/>
                <a:gd name="T3" fmla="*/ 2 h 10"/>
                <a:gd name="T4" fmla="*/ 6 w 10"/>
                <a:gd name="T5" fmla="*/ 0 h 10"/>
                <a:gd name="T6" fmla="*/ 10 w 10"/>
                <a:gd name="T7" fmla="*/ 4 h 10"/>
                <a:gd name="T8" fmla="*/ 0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0" y="10"/>
                  </a:moveTo>
                  <a:lnTo>
                    <a:pt x="0" y="2"/>
                  </a:lnTo>
                  <a:lnTo>
                    <a:pt x="6" y="0"/>
                  </a:lnTo>
                  <a:lnTo>
                    <a:pt x="10" y="4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55" name="Freeform 154"/>
            <p:cNvSpPr>
              <a:spLocks/>
            </p:cNvSpPr>
            <p:nvPr/>
          </p:nvSpPr>
          <p:spPr bwMode="auto">
            <a:xfrm>
              <a:off x="4505974" y="2509346"/>
              <a:ext cx="14747" cy="21450"/>
            </a:xfrm>
            <a:custGeom>
              <a:avLst/>
              <a:gdLst>
                <a:gd name="T0" fmla="*/ 0 w 22"/>
                <a:gd name="T1" fmla="*/ 32 h 32"/>
                <a:gd name="T2" fmla="*/ 14 w 22"/>
                <a:gd name="T3" fmla="*/ 24 h 32"/>
                <a:gd name="T4" fmla="*/ 18 w 22"/>
                <a:gd name="T5" fmla="*/ 16 h 32"/>
                <a:gd name="T6" fmla="*/ 22 w 22"/>
                <a:gd name="T7" fmla="*/ 0 h 32"/>
                <a:gd name="T8" fmla="*/ 16 w 22"/>
                <a:gd name="T9" fmla="*/ 2 h 32"/>
                <a:gd name="T10" fmla="*/ 10 w 22"/>
                <a:gd name="T11" fmla="*/ 12 h 32"/>
                <a:gd name="T12" fmla="*/ 0 w 22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32">
                  <a:moveTo>
                    <a:pt x="0" y="32"/>
                  </a:moveTo>
                  <a:lnTo>
                    <a:pt x="14" y="24"/>
                  </a:lnTo>
                  <a:lnTo>
                    <a:pt x="18" y="16"/>
                  </a:lnTo>
                  <a:lnTo>
                    <a:pt x="22" y="0"/>
                  </a:lnTo>
                  <a:lnTo>
                    <a:pt x="16" y="2"/>
                  </a:lnTo>
                  <a:lnTo>
                    <a:pt x="10" y="12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56" name="Freeform 155"/>
            <p:cNvSpPr>
              <a:spLocks/>
            </p:cNvSpPr>
            <p:nvPr/>
          </p:nvSpPr>
          <p:spPr bwMode="auto">
            <a:xfrm>
              <a:off x="4524743" y="2494598"/>
              <a:ext cx="8044" cy="6703"/>
            </a:xfrm>
            <a:custGeom>
              <a:avLst/>
              <a:gdLst>
                <a:gd name="T0" fmla="*/ 0 w 12"/>
                <a:gd name="T1" fmla="*/ 8 h 10"/>
                <a:gd name="T2" fmla="*/ 4 w 12"/>
                <a:gd name="T3" fmla="*/ 2 h 10"/>
                <a:gd name="T4" fmla="*/ 12 w 12"/>
                <a:gd name="T5" fmla="*/ 0 h 10"/>
                <a:gd name="T6" fmla="*/ 12 w 12"/>
                <a:gd name="T7" fmla="*/ 6 h 10"/>
                <a:gd name="T8" fmla="*/ 6 w 12"/>
                <a:gd name="T9" fmla="*/ 10 h 10"/>
                <a:gd name="T10" fmla="*/ 0 w 12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0" y="8"/>
                  </a:moveTo>
                  <a:lnTo>
                    <a:pt x="4" y="2"/>
                  </a:lnTo>
                  <a:lnTo>
                    <a:pt x="12" y="0"/>
                  </a:lnTo>
                  <a:lnTo>
                    <a:pt x="12" y="6"/>
                  </a:lnTo>
                  <a:lnTo>
                    <a:pt x="6" y="1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57" name="Freeform 156"/>
            <p:cNvSpPr>
              <a:spLocks/>
            </p:cNvSpPr>
            <p:nvPr/>
          </p:nvSpPr>
          <p:spPr bwMode="auto">
            <a:xfrm>
              <a:off x="4636019" y="3280226"/>
              <a:ext cx="4022" cy="12066"/>
            </a:xfrm>
            <a:custGeom>
              <a:avLst/>
              <a:gdLst>
                <a:gd name="T0" fmla="*/ 2 w 6"/>
                <a:gd name="T1" fmla="*/ 18 h 18"/>
                <a:gd name="T2" fmla="*/ 0 w 6"/>
                <a:gd name="T3" fmla="*/ 12 h 18"/>
                <a:gd name="T4" fmla="*/ 4 w 6"/>
                <a:gd name="T5" fmla="*/ 0 h 18"/>
                <a:gd name="T6" fmla="*/ 6 w 6"/>
                <a:gd name="T7" fmla="*/ 6 h 18"/>
                <a:gd name="T8" fmla="*/ 4 w 6"/>
                <a:gd name="T9" fmla="*/ 18 h 18"/>
                <a:gd name="T10" fmla="*/ 2 w 6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8">
                  <a:moveTo>
                    <a:pt x="2" y="18"/>
                  </a:moveTo>
                  <a:lnTo>
                    <a:pt x="0" y="12"/>
                  </a:lnTo>
                  <a:lnTo>
                    <a:pt x="4" y="0"/>
                  </a:lnTo>
                  <a:lnTo>
                    <a:pt x="6" y="6"/>
                  </a:lnTo>
                  <a:lnTo>
                    <a:pt x="4" y="18"/>
                  </a:lnTo>
                  <a:lnTo>
                    <a:pt x="2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58" name="Freeform 157"/>
            <p:cNvSpPr>
              <a:spLocks/>
            </p:cNvSpPr>
            <p:nvPr/>
          </p:nvSpPr>
          <p:spPr bwMode="auto">
            <a:xfrm>
              <a:off x="3950942" y="2340422"/>
              <a:ext cx="989408" cy="1123475"/>
            </a:xfrm>
            <a:custGeom>
              <a:avLst/>
              <a:gdLst>
                <a:gd name="T0" fmla="*/ 1422 w 1476"/>
                <a:gd name="T1" fmla="*/ 442 h 1676"/>
                <a:gd name="T2" fmla="*/ 1344 w 1476"/>
                <a:gd name="T3" fmla="*/ 402 h 1676"/>
                <a:gd name="T4" fmla="*/ 1272 w 1476"/>
                <a:gd name="T5" fmla="*/ 344 h 1676"/>
                <a:gd name="T6" fmla="*/ 1202 w 1476"/>
                <a:gd name="T7" fmla="*/ 338 h 1676"/>
                <a:gd name="T8" fmla="*/ 1120 w 1476"/>
                <a:gd name="T9" fmla="*/ 338 h 1676"/>
                <a:gd name="T10" fmla="*/ 1102 w 1476"/>
                <a:gd name="T11" fmla="*/ 312 h 1676"/>
                <a:gd name="T12" fmla="*/ 1060 w 1476"/>
                <a:gd name="T13" fmla="*/ 280 h 1676"/>
                <a:gd name="T14" fmla="*/ 978 w 1476"/>
                <a:gd name="T15" fmla="*/ 254 h 1676"/>
                <a:gd name="T16" fmla="*/ 922 w 1476"/>
                <a:gd name="T17" fmla="*/ 314 h 1676"/>
                <a:gd name="T18" fmla="*/ 918 w 1476"/>
                <a:gd name="T19" fmla="*/ 306 h 1676"/>
                <a:gd name="T20" fmla="*/ 918 w 1476"/>
                <a:gd name="T21" fmla="*/ 302 h 1676"/>
                <a:gd name="T22" fmla="*/ 900 w 1476"/>
                <a:gd name="T23" fmla="*/ 238 h 1676"/>
                <a:gd name="T24" fmla="*/ 820 w 1476"/>
                <a:gd name="T25" fmla="*/ 294 h 1676"/>
                <a:gd name="T26" fmla="*/ 792 w 1476"/>
                <a:gd name="T27" fmla="*/ 296 h 1676"/>
                <a:gd name="T28" fmla="*/ 838 w 1476"/>
                <a:gd name="T29" fmla="*/ 254 h 1676"/>
                <a:gd name="T30" fmla="*/ 900 w 1476"/>
                <a:gd name="T31" fmla="*/ 166 h 1676"/>
                <a:gd name="T32" fmla="*/ 856 w 1476"/>
                <a:gd name="T33" fmla="*/ 92 h 1676"/>
                <a:gd name="T34" fmla="*/ 822 w 1476"/>
                <a:gd name="T35" fmla="*/ 68 h 1676"/>
                <a:gd name="T36" fmla="*/ 746 w 1476"/>
                <a:gd name="T37" fmla="*/ 140 h 1676"/>
                <a:gd name="T38" fmla="*/ 670 w 1476"/>
                <a:gd name="T39" fmla="*/ 146 h 1676"/>
                <a:gd name="T40" fmla="*/ 574 w 1476"/>
                <a:gd name="T41" fmla="*/ 170 h 1676"/>
                <a:gd name="T42" fmla="*/ 512 w 1476"/>
                <a:gd name="T43" fmla="*/ 104 h 1676"/>
                <a:gd name="T44" fmla="*/ 520 w 1476"/>
                <a:gd name="T45" fmla="*/ 12 h 1676"/>
                <a:gd name="T46" fmla="*/ 460 w 1476"/>
                <a:gd name="T47" fmla="*/ 52 h 1676"/>
                <a:gd name="T48" fmla="*/ 362 w 1476"/>
                <a:gd name="T49" fmla="*/ 66 h 1676"/>
                <a:gd name="T50" fmla="*/ 358 w 1476"/>
                <a:gd name="T51" fmla="*/ 150 h 1676"/>
                <a:gd name="T52" fmla="*/ 248 w 1476"/>
                <a:gd name="T53" fmla="*/ 178 h 1676"/>
                <a:gd name="T54" fmla="*/ 202 w 1476"/>
                <a:gd name="T55" fmla="*/ 152 h 1676"/>
                <a:gd name="T56" fmla="*/ 140 w 1476"/>
                <a:gd name="T57" fmla="*/ 246 h 1676"/>
                <a:gd name="T58" fmla="*/ 98 w 1476"/>
                <a:gd name="T59" fmla="*/ 414 h 1676"/>
                <a:gd name="T60" fmla="*/ 0 w 1476"/>
                <a:gd name="T61" fmla="*/ 582 h 1676"/>
                <a:gd name="T62" fmla="*/ 124 w 1476"/>
                <a:gd name="T63" fmla="*/ 634 h 1676"/>
                <a:gd name="T64" fmla="*/ 194 w 1476"/>
                <a:gd name="T65" fmla="*/ 692 h 1676"/>
                <a:gd name="T66" fmla="*/ 324 w 1476"/>
                <a:gd name="T67" fmla="*/ 680 h 1676"/>
                <a:gd name="T68" fmla="*/ 414 w 1476"/>
                <a:gd name="T69" fmla="*/ 772 h 1676"/>
                <a:gd name="T70" fmla="*/ 526 w 1476"/>
                <a:gd name="T71" fmla="*/ 844 h 1676"/>
                <a:gd name="T72" fmla="*/ 612 w 1476"/>
                <a:gd name="T73" fmla="*/ 940 h 1676"/>
                <a:gd name="T74" fmla="*/ 650 w 1476"/>
                <a:gd name="T75" fmla="*/ 1160 h 1676"/>
                <a:gd name="T76" fmla="*/ 770 w 1476"/>
                <a:gd name="T77" fmla="*/ 1250 h 1676"/>
                <a:gd name="T78" fmla="*/ 828 w 1476"/>
                <a:gd name="T79" fmla="*/ 1346 h 1676"/>
                <a:gd name="T80" fmla="*/ 732 w 1476"/>
                <a:gd name="T81" fmla="*/ 1522 h 1676"/>
                <a:gd name="T82" fmla="*/ 872 w 1476"/>
                <a:gd name="T83" fmla="*/ 1614 h 1676"/>
                <a:gd name="T84" fmla="*/ 912 w 1476"/>
                <a:gd name="T85" fmla="*/ 1630 h 1676"/>
                <a:gd name="T86" fmla="*/ 940 w 1476"/>
                <a:gd name="T87" fmla="*/ 1534 h 1676"/>
                <a:gd name="T88" fmla="*/ 958 w 1476"/>
                <a:gd name="T89" fmla="*/ 1558 h 1676"/>
                <a:gd name="T90" fmla="*/ 922 w 1476"/>
                <a:gd name="T91" fmla="*/ 1592 h 1676"/>
                <a:gd name="T92" fmla="*/ 978 w 1476"/>
                <a:gd name="T93" fmla="*/ 1514 h 1676"/>
                <a:gd name="T94" fmla="*/ 1020 w 1476"/>
                <a:gd name="T95" fmla="*/ 1428 h 1676"/>
                <a:gd name="T96" fmla="*/ 1014 w 1476"/>
                <a:gd name="T97" fmla="*/ 1326 h 1676"/>
                <a:gd name="T98" fmla="*/ 1052 w 1476"/>
                <a:gd name="T99" fmla="*/ 1280 h 1676"/>
                <a:gd name="T100" fmla="*/ 1120 w 1476"/>
                <a:gd name="T101" fmla="*/ 1252 h 1676"/>
                <a:gd name="T102" fmla="*/ 1150 w 1476"/>
                <a:gd name="T103" fmla="*/ 1212 h 1676"/>
                <a:gd name="T104" fmla="*/ 1198 w 1476"/>
                <a:gd name="T105" fmla="*/ 1198 h 1676"/>
                <a:gd name="T106" fmla="*/ 1242 w 1476"/>
                <a:gd name="T107" fmla="*/ 1194 h 1676"/>
                <a:gd name="T108" fmla="*/ 1308 w 1476"/>
                <a:gd name="T109" fmla="*/ 1066 h 1676"/>
                <a:gd name="T110" fmla="*/ 1328 w 1476"/>
                <a:gd name="T111" fmla="*/ 966 h 1676"/>
                <a:gd name="T112" fmla="*/ 1330 w 1476"/>
                <a:gd name="T113" fmla="*/ 834 h 1676"/>
                <a:gd name="T114" fmla="*/ 1334 w 1476"/>
                <a:gd name="T115" fmla="*/ 778 h 1676"/>
                <a:gd name="T116" fmla="*/ 1390 w 1476"/>
                <a:gd name="T117" fmla="*/ 704 h 1676"/>
                <a:gd name="T118" fmla="*/ 1460 w 1476"/>
                <a:gd name="T119" fmla="*/ 594 h 1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76" h="1676">
                  <a:moveTo>
                    <a:pt x="1466" y="512"/>
                  </a:moveTo>
                  <a:lnTo>
                    <a:pt x="1464" y="494"/>
                  </a:lnTo>
                  <a:lnTo>
                    <a:pt x="1460" y="486"/>
                  </a:lnTo>
                  <a:lnTo>
                    <a:pt x="1456" y="470"/>
                  </a:lnTo>
                  <a:lnTo>
                    <a:pt x="1456" y="458"/>
                  </a:lnTo>
                  <a:lnTo>
                    <a:pt x="1446" y="444"/>
                  </a:lnTo>
                  <a:lnTo>
                    <a:pt x="1434" y="442"/>
                  </a:lnTo>
                  <a:lnTo>
                    <a:pt x="1422" y="442"/>
                  </a:lnTo>
                  <a:lnTo>
                    <a:pt x="1416" y="442"/>
                  </a:lnTo>
                  <a:lnTo>
                    <a:pt x="1404" y="444"/>
                  </a:lnTo>
                  <a:lnTo>
                    <a:pt x="1390" y="436"/>
                  </a:lnTo>
                  <a:lnTo>
                    <a:pt x="1382" y="434"/>
                  </a:lnTo>
                  <a:lnTo>
                    <a:pt x="1378" y="422"/>
                  </a:lnTo>
                  <a:lnTo>
                    <a:pt x="1358" y="414"/>
                  </a:lnTo>
                  <a:lnTo>
                    <a:pt x="1346" y="406"/>
                  </a:lnTo>
                  <a:lnTo>
                    <a:pt x="1344" y="402"/>
                  </a:lnTo>
                  <a:lnTo>
                    <a:pt x="1340" y="392"/>
                  </a:lnTo>
                  <a:lnTo>
                    <a:pt x="1330" y="388"/>
                  </a:lnTo>
                  <a:lnTo>
                    <a:pt x="1322" y="378"/>
                  </a:lnTo>
                  <a:lnTo>
                    <a:pt x="1316" y="370"/>
                  </a:lnTo>
                  <a:lnTo>
                    <a:pt x="1298" y="362"/>
                  </a:lnTo>
                  <a:lnTo>
                    <a:pt x="1290" y="354"/>
                  </a:lnTo>
                  <a:lnTo>
                    <a:pt x="1280" y="352"/>
                  </a:lnTo>
                  <a:lnTo>
                    <a:pt x="1272" y="344"/>
                  </a:lnTo>
                  <a:lnTo>
                    <a:pt x="1260" y="344"/>
                  </a:lnTo>
                  <a:lnTo>
                    <a:pt x="1254" y="342"/>
                  </a:lnTo>
                  <a:lnTo>
                    <a:pt x="1244" y="346"/>
                  </a:lnTo>
                  <a:lnTo>
                    <a:pt x="1236" y="344"/>
                  </a:lnTo>
                  <a:lnTo>
                    <a:pt x="1226" y="346"/>
                  </a:lnTo>
                  <a:lnTo>
                    <a:pt x="1224" y="344"/>
                  </a:lnTo>
                  <a:lnTo>
                    <a:pt x="1204" y="340"/>
                  </a:lnTo>
                  <a:lnTo>
                    <a:pt x="1202" y="338"/>
                  </a:lnTo>
                  <a:lnTo>
                    <a:pt x="1184" y="336"/>
                  </a:lnTo>
                  <a:lnTo>
                    <a:pt x="1180" y="338"/>
                  </a:lnTo>
                  <a:lnTo>
                    <a:pt x="1162" y="334"/>
                  </a:lnTo>
                  <a:lnTo>
                    <a:pt x="1156" y="328"/>
                  </a:lnTo>
                  <a:lnTo>
                    <a:pt x="1146" y="326"/>
                  </a:lnTo>
                  <a:lnTo>
                    <a:pt x="1144" y="334"/>
                  </a:lnTo>
                  <a:lnTo>
                    <a:pt x="1136" y="334"/>
                  </a:lnTo>
                  <a:lnTo>
                    <a:pt x="1120" y="338"/>
                  </a:lnTo>
                  <a:lnTo>
                    <a:pt x="1114" y="342"/>
                  </a:lnTo>
                  <a:lnTo>
                    <a:pt x="1112" y="336"/>
                  </a:lnTo>
                  <a:lnTo>
                    <a:pt x="1102" y="342"/>
                  </a:lnTo>
                  <a:lnTo>
                    <a:pt x="1102" y="330"/>
                  </a:lnTo>
                  <a:lnTo>
                    <a:pt x="1108" y="324"/>
                  </a:lnTo>
                  <a:lnTo>
                    <a:pt x="1106" y="320"/>
                  </a:lnTo>
                  <a:lnTo>
                    <a:pt x="1096" y="322"/>
                  </a:lnTo>
                  <a:lnTo>
                    <a:pt x="1102" y="312"/>
                  </a:lnTo>
                  <a:lnTo>
                    <a:pt x="1098" y="300"/>
                  </a:lnTo>
                  <a:lnTo>
                    <a:pt x="1090" y="294"/>
                  </a:lnTo>
                  <a:lnTo>
                    <a:pt x="1088" y="286"/>
                  </a:lnTo>
                  <a:lnTo>
                    <a:pt x="1078" y="286"/>
                  </a:lnTo>
                  <a:lnTo>
                    <a:pt x="1074" y="294"/>
                  </a:lnTo>
                  <a:lnTo>
                    <a:pt x="1068" y="290"/>
                  </a:lnTo>
                  <a:lnTo>
                    <a:pt x="1070" y="282"/>
                  </a:lnTo>
                  <a:lnTo>
                    <a:pt x="1060" y="280"/>
                  </a:lnTo>
                  <a:lnTo>
                    <a:pt x="1060" y="276"/>
                  </a:lnTo>
                  <a:lnTo>
                    <a:pt x="1046" y="274"/>
                  </a:lnTo>
                  <a:lnTo>
                    <a:pt x="1034" y="268"/>
                  </a:lnTo>
                  <a:lnTo>
                    <a:pt x="1036" y="264"/>
                  </a:lnTo>
                  <a:lnTo>
                    <a:pt x="1022" y="266"/>
                  </a:lnTo>
                  <a:lnTo>
                    <a:pt x="1018" y="258"/>
                  </a:lnTo>
                  <a:lnTo>
                    <a:pt x="992" y="258"/>
                  </a:lnTo>
                  <a:lnTo>
                    <a:pt x="978" y="254"/>
                  </a:lnTo>
                  <a:lnTo>
                    <a:pt x="966" y="256"/>
                  </a:lnTo>
                  <a:lnTo>
                    <a:pt x="952" y="278"/>
                  </a:lnTo>
                  <a:lnTo>
                    <a:pt x="952" y="288"/>
                  </a:lnTo>
                  <a:lnTo>
                    <a:pt x="948" y="292"/>
                  </a:lnTo>
                  <a:lnTo>
                    <a:pt x="944" y="288"/>
                  </a:lnTo>
                  <a:lnTo>
                    <a:pt x="936" y="298"/>
                  </a:lnTo>
                  <a:lnTo>
                    <a:pt x="926" y="304"/>
                  </a:lnTo>
                  <a:lnTo>
                    <a:pt x="922" y="314"/>
                  </a:lnTo>
                  <a:lnTo>
                    <a:pt x="918" y="332"/>
                  </a:lnTo>
                  <a:lnTo>
                    <a:pt x="912" y="342"/>
                  </a:lnTo>
                  <a:lnTo>
                    <a:pt x="908" y="360"/>
                  </a:lnTo>
                  <a:lnTo>
                    <a:pt x="904" y="352"/>
                  </a:lnTo>
                  <a:lnTo>
                    <a:pt x="904" y="344"/>
                  </a:lnTo>
                  <a:lnTo>
                    <a:pt x="912" y="332"/>
                  </a:lnTo>
                  <a:lnTo>
                    <a:pt x="916" y="314"/>
                  </a:lnTo>
                  <a:lnTo>
                    <a:pt x="918" y="306"/>
                  </a:lnTo>
                  <a:lnTo>
                    <a:pt x="890" y="308"/>
                  </a:lnTo>
                  <a:lnTo>
                    <a:pt x="884" y="310"/>
                  </a:lnTo>
                  <a:lnTo>
                    <a:pt x="872" y="310"/>
                  </a:lnTo>
                  <a:lnTo>
                    <a:pt x="858" y="312"/>
                  </a:lnTo>
                  <a:lnTo>
                    <a:pt x="862" y="304"/>
                  </a:lnTo>
                  <a:lnTo>
                    <a:pt x="870" y="300"/>
                  </a:lnTo>
                  <a:lnTo>
                    <a:pt x="882" y="302"/>
                  </a:lnTo>
                  <a:lnTo>
                    <a:pt x="918" y="302"/>
                  </a:lnTo>
                  <a:lnTo>
                    <a:pt x="922" y="300"/>
                  </a:lnTo>
                  <a:lnTo>
                    <a:pt x="938" y="288"/>
                  </a:lnTo>
                  <a:lnTo>
                    <a:pt x="942" y="270"/>
                  </a:lnTo>
                  <a:lnTo>
                    <a:pt x="950" y="254"/>
                  </a:lnTo>
                  <a:lnTo>
                    <a:pt x="952" y="240"/>
                  </a:lnTo>
                  <a:lnTo>
                    <a:pt x="924" y="238"/>
                  </a:lnTo>
                  <a:lnTo>
                    <a:pt x="918" y="240"/>
                  </a:lnTo>
                  <a:lnTo>
                    <a:pt x="900" y="238"/>
                  </a:lnTo>
                  <a:lnTo>
                    <a:pt x="880" y="234"/>
                  </a:lnTo>
                  <a:lnTo>
                    <a:pt x="866" y="244"/>
                  </a:lnTo>
                  <a:lnTo>
                    <a:pt x="858" y="256"/>
                  </a:lnTo>
                  <a:lnTo>
                    <a:pt x="854" y="272"/>
                  </a:lnTo>
                  <a:lnTo>
                    <a:pt x="848" y="278"/>
                  </a:lnTo>
                  <a:lnTo>
                    <a:pt x="832" y="288"/>
                  </a:lnTo>
                  <a:lnTo>
                    <a:pt x="820" y="294"/>
                  </a:lnTo>
                  <a:lnTo>
                    <a:pt x="820" y="294"/>
                  </a:lnTo>
                  <a:lnTo>
                    <a:pt x="818" y="306"/>
                  </a:lnTo>
                  <a:lnTo>
                    <a:pt x="814" y="324"/>
                  </a:lnTo>
                  <a:lnTo>
                    <a:pt x="814" y="324"/>
                  </a:lnTo>
                  <a:lnTo>
                    <a:pt x="812" y="324"/>
                  </a:lnTo>
                  <a:lnTo>
                    <a:pt x="812" y="322"/>
                  </a:lnTo>
                  <a:lnTo>
                    <a:pt x="812" y="316"/>
                  </a:lnTo>
                  <a:lnTo>
                    <a:pt x="814" y="294"/>
                  </a:lnTo>
                  <a:lnTo>
                    <a:pt x="792" y="296"/>
                  </a:lnTo>
                  <a:lnTo>
                    <a:pt x="780" y="302"/>
                  </a:lnTo>
                  <a:lnTo>
                    <a:pt x="764" y="302"/>
                  </a:lnTo>
                  <a:lnTo>
                    <a:pt x="784" y="296"/>
                  </a:lnTo>
                  <a:lnTo>
                    <a:pt x="800" y="288"/>
                  </a:lnTo>
                  <a:lnTo>
                    <a:pt x="814" y="286"/>
                  </a:lnTo>
                  <a:lnTo>
                    <a:pt x="822" y="282"/>
                  </a:lnTo>
                  <a:lnTo>
                    <a:pt x="834" y="266"/>
                  </a:lnTo>
                  <a:lnTo>
                    <a:pt x="838" y="254"/>
                  </a:lnTo>
                  <a:lnTo>
                    <a:pt x="850" y="234"/>
                  </a:lnTo>
                  <a:lnTo>
                    <a:pt x="856" y="226"/>
                  </a:lnTo>
                  <a:lnTo>
                    <a:pt x="870" y="214"/>
                  </a:lnTo>
                  <a:lnTo>
                    <a:pt x="880" y="198"/>
                  </a:lnTo>
                  <a:lnTo>
                    <a:pt x="890" y="190"/>
                  </a:lnTo>
                  <a:lnTo>
                    <a:pt x="896" y="184"/>
                  </a:lnTo>
                  <a:lnTo>
                    <a:pt x="894" y="176"/>
                  </a:lnTo>
                  <a:lnTo>
                    <a:pt x="900" y="166"/>
                  </a:lnTo>
                  <a:lnTo>
                    <a:pt x="890" y="162"/>
                  </a:lnTo>
                  <a:lnTo>
                    <a:pt x="894" y="154"/>
                  </a:lnTo>
                  <a:lnTo>
                    <a:pt x="884" y="150"/>
                  </a:lnTo>
                  <a:lnTo>
                    <a:pt x="876" y="144"/>
                  </a:lnTo>
                  <a:lnTo>
                    <a:pt x="870" y="130"/>
                  </a:lnTo>
                  <a:lnTo>
                    <a:pt x="870" y="118"/>
                  </a:lnTo>
                  <a:lnTo>
                    <a:pt x="862" y="106"/>
                  </a:lnTo>
                  <a:lnTo>
                    <a:pt x="856" y="92"/>
                  </a:lnTo>
                  <a:lnTo>
                    <a:pt x="856" y="66"/>
                  </a:lnTo>
                  <a:lnTo>
                    <a:pt x="854" y="64"/>
                  </a:lnTo>
                  <a:lnTo>
                    <a:pt x="854" y="54"/>
                  </a:lnTo>
                  <a:lnTo>
                    <a:pt x="844" y="42"/>
                  </a:lnTo>
                  <a:lnTo>
                    <a:pt x="842" y="40"/>
                  </a:lnTo>
                  <a:lnTo>
                    <a:pt x="840" y="46"/>
                  </a:lnTo>
                  <a:lnTo>
                    <a:pt x="838" y="56"/>
                  </a:lnTo>
                  <a:lnTo>
                    <a:pt x="822" y="68"/>
                  </a:lnTo>
                  <a:lnTo>
                    <a:pt x="806" y="88"/>
                  </a:lnTo>
                  <a:lnTo>
                    <a:pt x="802" y="110"/>
                  </a:lnTo>
                  <a:lnTo>
                    <a:pt x="790" y="132"/>
                  </a:lnTo>
                  <a:lnTo>
                    <a:pt x="774" y="138"/>
                  </a:lnTo>
                  <a:lnTo>
                    <a:pt x="770" y="138"/>
                  </a:lnTo>
                  <a:lnTo>
                    <a:pt x="770" y="130"/>
                  </a:lnTo>
                  <a:lnTo>
                    <a:pt x="754" y="132"/>
                  </a:lnTo>
                  <a:lnTo>
                    <a:pt x="746" y="140"/>
                  </a:lnTo>
                  <a:lnTo>
                    <a:pt x="724" y="136"/>
                  </a:lnTo>
                  <a:lnTo>
                    <a:pt x="716" y="122"/>
                  </a:lnTo>
                  <a:lnTo>
                    <a:pt x="708" y="118"/>
                  </a:lnTo>
                  <a:lnTo>
                    <a:pt x="688" y="124"/>
                  </a:lnTo>
                  <a:lnTo>
                    <a:pt x="674" y="118"/>
                  </a:lnTo>
                  <a:lnTo>
                    <a:pt x="668" y="130"/>
                  </a:lnTo>
                  <a:lnTo>
                    <a:pt x="674" y="136"/>
                  </a:lnTo>
                  <a:lnTo>
                    <a:pt x="670" y="146"/>
                  </a:lnTo>
                  <a:lnTo>
                    <a:pt x="646" y="144"/>
                  </a:lnTo>
                  <a:lnTo>
                    <a:pt x="632" y="144"/>
                  </a:lnTo>
                  <a:lnTo>
                    <a:pt x="620" y="144"/>
                  </a:lnTo>
                  <a:lnTo>
                    <a:pt x="610" y="152"/>
                  </a:lnTo>
                  <a:lnTo>
                    <a:pt x="602" y="152"/>
                  </a:lnTo>
                  <a:lnTo>
                    <a:pt x="594" y="158"/>
                  </a:lnTo>
                  <a:lnTo>
                    <a:pt x="586" y="158"/>
                  </a:lnTo>
                  <a:lnTo>
                    <a:pt x="574" y="170"/>
                  </a:lnTo>
                  <a:lnTo>
                    <a:pt x="572" y="180"/>
                  </a:lnTo>
                  <a:lnTo>
                    <a:pt x="566" y="180"/>
                  </a:lnTo>
                  <a:lnTo>
                    <a:pt x="550" y="174"/>
                  </a:lnTo>
                  <a:lnTo>
                    <a:pt x="550" y="162"/>
                  </a:lnTo>
                  <a:lnTo>
                    <a:pt x="526" y="146"/>
                  </a:lnTo>
                  <a:lnTo>
                    <a:pt x="526" y="130"/>
                  </a:lnTo>
                  <a:lnTo>
                    <a:pt x="516" y="124"/>
                  </a:lnTo>
                  <a:lnTo>
                    <a:pt x="512" y="104"/>
                  </a:lnTo>
                  <a:lnTo>
                    <a:pt x="520" y="92"/>
                  </a:lnTo>
                  <a:lnTo>
                    <a:pt x="520" y="74"/>
                  </a:lnTo>
                  <a:lnTo>
                    <a:pt x="536" y="64"/>
                  </a:lnTo>
                  <a:lnTo>
                    <a:pt x="540" y="56"/>
                  </a:lnTo>
                  <a:lnTo>
                    <a:pt x="530" y="36"/>
                  </a:lnTo>
                  <a:lnTo>
                    <a:pt x="522" y="36"/>
                  </a:lnTo>
                  <a:lnTo>
                    <a:pt x="514" y="24"/>
                  </a:lnTo>
                  <a:lnTo>
                    <a:pt x="520" y="12"/>
                  </a:lnTo>
                  <a:lnTo>
                    <a:pt x="520" y="4"/>
                  </a:lnTo>
                  <a:lnTo>
                    <a:pt x="512" y="2"/>
                  </a:lnTo>
                  <a:lnTo>
                    <a:pt x="502" y="0"/>
                  </a:lnTo>
                  <a:lnTo>
                    <a:pt x="494" y="0"/>
                  </a:lnTo>
                  <a:lnTo>
                    <a:pt x="496" y="26"/>
                  </a:lnTo>
                  <a:lnTo>
                    <a:pt x="486" y="38"/>
                  </a:lnTo>
                  <a:lnTo>
                    <a:pt x="476" y="38"/>
                  </a:lnTo>
                  <a:lnTo>
                    <a:pt x="460" y="52"/>
                  </a:lnTo>
                  <a:lnTo>
                    <a:pt x="418" y="60"/>
                  </a:lnTo>
                  <a:lnTo>
                    <a:pt x="416" y="68"/>
                  </a:lnTo>
                  <a:lnTo>
                    <a:pt x="398" y="68"/>
                  </a:lnTo>
                  <a:lnTo>
                    <a:pt x="394" y="64"/>
                  </a:lnTo>
                  <a:lnTo>
                    <a:pt x="386" y="64"/>
                  </a:lnTo>
                  <a:lnTo>
                    <a:pt x="350" y="50"/>
                  </a:lnTo>
                  <a:lnTo>
                    <a:pt x="348" y="56"/>
                  </a:lnTo>
                  <a:lnTo>
                    <a:pt x="362" y="66"/>
                  </a:lnTo>
                  <a:lnTo>
                    <a:pt x="364" y="90"/>
                  </a:lnTo>
                  <a:lnTo>
                    <a:pt x="356" y="96"/>
                  </a:lnTo>
                  <a:lnTo>
                    <a:pt x="358" y="118"/>
                  </a:lnTo>
                  <a:lnTo>
                    <a:pt x="388" y="124"/>
                  </a:lnTo>
                  <a:lnTo>
                    <a:pt x="390" y="130"/>
                  </a:lnTo>
                  <a:lnTo>
                    <a:pt x="382" y="134"/>
                  </a:lnTo>
                  <a:lnTo>
                    <a:pt x="372" y="146"/>
                  </a:lnTo>
                  <a:lnTo>
                    <a:pt x="358" y="150"/>
                  </a:lnTo>
                  <a:lnTo>
                    <a:pt x="356" y="168"/>
                  </a:lnTo>
                  <a:lnTo>
                    <a:pt x="348" y="166"/>
                  </a:lnTo>
                  <a:lnTo>
                    <a:pt x="334" y="176"/>
                  </a:lnTo>
                  <a:lnTo>
                    <a:pt x="306" y="196"/>
                  </a:lnTo>
                  <a:lnTo>
                    <a:pt x="280" y="196"/>
                  </a:lnTo>
                  <a:lnTo>
                    <a:pt x="270" y="184"/>
                  </a:lnTo>
                  <a:lnTo>
                    <a:pt x="254" y="174"/>
                  </a:lnTo>
                  <a:lnTo>
                    <a:pt x="248" y="178"/>
                  </a:lnTo>
                  <a:lnTo>
                    <a:pt x="242" y="152"/>
                  </a:lnTo>
                  <a:lnTo>
                    <a:pt x="234" y="140"/>
                  </a:lnTo>
                  <a:lnTo>
                    <a:pt x="228" y="138"/>
                  </a:lnTo>
                  <a:lnTo>
                    <a:pt x="220" y="152"/>
                  </a:lnTo>
                  <a:lnTo>
                    <a:pt x="216" y="152"/>
                  </a:lnTo>
                  <a:lnTo>
                    <a:pt x="214" y="146"/>
                  </a:lnTo>
                  <a:lnTo>
                    <a:pt x="208" y="146"/>
                  </a:lnTo>
                  <a:lnTo>
                    <a:pt x="202" y="152"/>
                  </a:lnTo>
                  <a:lnTo>
                    <a:pt x="148" y="152"/>
                  </a:lnTo>
                  <a:lnTo>
                    <a:pt x="148" y="180"/>
                  </a:lnTo>
                  <a:lnTo>
                    <a:pt x="162" y="180"/>
                  </a:lnTo>
                  <a:lnTo>
                    <a:pt x="168" y="186"/>
                  </a:lnTo>
                  <a:lnTo>
                    <a:pt x="166" y="198"/>
                  </a:lnTo>
                  <a:lnTo>
                    <a:pt x="152" y="194"/>
                  </a:lnTo>
                  <a:lnTo>
                    <a:pt x="140" y="200"/>
                  </a:lnTo>
                  <a:lnTo>
                    <a:pt x="140" y="246"/>
                  </a:lnTo>
                  <a:lnTo>
                    <a:pt x="150" y="254"/>
                  </a:lnTo>
                  <a:lnTo>
                    <a:pt x="154" y="266"/>
                  </a:lnTo>
                  <a:lnTo>
                    <a:pt x="164" y="270"/>
                  </a:lnTo>
                  <a:lnTo>
                    <a:pt x="148" y="394"/>
                  </a:lnTo>
                  <a:lnTo>
                    <a:pt x="126" y="388"/>
                  </a:lnTo>
                  <a:lnTo>
                    <a:pt x="124" y="394"/>
                  </a:lnTo>
                  <a:lnTo>
                    <a:pt x="110" y="404"/>
                  </a:lnTo>
                  <a:lnTo>
                    <a:pt x="98" y="414"/>
                  </a:lnTo>
                  <a:lnTo>
                    <a:pt x="78" y="414"/>
                  </a:lnTo>
                  <a:lnTo>
                    <a:pt x="42" y="442"/>
                  </a:lnTo>
                  <a:lnTo>
                    <a:pt x="38" y="462"/>
                  </a:lnTo>
                  <a:lnTo>
                    <a:pt x="28" y="482"/>
                  </a:lnTo>
                  <a:lnTo>
                    <a:pt x="30" y="504"/>
                  </a:lnTo>
                  <a:lnTo>
                    <a:pt x="2" y="520"/>
                  </a:lnTo>
                  <a:lnTo>
                    <a:pt x="4" y="530"/>
                  </a:lnTo>
                  <a:lnTo>
                    <a:pt x="0" y="582"/>
                  </a:lnTo>
                  <a:lnTo>
                    <a:pt x="4" y="596"/>
                  </a:lnTo>
                  <a:lnTo>
                    <a:pt x="34" y="610"/>
                  </a:lnTo>
                  <a:lnTo>
                    <a:pt x="30" y="630"/>
                  </a:lnTo>
                  <a:lnTo>
                    <a:pt x="56" y="632"/>
                  </a:lnTo>
                  <a:lnTo>
                    <a:pt x="72" y="658"/>
                  </a:lnTo>
                  <a:lnTo>
                    <a:pt x="94" y="658"/>
                  </a:lnTo>
                  <a:lnTo>
                    <a:pt x="106" y="640"/>
                  </a:lnTo>
                  <a:lnTo>
                    <a:pt x="124" y="634"/>
                  </a:lnTo>
                  <a:lnTo>
                    <a:pt x="130" y="628"/>
                  </a:lnTo>
                  <a:lnTo>
                    <a:pt x="134" y="632"/>
                  </a:lnTo>
                  <a:lnTo>
                    <a:pt x="130" y="646"/>
                  </a:lnTo>
                  <a:lnTo>
                    <a:pt x="134" y="694"/>
                  </a:lnTo>
                  <a:lnTo>
                    <a:pt x="148" y="696"/>
                  </a:lnTo>
                  <a:lnTo>
                    <a:pt x="154" y="692"/>
                  </a:lnTo>
                  <a:lnTo>
                    <a:pt x="172" y="692"/>
                  </a:lnTo>
                  <a:lnTo>
                    <a:pt x="194" y="692"/>
                  </a:lnTo>
                  <a:lnTo>
                    <a:pt x="208" y="702"/>
                  </a:lnTo>
                  <a:lnTo>
                    <a:pt x="214" y="702"/>
                  </a:lnTo>
                  <a:lnTo>
                    <a:pt x="218" y="690"/>
                  </a:lnTo>
                  <a:lnTo>
                    <a:pt x="242" y="674"/>
                  </a:lnTo>
                  <a:lnTo>
                    <a:pt x="272" y="668"/>
                  </a:lnTo>
                  <a:lnTo>
                    <a:pt x="288" y="650"/>
                  </a:lnTo>
                  <a:lnTo>
                    <a:pt x="322" y="650"/>
                  </a:lnTo>
                  <a:lnTo>
                    <a:pt x="324" y="680"/>
                  </a:lnTo>
                  <a:lnTo>
                    <a:pt x="330" y="694"/>
                  </a:lnTo>
                  <a:lnTo>
                    <a:pt x="330" y="714"/>
                  </a:lnTo>
                  <a:lnTo>
                    <a:pt x="340" y="726"/>
                  </a:lnTo>
                  <a:lnTo>
                    <a:pt x="348" y="742"/>
                  </a:lnTo>
                  <a:lnTo>
                    <a:pt x="354" y="746"/>
                  </a:lnTo>
                  <a:lnTo>
                    <a:pt x="374" y="762"/>
                  </a:lnTo>
                  <a:lnTo>
                    <a:pt x="398" y="764"/>
                  </a:lnTo>
                  <a:lnTo>
                    <a:pt x="414" y="772"/>
                  </a:lnTo>
                  <a:lnTo>
                    <a:pt x="422" y="772"/>
                  </a:lnTo>
                  <a:lnTo>
                    <a:pt x="456" y="792"/>
                  </a:lnTo>
                  <a:lnTo>
                    <a:pt x="470" y="806"/>
                  </a:lnTo>
                  <a:lnTo>
                    <a:pt x="488" y="808"/>
                  </a:lnTo>
                  <a:lnTo>
                    <a:pt x="496" y="806"/>
                  </a:lnTo>
                  <a:lnTo>
                    <a:pt x="504" y="810"/>
                  </a:lnTo>
                  <a:lnTo>
                    <a:pt x="520" y="812"/>
                  </a:lnTo>
                  <a:lnTo>
                    <a:pt x="526" y="844"/>
                  </a:lnTo>
                  <a:lnTo>
                    <a:pt x="532" y="876"/>
                  </a:lnTo>
                  <a:lnTo>
                    <a:pt x="522" y="886"/>
                  </a:lnTo>
                  <a:lnTo>
                    <a:pt x="536" y="922"/>
                  </a:lnTo>
                  <a:lnTo>
                    <a:pt x="550" y="928"/>
                  </a:lnTo>
                  <a:lnTo>
                    <a:pt x="578" y="928"/>
                  </a:lnTo>
                  <a:lnTo>
                    <a:pt x="596" y="922"/>
                  </a:lnTo>
                  <a:lnTo>
                    <a:pt x="612" y="926"/>
                  </a:lnTo>
                  <a:lnTo>
                    <a:pt x="612" y="940"/>
                  </a:lnTo>
                  <a:lnTo>
                    <a:pt x="612" y="962"/>
                  </a:lnTo>
                  <a:lnTo>
                    <a:pt x="626" y="962"/>
                  </a:lnTo>
                  <a:lnTo>
                    <a:pt x="646" y="994"/>
                  </a:lnTo>
                  <a:lnTo>
                    <a:pt x="630" y="1066"/>
                  </a:lnTo>
                  <a:lnTo>
                    <a:pt x="636" y="1080"/>
                  </a:lnTo>
                  <a:lnTo>
                    <a:pt x="630" y="1088"/>
                  </a:lnTo>
                  <a:lnTo>
                    <a:pt x="650" y="1120"/>
                  </a:lnTo>
                  <a:lnTo>
                    <a:pt x="650" y="1160"/>
                  </a:lnTo>
                  <a:lnTo>
                    <a:pt x="654" y="1168"/>
                  </a:lnTo>
                  <a:lnTo>
                    <a:pt x="676" y="1172"/>
                  </a:lnTo>
                  <a:lnTo>
                    <a:pt x="690" y="1176"/>
                  </a:lnTo>
                  <a:lnTo>
                    <a:pt x="712" y="1170"/>
                  </a:lnTo>
                  <a:lnTo>
                    <a:pt x="722" y="1174"/>
                  </a:lnTo>
                  <a:lnTo>
                    <a:pt x="734" y="1184"/>
                  </a:lnTo>
                  <a:lnTo>
                    <a:pt x="748" y="1248"/>
                  </a:lnTo>
                  <a:lnTo>
                    <a:pt x="770" y="1250"/>
                  </a:lnTo>
                  <a:lnTo>
                    <a:pt x="780" y="1244"/>
                  </a:lnTo>
                  <a:lnTo>
                    <a:pt x="796" y="1250"/>
                  </a:lnTo>
                  <a:lnTo>
                    <a:pt x="792" y="1278"/>
                  </a:lnTo>
                  <a:lnTo>
                    <a:pt x="792" y="1304"/>
                  </a:lnTo>
                  <a:lnTo>
                    <a:pt x="788" y="1320"/>
                  </a:lnTo>
                  <a:lnTo>
                    <a:pt x="792" y="1326"/>
                  </a:lnTo>
                  <a:lnTo>
                    <a:pt x="804" y="1324"/>
                  </a:lnTo>
                  <a:lnTo>
                    <a:pt x="828" y="1346"/>
                  </a:lnTo>
                  <a:lnTo>
                    <a:pt x="824" y="1366"/>
                  </a:lnTo>
                  <a:lnTo>
                    <a:pt x="828" y="1392"/>
                  </a:lnTo>
                  <a:lnTo>
                    <a:pt x="792" y="1410"/>
                  </a:lnTo>
                  <a:lnTo>
                    <a:pt x="756" y="1450"/>
                  </a:lnTo>
                  <a:lnTo>
                    <a:pt x="740" y="1486"/>
                  </a:lnTo>
                  <a:lnTo>
                    <a:pt x="718" y="1516"/>
                  </a:lnTo>
                  <a:lnTo>
                    <a:pt x="712" y="1524"/>
                  </a:lnTo>
                  <a:lnTo>
                    <a:pt x="732" y="1522"/>
                  </a:lnTo>
                  <a:lnTo>
                    <a:pt x="746" y="1526"/>
                  </a:lnTo>
                  <a:lnTo>
                    <a:pt x="766" y="1542"/>
                  </a:lnTo>
                  <a:lnTo>
                    <a:pt x="770" y="1558"/>
                  </a:lnTo>
                  <a:lnTo>
                    <a:pt x="782" y="1554"/>
                  </a:lnTo>
                  <a:lnTo>
                    <a:pt x="802" y="1568"/>
                  </a:lnTo>
                  <a:lnTo>
                    <a:pt x="824" y="1572"/>
                  </a:lnTo>
                  <a:lnTo>
                    <a:pt x="860" y="1602"/>
                  </a:lnTo>
                  <a:lnTo>
                    <a:pt x="872" y="1614"/>
                  </a:lnTo>
                  <a:lnTo>
                    <a:pt x="890" y="1630"/>
                  </a:lnTo>
                  <a:lnTo>
                    <a:pt x="886" y="1642"/>
                  </a:lnTo>
                  <a:lnTo>
                    <a:pt x="880" y="1656"/>
                  </a:lnTo>
                  <a:lnTo>
                    <a:pt x="882" y="1664"/>
                  </a:lnTo>
                  <a:lnTo>
                    <a:pt x="892" y="1676"/>
                  </a:lnTo>
                  <a:lnTo>
                    <a:pt x="900" y="1670"/>
                  </a:lnTo>
                  <a:lnTo>
                    <a:pt x="906" y="1656"/>
                  </a:lnTo>
                  <a:lnTo>
                    <a:pt x="912" y="1630"/>
                  </a:lnTo>
                  <a:lnTo>
                    <a:pt x="916" y="1616"/>
                  </a:lnTo>
                  <a:lnTo>
                    <a:pt x="922" y="1606"/>
                  </a:lnTo>
                  <a:lnTo>
                    <a:pt x="918" y="1594"/>
                  </a:lnTo>
                  <a:lnTo>
                    <a:pt x="914" y="1590"/>
                  </a:lnTo>
                  <a:lnTo>
                    <a:pt x="920" y="1578"/>
                  </a:lnTo>
                  <a:lnTo>
                    <a:pt x="930" y="1564"/>
                  </a:lnTo>
                  <a:lnTo>
                    <a:pt x="932" y="1548"/>
                  </a:lnTo>
                  <a:lnTo>
                    <a:pt x="940" y="1534"/>
                  </a:lnTo>
                  <a:lnTo>
                    <a:pt x="936" y="1524"/>
                  </a:lnTo>
                  <a:lnTo>
                    <a:pt x="944" y="1528"/>
                  </a:lnTo>
                  <a:lnTo>
                    <a:pt x="954" y="1532"/>
                  </a:lnTo>
                  <a:lnTo>
                    <a:pt x="960" y="1526"/>
                  </a:lnTo>
                  <a:lnTo>
                    <a:pt x="964" y="1526"/>
                  </a:lnTo>
                  <a:lnTo>
                    <a:pt x="964" y="1536"/>
                  </a:lnTo>
                  <a:lnTo>
                    <a:pt x="958" y="1544"/>
                  </a:lnTo>
                  <a:lnTo>
                    <a:pt x="958" y="1558"/>
                  </a:lnTo>
                  <a:lnTo>
                    <a:pt x="950" y="1566"/>
                  </a:lnTo>
                  <a:lnTo>
                    <a:pt x="948" y="1576"/>
                  </a:lnTo>
                  <a:lnTo>
                    <a:pt x="944" y="1580"/>
                  </a:lnTo>
                  <a:lnTo>
                    <a:pt x="940" y="1584"/>
                  </a:lnTo>
                  <a:lnTo>
                    <a:pt x="936" y="1586"/>
                  </a:lnTo>
                  <a:lnTo>
                    <a:pt x="932" y="1590"/>
                  </a:lnTo>
                  <a:lnTo>
                    <a:pt x="924" y="1592"/>
                  </a:lnTo>
                  <a:lnTo>
                    <a:pt x="922" y="1592"/>
                  </a:lnTo>
                  <a:lnTo>
                    <a:pt x="924" y="1598"/>
                  </a:lnTo>
                  <a:lnTo>
                    <a:pt x="924" y="1604"/>
                  </a:lnTo>
                  <a:lnTo>
                    <a:pt x="936" y="1598"/>
                  </a:lnTo>
                  <a:lnTo>
                    <a:pt x="940" y="1592"/>
                  </a:lnTo>
                  <a:lnTo>
                    <a:pt x="948" y="1588"/>
                  </a:lnTo>
                  <a:lnTo>
                    <a:pt x="960" y="1570"/>
                  </a:lnTo>
                  <a:lnTo>
                    <a:pt x="972" y="1540"/>
                  </a:lnTo>
                  <a:lnTo>
                    <a:pt x="978" y="1514"/>
                  </a:lnTo>
                  <a:lnTo>
                    <a:pt x="980" y="1508"/>
                  </a:lnTo>
                  <a:lnTo>
                    <a:pt x="984" y="1498"/>
                  </a:lnTo>
                  <a:lnTo>
                    <a:pt x="994" y="1480"/>
                  </a:lnTo>
                  <a:lnTo>
                    <a:pt x="1012" y="1464"/>
                  </a:lnTo>
                  <a:lnTo>
                    <a:pt x="1018" y="1458"/>
                  </a:lnTo>
                  <a:lnTo>
                    <a:pt x="1018" y="1448"/>
                  </a:lnTo>
                  <a:lnTo>
                    <a:pt x="1020" y="1444"/>
                  </a:lnTo>
                  <a:lnTo>
                    <a:pt x="1020" y="1428"/>
                  </a:lnTo>
                  <a:lnTo>
                    <a:pt x="1018" y="1416"/>
                  </a:lnTo>
                  <a:lnTo>
                    <a:pt x="1020" y="1404"/>
                  </a:lnTo>
                  <a:lnTo>
                    <a:pt x="1020" y="1386"/>
                  </a:lnTo>
                  <a:lnTo>
                    <a:pt x="1012" y="1368"/>
                  </a:lnTo>
                  <a:lnTo>
                    <a:pt x="1008" y="1358"/>
                  </a:lnTo>
                  <a:lnTo>
                    <a:pt x="1010" y="1350"/>
                  </a:lnTo>
                  <a:lnTo>
                    <a:pt x="1012" y="1332"/>
                  </a:lnTo>
                  <a:lnTo>
                    <a:pt x="1014" y="1326"/>
                  </a:lnTo>
                  <a:lnTo>
                    <a:pt x="1008" y="1322"/>
                  </a:lnTo>
                  <a:lnTo>
                    <a:pt x="1014" y="1320"/>
                  </a:lnTo>
                  <a:lnTo>
                    <a:pt x="1018" y="1314"/>
                  </a:lnTo>
                  <a:lnTo>
                    <a:pt x="1022" y="1318"/>
                  </a:lnTo>
                  <a:lnTo>
                    <a:pt x="1032" y="1308"/>
                  </a:lnTo>
                  <a:lnTo>
                    <a:pt x="1034" y="1300"/>
                  </a:lnTo>
                  <a:lnTo>
                    <a:pt x="1046" y="1288"/>
                  </a:lnTo>
                  <a:lnTo>
                    <a:pt x="1052" y="1280"/>
                  </a:lnTo>
                  <a:lnTo>
                    <a:pt x="1062" y="1274"/>
                  </a:lnTo>
                  <a:lnTo>
                    <a:pt x="1076" y="1258"/>
                  </a:lnTo>
                  <a:lnTo>
                    <a:pt x="1086" y="1254"/>
                  </a:lnTo>
                  <a:lnTo>
                    <a:pt x="1094" y="1246"/>
                  </a:lnTo>
                  <a:lnTo>
                    <a:pt x="1106" y="1244"/>
                  </a:lnTo>
                  <a:lnTo>
                    <a:pt x="1108" y="1246"/>
                  </a:lnTo>
                  <a:lnTo>
                    <a:pt x="1116" y="1246"/>
                  </a:lnTo>
                  <a:lnTo>
                    <a:pt x="1120" y="1252"/>
                  </a:lnTo>
                  <a:lnTo>
                    <a:pt x="1126" y="1246"/>
                  </a:lnTo>
                  <a:lnTo>
                    <a:pt x="1124" y="1244"/>
                  </a:lnTo>
                  <a:lnTo>
                    <a:pt x="1132" y="1236"/>
                  </a:lnTo>
                  <a:lnTo>
                    <a:pt x="1146" y="1236"/>
                  </a:lnTo>
                  <a:lnTo>
                    <a:pt x="1150" y="1230"/>
                  </a:lnTo>
                  <a:lnTo>
                    <a:pt x="1152" y="1226"/>
                  </a:lnTo>
                  <a:lnTo>
                    <a:pt x="1146" y="1222"/>
                  </a:lnTo>
                  <a:lnTo>
                    <a:pt x="1150" y="1212"/>
                  </a:lnTo>
                  <a:lnTo>
                    <a:pt x="1160" y="1214"/>
                  </a:lnTo>
                  <a:lnTo>
                    <a:pt x="1170" y="1208"/>
                  </a:lnTo>
                  <a:lnTo>
                    <a:pt x="1174" y="1212"/>
                  </a:lnTo>
                  <a:lnTo>
                    <a:pt x="1162" y="1220"/>
                  </a:lnTo>
                  <a:lnTo>
                    <a:pt x="1180" y="1216"/>
                  </a:lnTo>
                  <a:lnTo>
                    <a:pt x="1190" y="1212"/>
                  </a:lnTo>
                  <a:lnTo>
                    <a:pt x="1190" y="1208"/>
                  </a:lnTo>
                  <a:lnTo>
                    <a:pt x="1198" y="1198"/>
                  </a:lnTo>
                  <a:lnTo>
                    <a:pt x="1204" y="1202"/>
                  </a:lnTo>
                  <a:lnTo>
                    <a:pt x="1200" y="1208"/>
                  </a:lnTo>
                  <a:lnTo>
                    <a:pt x="1232" y="1210"/>
                  </a:lnTo>
                  <a:lnTo>
                    <a:pt x="1228" y="1204"/>
                  </a:lnTo>
                  <a:lnTo>
                    <a:pt x="1234" y="1204"/>
                  </a:lnTo>
                  <a:lnTo>
                    <a:pt x="1240" y="1208"/>
                  </a:lnTo>
                  <a:lnTo>
                    <a:pt x="1244" y="1200"/>
                  </a:lnTo>
                  <a:lnTo>
                    <a:pt x="1242" y="1194"/>
                  </a:lnTo>
                  <a:lnTo>
                    <a:pt x="1256" y="1184"/>
                  </a:lnTo>
                  <a:lnTo>
                    <a:pt x="1270" y="1178"/>
                  </a:lnTo>
                  <a:lnTo>
                    <a:pt x="1274" y="1164"/>
                  </a:lnTo>
                  <a:lnTo>
                    <a:pt x="1270" y="1154"/>
                  </a:lnTo>
                  <a:lnTo>
                    <a:pt x="1276" y="1142"/>
                  </a:lnTo>
                  <a:lnTo>
                    <a:pt x="1280" y="1122"/>
                  </a:lnTo>
                  <a:lnTo>
                    <a:pt x="1294" y="1096"/>
                  </a:lnTo>
                  <a:lnTo>
                    <a:pt x="1308" y="1066"/>
                  </a:lnTo>
                  <a:lnTo>
                    <a:pt x="1316" y="1062"/>
                  </a:lnTo>
                  <a:lnTo>
                    <a:pt x="1320" y="1050"/>
                  </a:lnTo>
                  <a:lnTo>
                    <a:pt x="1314" y="1034"/>
                  </a:lnTo>
                  <a:lnTo>
                    <a:pt x="1316" y="1014"/>
                  </a:lnTo>
                  <a:lnTo>
                    <a:pt x="1324" y="992"/>
                  </a:lnTo>
                  <a:lnTo>
                    <a:pt x="1328" y="990"/>
                  </a:lnTo>
                  <a:lnTo>
                    <a:pt x="1332" y="982"/>
                  </a:lnTo>
                  <a:lnTo>
                    <a:pt x="1328" y="966"/>
                  </a:lnTo>
                  <a:lnTo>
                    <a:pt x="1332" y="952"/>
                  </a:lnTo>
                  <a:lnTo>
                    <a:pt x="1330" y="942"/>
                  </a:lnTo>
                  <a:lnTo>
                    <a:pt x="1338" y="914"/>
                  </a:lnTo>
                  <a:lnTo>
                    <a:pt x="1336" y="902"/>
                  </a:lnTo>
                  <a:lnTo>
                    <a:pt x="1330" y="894"/>
                  </a:lnTo>
                  <a:lnTo>
                    <a:pt x="1328" y="870"/>
                  </a:lnTo>
                  <a:lnTo>
                    <a:pt x="1328" y="844"/>
                  </a:lnTo>
                  <a:lnTo>
                    <a:pt x="1330" y="834"/>
                  </a:lnTo>
                  <a:lnTo>
                    <a:pt x="1330" y="820"/>
                  </a:lnTo>
                  <a:lnTo>
                    <a:pt x="1326" y="822"/>
                  </a:lnTo>
                  <a:lnTo>
                    <a:pt x="1324" y="816"/>
                  </a:lnTo>
                  <a:lnTo>
                    <a:pt x="1328" y="814"/>
                  </a:lnTo>
                  <a:lnTo>
                    <a:pt x="1330" y="808"/>
                  </a:lnTo>
                  <a:lnTo>
                    <a:pt x="1330" y="790"/>
                  </a:lnTo>
                  <a:lnTo>
                    <a:pt x="1336" y="784"/>
                  </a:lnTo>
                  <a:lnTo>
                    <a:pt x="1334" y="778"/>
                  </a:lnTo>
                  <a:lnTo>
                    <a:pt x="1338" y="770"/>
                  </a:lnTo>
                  <a:lnTo>
                    <a:pt x="1342" y="768"/>
                  </a:lnTo>
                  <a:lnTo>
                    <a:pt x="1348" y="772"/>
                  </a:lnTo>
                  <a:lnTo>
                    <a:pt x="1344" y="776"/>
                  </a:lnTo>
                  <a:lnTo>
                    <a:pt x="1352" y="774"/>
                  </a:lnTo>
                  <a:lnTo>
                    <a:pt x="1368" y="746"/>
                  </a:lnTo>
                  <a:lnTo>
                    <a:pt x="1370" y="738"/>
                  </a:lnTo>
                  <a:lnTo>
                    <a:pt x="1390" y="704"/>
                  </a:lnTo>
                  <a:lnTo>
                    <a:pt x="1392" y="696"/>
                  </a:lnTo>
                  <a:lnTo>
                    <a:pt x="1396" y="692"/>
                  </a:lnTo>
                  <a:lnTo>
                    <a:pt x="1412" y="672"/>
                  </a:lnTo>
                  <a:lnTo>
                    <a:pt x="1416" y="672"/>
                  </a:lnTo>
                  <a:lnTo>
                    <a:pt x="1436" y="642"/>
                  </a:lnTo>
                  <a:lnTo>
                    <a:pt x="1440" y="634"/>
                  </a:lnTo>
                  <a:lnTo>
                    <a:pt x="1446" y="628"/>
                  </a:lnTo>
                  <a:lnTo>
                    <a:pt x="1460" y="594"/>
                  </a:lnTo>
                  <a:lnTo>
                    <a:pt x="1470" y="578"/>
                  </a:lnTo>
                  <a:lnTo>
                    <a:pt x="1468" y="558"/>
                  </a:lnTo>
                  <a:lnTo>
                    <a:pt x="1476" y="542"/>
                  </a:lnTo>
                  <a:lnTo>
                    <a:pt x="1476" y="526"/>
                  </a:lnTo>
                  <a:lnTo>
                    <a:pt x="1472" y="524"/>
                  </a:lnTo>
                  <a:lnTo>
                    <a:pt x="1466" y="5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59" name="Freeform 158"/>
            <p:cNvSpPr>
              <a:spLocks/>
            </p:cNvSpPr>
            <p:nvPr/>
          </p:nvSpPr>
          <p:spPr bwMode="auto">
            <a:xfrm>
              <a:off x="4379953" y="3616733"/>
              <a:ext cx="5363" cy="6703"/>
            </a:xfrm>
            <a:custGeom>
              <a:avLst/>
              <a:gdLst>
                <a:gd name="T0" fmla="*/ 0 w 8"/>
                <a:gd name="T1" fmla="*/ 4 h 10"/>
                <a:gd name="T2" fmla="*/ 0 w 8"/>
                <a:gd name="T3" fmla="*/ 0 h 10"/>
                <a:gd name="T4" fmla="*/ 6 w 8"/>
                <a:gd name="T5" fmla="*/ 2 h 10"/>
                <a:gd name="T6" fmla="*/ 8 w 8"/>
                <a:gd name="T7" fmla="*/ 10 h 10"/>
                <a:gd name="T8" fmla="*/ 6 w 8"/>
                <a:gd name="T9" fmla="*/ 10 h 10"/>
                <a:gd name="T10" fmla="*/ 4 w 8"/>
                <a:gd name="T11" fmla="*/ 6 h 10"/>
                <a:gd name="T12" fmla="*/ 0 w 8"/>
                <a:gd name="T13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">
                  <a:moveTo>
                    <a:pt x="0" y="4"/>
                  </a:moveTo>
                  <a:lnTo>
                    <a:pt x="0" y="0"/>
                  </a:lnTo>
                  <a:lnTo>
                    <a:pt x="6" y="2"/>
                  </a:lnTo>
                  <a:lnTo>
                    <a:pt x="8" y="10"/>
                  </a:lnTo>
                  <a:lnTo>
                    <a:pt x="6" y="10"/>
                  </a:lnTo>
                  <a:lnTo>
                    <a:pt x="4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60" name="Freeform 159"/>
            <p:cNvSpPr>
              <a:spLocks/>
            </p:cNvSpPr>
            <p:nvPr/>
          </p:nvSpPr>
          <p:spPr bwMode="auto">
            <a:xfrm>
              <a:off x="4483184" y="4053787"/>
              <a:ext cx="22792" cy="5363"/>
            </a:xfrm>
            <a:custGeom>
              <a:avLst/>
              <a:gdLst>
                <a:gd name="T0" fmla="*/ 2 w 34"/>
                <a:gd name="T1" fmla="*/ 8 h 8"/>
                <a:gd name="T2" fmla="*/ 0 w 34"/>
                <a:gd name="T3" fmla="*/ 4 h 8"/>
                <a:gd name="T4" fmla="*/ 4 w 34"/>
                <a:gd name="T5" fmla="*/ 2 h 8"/>
                <a:gd name="T6" fmla="*/ 6 w 34"/>
                <a:gd name="T7" fmla="*/ 2 h 8"/>
                <a:gd name="T8" fmla="*/ 10 w 34"/>
                <a:gd name="T9" fmla="*/ 0 h 8"/>
                <a:gd name="T10" fmla="*/ 34 w 34"/>
                <a:gd name="T11" fmla="*/ 0 h 8"/>
                <a:gd name="T12" fmla="*/ 34 w 34"/>
                <a:gd name="T13" fmla="*/ 2 h 8"/>
                <a:gd name="T14" fmla="*/ 30 w 34"/>
                <a:gd name="T15" fmla="*/ 6 h 8"/>
                <a:gd name="T16" fmla="*/ 14 w 34"/>
                <a:gd name="T17" fmla="*/ 4 h 8"/>
                <a:gd name="T18" fmla="*/ 8 w 34"/>
                <a:gd name="T19" fmla="*/ 6 h 8"/>
                <a:gd name="T20" fmla="*/ 2 w 34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8">
                  <a:moveTo>
                    <a:pt x="2" y="8"/>
                  </a:moveTo>
                  <a:lnTo>
                    <a:pt x="0" y="4"/>
                  </a:lnTo>
                  <a:lnTo>
                    <a:pt x="4" y="2"/>
                  </a:lnTo>
                  <a:lnTo>
                    <a:pt x="6" y="2"/>
                  </a:lnTo>
                  <a:lnTo>
                    <a:pt x="10" y="0"/>
                  </a:lnTo>
                  <a:lnTo>
                    <a:pt x="34" y="0"/>
                  </a:lnTo>
                  <a:lnTo>
                    <a:pt x="34" y="2"/>
                  </a:lnTo>
                  <a:lnTo>
                    <a:pt x="30" y="6"/>
                  </a:lnTo>
                  <a:lnTo>
                    <a:pt x="14" y="4"/>
                  </a:lnTo>
                  <a:lnTo>
                    <a:pt x="8" y="6"/>
                  </a:lnTo>
                  <a:lnTo>
                    <a:pt x="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61" name="Freeform 160"/>
            <p:cNvSpPr>
              <a:spLocks/>
            </p:cNvSpPr>
            <p:nvPr/>
          </p:nvSpPr>
          <p:spPr bwMode="auto">
            <a:xfrm>
              <a:off x="4119864" y="3120688"/>
              <a:ext cx="386111" cy="862045"/>
            </a:xfrm>
            <a:custGeom>
              <a:avLst/>
              <a:gdLst>
                <a:gd name="T0" fmla="*/ 540 w 576"/>
                <a:gd name="T1" fmla="*/ 246 h 1286"/>
                <a:gd name="T2" fmla="*/ 552 w 576"/>
                <a:gd name="T3" fmla="*/ 160 h 1286"/>
                <a:gd name="T4" fmla="*/ 520 w 576"/>
                <a:gd name="T5" fmla="*/ 210 h 1286"/>
                <a:gd name="T6" fmla="*/ 418 w 576"/>
                <a:gd name="T7" fmla="*/ 232 h 1286"/>
                <a:gd name="T8" fmla="*/ 410 w 576"/>
                <a:gd name="T9" fmla="*/ 134 h 1286"/>
                <a:gd name="T10" fmla="*/ 312 w 576"/>
                <a:gd name="T11" fmla="*/ 96 h 1286"/>
                <a:gd name="T12" fmla="*/ 224 w 576"/>
                <a:gd name="T13" fmla="*/ 18 h 1286"/>
                <a:gd name="T14" fmla="*/ 164 w 576"/>
                <a:gd name="T15" fmla="*/ 40 h 1286"/>
                <a:gd name="T16" fmla="*/ 108 w 576"/>
                <a:gd name="T17" fmla="*/ 12 h 1286"/>
                <a:gd name="T18" fmla="*/ 72 w 576"/>
                <a:gd name="T19" fmla="*/ 18 h 1286"/>
                <a:gd name="T20" fmla="*/ 60 w 576"/>
                <a:gd name="T21" fmla="*/ 96 h 1286"/>
                <a:gd name="T22" fmla="*/ 24 w 576"/>
                <a:gd name="T23" fmla="*/ 150 h 1286"/>
                <a:gd name="T24" fmla="*/ 34 w 576"/>
                <a:gd name="T25" fmla="*/ 206 h 1286"/>
                <a:gd name="T26" fmla="*/ 20 w 576"/>
                <a:gd name="T27" fmla="*/ 266 h 1286"/>
                <a:gd name="T28" fmla="*/ 10 w 576"/>
                <a:gd name="T29" fmla="*/ 348 h 1286"/>
                <a:gd name="T30" fmla="*/ 26 w 576"/>
                <a:gd name="T31" fmla="*/ 462 h 1286"/>
                <a:gd name="T32" fmla="*/ 50 w 576"/>
                <a:gd name="T33" fmla="*/ 528 h 1286"/>
                <a:gd name="T34" fmla="*/ 54 w 576"/>
                <a:gd name="T35" fmla="*/ 614 h 1286"/>
                <a:gd name="T36" fmla="*/ 46 w 576"/>
                <a:gd name="T37" fmla="*/ 674 h 1286"/>
                <a:gd name="T38" fmla="*/ 60 w 576"/>
                <a:gd name="T39" fmla="*/ 742 h 1286"/>
                <a:gd name="T40" fmla="*/ 70 w 576"/>
                <a:gd name="T41" fmla="*/ 830 h 1286"/>
                <a:gd name="T42" fmla="*/ 102 w 576"/>
                <a:gd name="T43" fmla="*/ 906 h 1286"/>
                <a:gd name="T44" fmla="*/ 150 w 576"/>
                <a:gd name="T45" fmla="*/ 972 h 1286"/>
                <a:gd name="T46" fmla="*/ 162 w 576"/>
                <a:gd name="T47" fmla="*/ 1052 h 1286"/>
                <a:gd name="T48" fmla="*/ 176 w 576"/>
                <a:gd name="T49" fmla="*/ 1152 h 1286"/>
                <a:gd name="T50" fmla="*/ 232 w 576"/>
                <a:gd name="T51" fmla="*/ 1242 h 1286"/>
                <a:gd name="T52" fmla="*/ 260 w 576"/>
                <a:gd name="T53" fmla="*/ 1282 h 1286"/>
                <a:gd name="T54" fmla="*/ 374 w 576"/>
                <a:gd name="T55" fmla="*/ 1280 h 1286"/>
                <a:gd name="T56" fmla="*/ 344 w 576"/>
                <a:gd name="T57" fmla="*/ 1258 h 1286"/>
                <a:gd name="T58" fmla="*/ 326 w 576"/>
                <a:gd name="T59" fmla="*/ 1216 h 1286"/>
                <a:gd name="T60" fmla="*/ 354 w 576"/>
                <a:gd name="T61" fmla="*/ 1182 h 1286"/>
                <a:gd name="T62" fmla="*/ 342 w 576"/>
                <a:gd name="T63" fmla="*/ 1154 h 1286"/>
                <a:gd name="T64" fmla="*/ 380 w 576"/>
                <a:gd name="T65" fmla="*/ 1116 h 1286"/>
                <a:gd name="T66" fmla="*/ 372 w 576"/>
                <a:gd name="T67" fmla="*/ 1082 h 1286"/>
                <a:gd name="T68" fmla="*/ 318 w 576"/>
                <a:gd name="T69" fmla="*/ 1058 h 1286"/>
                <a:gd name="T70" fmla="*/ 312 w 576"/>
                <a:gd name="T71" fmla="*/ 1000 h 1286"/>
                <a:gd name="T72" fmla="*/ 344 w 576"/>
                <a:gd name="T73" fmla="*/ 994 h 1286"/>
                <a:gd name="T74" fmla="*/ 348 w 576"/>
                <a:gd name="T75" fmla="*/ 972 h 1286"/>
                <a:gd name="T76" fmla="*/ 340 w 576"/>
                <a:gd name="T77" fmla="*/ 926 h 1286"/>
                <a:gd name="T78" fmla="*/ 350 w 576"/>
                <a:gd name="T79" fmla="*/ 900 h 1286"/>
                <a:gd name="T80" fmla="*/ 342 w 576"/>
                <a:gd name="T81" fmla="*/ 884 h 1286"/>
                <a:gd name="T82" fmla="*/ 374 w 576"/>
                <a:gd name="T83" fmla="*/ 894 h 1286"/>
                <a:gd name="T84" fmla="*/ 360 w 576"/>
                <a:gd name="T85" fmla="*/ 864 h 1286"/>
                <a:gd name="T86" fmla="*/ 356 w 576"/>
                <a:gd name="T87" fmla="*/ 880 h 1286"/>
                <a:gd name="T88" fmla="*/ 316 w 576"/>
                <a:gd name="T89" fmla="*/ 858 h 1286"/>
                <a:gd name="T90" fmla="*/ 306 w 576"/>
                <a:gd name="T91" fmla="*/ 806 h 1286"/>
                <a:gd name="T92" fmla="*/ 348 w 576"/>
                <a:gd name="T93" fmla="*/ 824 h 1286"/>
                <a:gd name="T94" fmla="*/ 396 w 576"/>
                <a:gd name="T95" fmla="*/ 808 h 1286"/>
                <a:gd name="T96" fmla="*/ 390 w 576"/>
                <a:gd name="T97" fmla="*/ 760 h 1286"/>
                <a:gd name="T98" fmla="*/ 378 w 576"/>
                <a:gd name="T99" fmla="*/ 734 h 1286"/>
                <a:gd name="T100" fmla="*/ 398 w 576"/>
                <a:gd name="T101" fmla="*/ 732 h 1286"/>
                <a:gd name="T102" fmla="*/ 478 w 576"/>
                <a:gd name="T103" fmla="*/ 728 h 1286"/>
                <a:gd name="T104" fmla="*/ 538 w 576"/>
                <a:gd name="T105" fmla="*/ 672 h 1286"/>
                <a:gd name="T106" fmla="*/ 544 w 576"/>
                <a:gd name="T107" fmla="*/ 628 h 1286"/>
                <a:gd name="T108" fmla="*/ 518 w 576"/>
                <a:gd name="T109" fmla="*/ 604 h 1286"/>
                <a:gd name="T110" fmla="*/ 498 w 576"/>
                <a:gd name="T111" fmla="*/ 566 h 1286"/>
                <a:gd name="T112" fmla="*/ 458 w 576"/>
                <a:gd name="T113" fmla="*/ 530 h 1286"/>
                <a:gd name="T114" fmla="*/ 460 w 576"/>
                <a:gd name="T115" fmla="*/ 472 h 1286"/>
                <a:gd name="T116" fmla="*/ 460 w 576"/>
                <a:gd name="T117" fmla="*/ 402 h 1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6" h="1286">
                  <a:moveTo>
                    <a:pt x="466" y="352"/>
                  </a:moveTo>
                  <a:lnTo>
                    <a:pt x="488" y="322"/>
                  </a:lnTo>
                  <a:lnTo>
                    <a:pt x="504" y="286"/>
                  </a:lnTo>
                  <a:lnTo>
                    <a:pt x="540" y="246"/>
                  </a:lnTo>
                  <a:lnTo>
                    <a:pt x="576" y="228"/>
                  </a:lnTo>
                  <a:lnTo>
                    <a:pt x="572" y="202"/>
                  </a:lnTo>
                  <a:lnTo>
                    <a:pt x="576" y="182"/>
                  </a:lnTo>
                  <a:lnTo>
                    <a:pt x="552" y="160"/>
                  </a:lnTo>
                  <a:lnTo>
                    <a:pt x="540" y="162"/>
                  </a:lnTo>
                  <a:lnTo>
                    <a:pt x="536" y="176"/>
                  </a:lnTo>
                  <a:lnTo>
                    <a:pt x="540" y="196"/>
                  </a:lnTo>
                  <a:lnTo>
                    <a:pt x="520" y="210"/>
                  </a:lnTo>
                  <a:lnTo>
                    <a:pt x="506" y="236"/>
                  </a:lnTo>
                  <a:lnTo>
                    <a:pt x="488" y="234"/>
                  </a:lnTo>
                  <a:lnTo>
                    <a:pt x="464" y="240"/>
                  </a:lnTo>
                  <a:lnTo>
                    <a:pt x="418" y="232"/>
                  </a:lnTo>
                  <a:lnTo>
                    <a:pt x="396" y="236"/>
                  </a:lnTo>
                  <a:lnTo>
                    <a:pt x="402" y="218"/>
                  </a:lnTo>
                  <a:lnTo>
                    <a:pt x="430" y="152"/>
                  </a:lnTo>
                  <a:lnTo>
                    <a:pt x="410" y="134"/>
                  </a:lnTo>
                  <a:lnTo>
                    <a:pt x="384" y="126"/>
                  </a:lnTo>
                  <a:lnTo>
                    <a:pt x="356" y="114"/>
                  </a:lnTo>
                  <a:lnTo>
                    <a:pt x="332" y="100"/>
                  </a:lnTo>
                  <a:lnTo>
                    <a:pt x="312" y="96"/>
                  </a:lnTo>
                  <a:lnTo>
                    <a:pt x="278" y="74"/>
                  </a:lnTo>
                  <a:lnTo>
                    <a:pt x="260" y="54"/>
                  </a:lnTo>
                  <a:lnTo>
                    <a:pt x="240" y="42"/>
                  </a:lnTo>
                  <a:lnTo>
                    <a:pt x="224" y="18"/>
                  </a:lnTo>
                  <a:lnTo>
                    <a:pt x="212" y="6"/>
                  </a:lnTo>
                  <a:lnTo>
                    <a:pt x="194" y="8"/>
                  </a:lnTo>
                  <a:lnTo>
                    <a:pt x="174" y="6"/>
                  </a:lnTo>
                  <a:lnTo>
                    <a:pt x="164" y="40"/>
                  </a:lnTo>
                  <a:lnTo>
                    <a:pt x="156" y="36"/>
                  </a:lnTo>
                  <a:lnTo>
                    <a:pt x="148" y="14"/>
                  </a:lnTo>
                  <a:lnTo>
                    <a:pt x="124" y="8"/>
                  </a:lnTo>
                  <a:lnTo>
                    <a:pt x="108" y="12"/>
                  </a:lnTo>
                  <a:lnTo>
                    <a:pt x="96" y="0"/>
                  </a:lnTo>
                  <a:lnTo>
                    <a:pt x="82" y="2"/>
                  </a:lnTo>
                  <a:lnTo>
                    <a:pt x="80" y="12"/>
                  </a:lnTo>
                  <a:lnTo>
                    <a:pt x="72" y="18"/>
                  </a:lnTo>
                  <a:lnTo>
                    <a:pt x="60" y="34"/>
                  </a:lnTo>
                  <a:lnTo>
                    <a:pt x="56" y="46"/>
                  </a:lnTo>
                  <a:lnTo>
                    <a:pt x="64" y="52"/>
                  </a:lnTo>
                  <a:lnTo>
                    <a:pt x="60" y="96"/>
                  </a:lnTo>
                  <a:lnTo>
                    <a:pt x="26" y="112"/>
                  </a:lnTo>
                  <a:lnTo>
                    <a:pt x="18" y="126"/>
                  </a:lnTo>
                  <a:lnTo>
                    <a:pt x="26" y="138"/>
                  </a:lnTo>
                  <a:lnTo>
                    <a:pt x="24" y="150"/>
                  </a:lnTo>
                  <a:lnTo>
                    <a:pt x="22" y="166"/>
                  </a:lnTo>
                  <a:lnTo>
                    <a:pt x="36" y="184"/>
                  </a:lnTo>
                  <a:lnTo>
                    <a:pt x="30" y="192"/>
                  </a:lnTo>
                  <a:lnTo>
                    <a:pt x="34" y="206"/>
                  </a:lnTo>
                  <a:lnTo>
                    <a:pt x="42" y="218"/>
                  </a:lnTo>
                  <a:lnTo>
                    <a:pt x="40" y="224"/>
                  </a:lnTo>
                  <a:lnTo>
                    <a:pt x="24" y="228"/>
                  </a:lnTo>
                  <a:lnTo>
                    <a:pt x="20" y="266"/>
                  </a:lnTo>
                  <a:lnTo>
                    <a:pt x="2" y="282"/>
                  </a:lnTo>
                  <a:lnTo>
                    <a:pt x="4" y="306"/>
                  </a:lnTo>
                  <a:lnTo>
                    <a:pt x="0" y="318"/>
                  </a:lnTo>
                  <a:lnTo>
                    <a:pt x="10" y="348"/>
                  </a:lnTo>
                  <a:lnTo>
                    <a:pt x="2" y="372"/>
                  </a:lnTo>
                  <a:lnTo>
                    <a:pt x="2" y="420"/>
                  </a:lnTo>
                  <a:lnTo>
                    <a:pt x="10" y="442"/>
                  </a:lnTo>
                  <a:lnTo>
                    <a:pt x="26" y="462"/>
                  </a:lnTo>
                  <a:lnTo>
                    <a:pt x="32" y="486"/>
                  </a:lnTo>
                  <a:lnTo>
                    <a:pt x="42" y="486"/>
                  </a:lnTo>
                  <a:lnTo>
                    <a:pt x="42" y="504"/>
                  </a:lnTo>
                  <a:lnTo>
                    <a:pt x="50" y="528"/>
                  </a:lnTo>
                  <a:lnTo>
                    <a:pt x="42" y="534"/>
                  </a:lnTo>
                  <a:lnTo>
                    <a:pt x="38" y="574"/>
                  </a:lnTo>
                  <a:lnTo>
                    <a:pt x="50" y="594"/>
                  </a:lnTo>
                  <a:lnTo>
                    <a:pt x="54" y="614"/>
                  </a:lnTo>
                  <a:lnTo>
                    <a:pt x="40" y="628"/>
                  </a:lnTo>
                  <a:lnTo>
                    <a:pt x="36" y="642"/>
                  </a:lnTo>
                  <a:lnTo>
                    <a:pt x="44" y="662"/>
                  </a:lnTo>
                  <a:lnTo>
                    <a:pt x="46" y="674"/>
                  </a:lnTo>
                  <a:lnTo>
                    <a:pt x="60" y="706"/>
                  </a:lnTo>
                  <a:lnTo>
                    <a:pt x="70" y="714"/>
                  </a:lnTo>
                  <a:lnTo>
                    <a:pt x="56" y="728"/>
                  </a:lnTo>
                  <a:lnTo>
                    <a:pt x="60" y="742"/>
                  </a:lnTo>
                  <a:lnTo>
                    <a:pt x="54" y="758"/>
                  </a:lnTo>
                  <a:lnTo>
                    <a:pt x="62" y="772"/>
                  </a:lnTo>
                  <a:lnTo>
                    <a:pt x="58" y="790"/>
                  </a:lnTo>
                  <a:lnTo>
                    <a:pt x="70" y="830"/>
                  </a:lnTo>
                  <a:lnTo>
                    <a:pt x="84" y="852"/>
                  </a:lnTo>
                  <a:lnTo>
                    <a:pt x="82" y="874"/>
                  </a:lnTo>
                  <a:lnTo>
                    <a:pt x="92" y="906"/>
                  </a:lnTo>
                  <a:lnTo>
                    <a:pt x="102" y="906"/>
                  </a:lnTo>
                  <a:lnTo>
                    <a:pt x="104" y="916"/>
                  </a:lnTo>
                  <a:lnTo>
                    <a:pt x="112" y="932"/>
                  </a:lnTo>
                  <a:lnTo>
                    <a:pt x="124" y="956"/>
                  </a:lnTo>
                  <a:lnTo>
                    <a:pt x="150" y="972"/>
                  </a:lnTo>
                  <a:lnTo>
                    <a:pt x="154" y="1006"/>
                  </a:lnTo>
                  <a:lnTo>
                    <a:pt x="146" y="1016"/>
                  </a:lnTo>
                  <a:lnTo>
                    <a:pt x="156" y="1026"/>
                  </a:lnTo>
                  <a:lnTo>
                    <a:pt x="162" y="1052"/>
                  </a:lnTo>
                  <a:lnTo>
                    <a:pt x="162" y="1082"/>
                  </a:lnTo>
                  <a:lnTo>
                    <a:pt x="158" y="1104"/>
                  </a:lnTo>
                  <a:lnTo>
                    <a:pt x="170" y="1112"/>
                  </a:lnTo>
                  <a:lnTo>
                    <a:pt x="176" y="1152"/>
                  </a:lnTo>
                  <a:lnTo>
                    <a:pt x="158" y="1178"/>
                  </a:lnTo>
                  <a:lnTo>
                    <a:pt x="196" y="1230"/>
                  </a:lnTo>
                  <a:lnTo>
                    <a:pt x="216" y="1224"/>
                  </a:lnTo>
                  <a:lnTo>
                    <a:pt x="232" y="1242"/>
                  </a:lnTo>
                  <a:lnTo>
                    <a:pt x="236" y="1254"/>
                  </a:lnTo>
                  <a:lnTo>
                    <a:pt x="236" y="1260"/>
                  </a:lnTo>
                  <a:lnTo>
                    <a:pt x="250" y="1268"/>
                  </a:lnTo>
                  <a:lnTo>
                    <a:pt x="260" y="1282"/>
                  </a:lnTo>
                  <a:lnTo>
                    <a:pt x="328" y="1280"/>
                  </a:lnTo>
                  <a:lnTo>
                    <a:pt x="346" y="1280"/>
                  </a:lnTo>
                  <a:lnTo>
                    <a:pt x="380" y="1286"/>
                  </a:lnTo>
                  <a:lnTo>
                    <a:pt x="374" y="1280"/>
                  </a:lnTo>
                  <a:lnTo>
                    <a:pt x="360" y="1276"/>
                  </a:lnTo>
                  <a:lnTo>
                    <a:pt x="348" y="1264"/>
                  </a:lnTo>
                  <a:lnTo>
                    <a:pt x="334" y="1260"/>
                  </a:lnTo>
                  <a:lnTo>
                    <a:pt x="344" y="1258"/>
                  </a:lnTo>
                  <a:lnTo>
                    <a:pt x="328" y="1236"/>
                  </a:lnTo>
                  <a:lnTo>
                    <a:pt x="322" y="1238"/>
                  </a:lnTo>
                  <a:lnTo>
                    <a:pt x="326" y="1230"/>
                  </a:lnTo>
                  <a:lnTo>
                    <a:pt x="326" y="1216"/>
                  </a:lnTo>
                  <a:lnTo>
                    <a:pt x="334" y="1202"/>
                  </a:lnTo>
                  <a:lnTo>
                    <a:pt x="346" y="1202"/>
                  </a:lnTo>
                  <a:lnTo>
                    <a:pt x="354" y="1188"/>
                  </a:lnTo>
                  <a:lnTo>
                    <a:pt x="354" y="1182"/>
                  </a:lnTo>
                  <a:lnTo>
                    <a:pt x="350" y="1176"/>
                  </a:lnTo>
                  <a:lnTo>
                    <a:pt x="348" y="1170"/>
                  </a:lnTo>
                  <a:lnTo>
                    <a:pt x="344" y="1174"/>
                  </a:lnTo>
                  <a:lnTo>
                    <a:pt x="342" y="1154"/>
                  </a:lnTo>
                  <a:lnTo>
                    <a:pt x="354" y="1140"/>
                  </a:lnTo>
                  <a:lnTo>
                    <a:pt x="366" y="1132"/>
                  </a:lnTo>
                  <a:lnTo>
                    <a:pt x="374" y="1118"/>
                  </a:lnTo>
                  <a:lnTo>
                    <a:pt x="380" y="1116"/>
                  </a:lnTo>
                  <a:lnTo>
                    <a:pt x="380" y="1108"/>
                  </a:lnTo>
                  <a:lnTo>
                    <a:pt x="372" y="1100"/>
                  </a:lnTo>
                  <a:lnTo>
                    <a:pt x="376" y="1096"/>
                  </a:lnTo>
                  <a:lnTo>
                    <a:pt x="372" y="1082"/>
                  </a:lnTo>
                  <a:lnTo>
                    <a:pt x="368" y="1078"/>
                  </a:lnTo>
                  <a:lnTo>
                    <a:pt x="354" y="1076"/>
                  </a:lnTo>
                  <a:lnTo>
                    <a:pt x="340" y="1074"/>
                  </a:lnTo>
                  <a:lnTo>
                    <a:pt x="318" y="1058"/>
                  </a:lnTo>
                  <a:lnTo>
                    <a:pt x="306" y="1054"/>
                  </a:lnTo>
                  <a:lnTo>
                    <a:pt x="292" y="1040"/>
                  </a:lnTo>
                  <a:lnTo>
                    <a:pt x="294" y="1020"/>
                  </a:lnTo>
                  <a:lnTo>
                    <a:pt x="312" y="1000"/>
                  </a:lnTo>
                  <a:lnTo>
                    <a:pt x="320" y="1000"/>
                  </a:lnTo>
                  <a:lnTo>
                    <a:pt x="322" y="994"/>
                  </a:lnTo>
                  <a:lnTo>
                    <a:pt x="334" y="990"/>
                  </a:lnTo>
                  <a:lnTo>
                    <a:pt x="344" y="994"/>
                  </a:lnTo>
                  <a:lnTo>
                    <a:pt x="344" y="986"/>
                  </a:lnTo>
                  <a:lnTo>
                    <a:pt x="340" y="982"/>
                  </a:lnTo>
                  <a:lnTo>
                    <a:pt x="340" y="978"/>
                  </a:lnTo>
                  <a:lnTo>
                    <a:pt x="348" y="972"/>
                  </a:lnTo>
                  <a:lnTo>
                    <a:pt x="348" y="962"/>
                  </a:lnTo>
                  <a:lnTo>
                    <a:pt x="336" y="944"/>
                  </a:lnTo>
                  <a:lnTo>
                    <a:pt x="336" y="934"/>
                  </a:lnTo>
                  <a:lnTo>
                    <a:pt x="340" y="926"/>
                  </a:lnTo>
                  <a:lnTo>
                    <a:pt x="340" y="920"/>
                  </a:lnTo>
                  <a:lnTo>
                    <a:pt x="346" y="916"/>
                  </a:lnTo>
                  <a:lnTo>
                    <a:pt x="360" y="898"/>
                  </a:lnTo>
                  <a:lnTo>
                    <a:pt x="350" y="900"/>
                  </a:lnTo>
                  <a:lnTo>
                    <a:pt x="334" y="898"/>
                  </a:lnTo>
                  <a:lnTo>
                    <a:pt x="334" y="894"/>
                  </a:lnTo>
                  <a:lnTo>
                    <a:pt x="338" y="890"/>
                  </a:lnTo>
                  <a:lnTo>
                    <a:pt x="342" y="884"/>
                  </a:lnTo>
                  <a:lnTo>
                    <a:pt x="356" y="884"/>
                  </a:lnTo>
                  <a:lnTo>
                    <a:pt x="360" y="886"/>
                  </a:lnTo>
                  <a:lnTo>
                    <a:pt x="362" y="896"/>
                  </a:lnTo>
                  <a:lnTo>
                    <a:pt x="374" y="894"/>
                  </a:lnTo>
                  <a:lnTo>
                    <a:pt x="376" y="890"/>
                  </a:lnTo>
                  <a:lnTo>
                    <a:pt x="376" y="878"/>
                  </a:lnTo>
                  <a:lnTo>
                    <a:pt x="366" y="864"/>
                  </a:lnTo>
                  <a:lnTo>
                    <a:pt x="360" y="864"/>
                  </a:lnTo>
                  <a:lnTo>
                    <a:pt x="356" y="868"/>
                  </a:lnTo>
                  <a:lnTo>
                    <a:pt x="346" y="872"/>
                  </a:lnTo>
                  <a:lnTo>
                    <a:pt x="356" y="874"/>
                  </a:lnTo>
                  <a:lnTo>
                    <a:pt x="356" y="880"/>
                  </a:lnTo>
                  <a:lnTo>
                    <a:pt x="340" y="880"/>
                  </a:lnTo>
                  <a:lnTo>
                    <a:pt x="340" y="874"/>
                  </a:lnTo>
                  <a:lnTo>
                    <a:pt x="324" y="866"/>
                  </a:lnTo>
                  <a:lnTo>
                    <a:pt x="316" y="858"/>
                  </a:lnTo>
                  <a:lnTo>
                    <a:pt x="314" y="840"/>
                  </a:lnTo>
                  <a:lnTo>
                    <a:pt x="304" y="826"/>
                  </a:lnTo>
                  <a:lnTo>
                    <a:pt x="304" y="810"/>
                  </a:lnTo>
                  <a:lnTo>
                    <a:pt x="306" y="806"/>
                  </a:lnTo>
                  <a:lnTo>
                    <a:pt x="314" y="806"/>
                  </a:lnTo>
                  <a:lnTo>
                    <a:pt x="314" y="814"/>
                  </a:lnTo>
                  <a:lnTo>
                    <a:pt x="336" y="816"/>
                  </a:lnTo>
                  <a:lnTo>
                    <a:pt x="348" y="824"/>
                  </a:lnTo>
                  <a:lnTo>
                    <a:pt x="362" y="824"/>
                  </a:lnTo>
                  <a:lnTo>
                    <a:pt x="378" y="824"/>
                  </a:lnTo>
                  <a:lnTo>
                    <a:pt x="384" y="820"/>
                  </a:lnTo>
                  <a:lnTo>
                    <a:pt x="396" y="808"/>
                  </a:lnTo>
                  <a:lnTo>
                    <a:pt x="396" y="800"/>
                  </a:lnTo>
                  <a:lnTo>
                    <a:pt x="388" y="788"/>
                  </a:lnTo>
                  <a:lnTo>
                    <a:pt x="386" y="768"/>
                  </a:lnTo>
                  <a:lnTo>
                    <a:pt x="390" y="760"/>
                  </a:lnTo>
                  <a:lnTo>
                    <a:pt x="386" y="752"/>
                  </a:lnTo>
                  <a:lnTo>
                    <a:pt x="382" y="754"/>
                  </a:lnTo>
                  <a:lnTo>
                    <a:pt x="378" y="746"/>
                  </a:lnTo>
                  <a:lnTo>
                    <a:pt x="378" y="734"/>
                  </a:lnTo>
                  <a:lnTo>
                    <a:pt x="372" y="724"/>
                  </a:lnTo>
                  <a:lnTo>
                    <a:pt x="380" y="724"/>
                  </a:lnTo>
                  <a:lnTo>
                    <a:pt x="390" y="732"/>
                  </a:lnTo>
                  <a:lnTo>
                    <a:pt x="398" y="732"/>
                  </a:lnTo>
                  <a:lnTo>
                    <a:pt x="414" y="736"/>
                  </a:lnTo>
                  <a:lnTo>
                    <a:pt x="430" y="736"/>
                  </a:lnTo>
                  <a:lnTo>
                    <a:pt x="456" y="728"/>
                  </a:lnTo>
                  <a:lnTo>
                    <a:pt x="478" y="728"/>
                  </a:lnTo>
                  <a:lnTo>
                    <a:pt x="496" y="716"/>
                  </a:lnTo>
                  <a:lnTo>
                    <a:pt x="518" y="708"/>
                  </a:lnTo>
                  <a:lnTo>
                    <a:pt x="528" y="696"/>
                  </a:lnTo>
                  <a:lnTo>
                    <a:pt x="538" y="672"/>
                  </a:lnTo>
                  <a:lnTo>
                    <a:pt x="544" y="664"/>
                  </a:lnTo>
                  <a:lnTo>
                    <a:pt x="552" y="646"/>
                  </a:lnTo>
                  <a:lnTo>
                    <a:pt x="550" y="640"/>
                  </a:lnTo>
                  <a:lnTo>
                    <a:pt x="544" y="628"/>
                  </a:lnTo>
                  <a:lnTo>
                    <a:pt x="542" y="622"/>
                  </a:lnTo>
                  <a:lnTo>
                    <a:pt x="536" y="622"/>
                  </a:lnTo>
                  <a:lnTo>
                    <a:pt x="522" y="614"/>
                  </a:lnTo>
                  <a:lnTo>
                    <a:pt x="518" y="604"/>
                  </a:lnTo>
                  <a:lnTo>
                    <a:pt x="522" y="586"/>
                  </a:lnTo>
                  <a:lnTo>
                    <a:pt x="518" y="578"/>
                  </a:lnTo>
                  <a:lnTo>
                    <a:pt x="510" y="576"/>
                  </a:lnTo>
                  <a:lnTo>
                    <a:pt x="498" y="566"/>
                  </a:lnTo>
                  <a:lnTo>
                    <a:pt x="476" y="550"/>
                  </a:lnTo>
                  <a:lnTo>
                    <a:pt x="466" y="548"/>
                  </a:lnTo>
                  <a:lnTo>
                    <a:pt x="458" y="540"/>
                  </a:lnTo>
                  <a:lnTo>
                    <a:pt x="458" y="530"/>
                  </a:lnTo>
                  <a:lnTo>
                    <a:pt x="458" y="522"/>
                  </a:lnTo>
                  <a:lnTo>
                    <a:pt x="448" y="502"/>
                  </a:lnTo>
                  <a:lnTo>
                    <a:pt x="450" y="484"/>
                  </a:lnTo>
                  <a:lnTo>
                    <a:pt x="460" y="472"/>
                  </a:lnTo>
                  <a:lnTo>
                    <a:pt x="454" y="458"/>
                  </a:lnTo>
                  <a:lnTo>
                    <a:pt x="454" y="436"/>
                  </a:lnTo>
                  <a:lnTo>
                    <a:pt x="452" y="428"/>
                  </a:lnTo>
                  <a:lnTo>
                    <a:pt x="460" y="402"/>
                  </a:lnTo>
                  <a:lnTo>
                    <a:pt x="452" y="370"/>
                  </a:lnTo>
                  <a:lnTo>
                    <a:pt x="460" y="360"/>
                  </a:lnTo>
                  <a:lnTo>
                    <a:pt x="466" y="35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auto">
            <a:xfrm>
              <a:off x="4366545" y="3993457"/>
              <a:ext cx="107253" cy="69714"/>
            </a:xfrm>
            <a:custGeom>
              <a:avLst/>
              <a:gdLst>
                <a:gd name="T0" fmla="*/ 134 w 160"/>
                <a:gd name="T1" fmla="*/ 84 h 104"/>
                <a:gd name="T2" fmla="*/ 118 w 160"/>
                <a:gd name="T3" fmla="*/ 82 h 104"/>
                <a:gd name="T4" fmla="*/ 108 w 160"/>
                <a:gd name="T5" fmla="*/ 74 h 104"/>
                <a:gd name="T6" fmla="*/ 84 w 160"/>
                <a:gd name="T7" fmla="*/ 64 h 104"/>
                <a:gd name="T8" fmla="*/ 72 w 160"/>
                <a:gd name="T9" fmla="*/ 58 h 104"/>
                <a:gd name="T10" fmla="*/ 60 w 160"/>
                <a:gd name="T11" fmla="*/ 52 h 104"/>
                <a:gd name="T12" fmla="*/ 48 w 160"/>
                <a:gd name="T13" fmla="*/ 46 h 104"/>
                <a:gd name="T14" fmla="*/ 38 w 160"/>
                <a:gd name="T15" fmla="*/ 36 h 104"/>
                <a:gd name="T16" fmla="*/ 34 w 160"/>
                <a:gd name="T17" fmla="*/ 32 h 104"/>
                <a:gd name="T18" fmla="*/ 24 w 160"/>
                <a:gd name="T19" fmla="*/ 30 h 104"/>
                <a:gd name="T20" fmla="*/ 24 w 160"/>
                <a:gd name="T21" fmla="*/ 24 h 104"/>
                <a:gd name="T22" fmla="*/ 28 w 160"/>
                <a:gd name="T23" fmla="*/ 22 h 104"/>
                <a:gd name="T24" fmla="*/ 22 w 160"/>
                <a:gd name="T25" fmla="*/ 10 h 104"/>
                <a:gd name="T26" fmla="*/ 6 w 160"/>
                <a:gd name="T27" fmla="*/ 0 h 104"/>
                <a:gd name="T28" fmla="*/ 0 w 160"/>
                <a:gd name="T29" fmla="*/ 0 h 104"/>
                <a:gd name="T30" fmla="*/ 54 w 160"/>
                <a:gd name="T31" fmla="*/ 94 h 104"/>
                <a:gd name="T32" fmla="*/ 68 w 160"/>
                <a:gd name="T33" fmla="*/ 96 h 104"/>
                <a:gd name="T34" fmla="*/ 86 w 160"/>
                <a:gd name="T35" fmla="*/ 96 h 104"/>
                <a:gd name="T36" fmla="*/ 102 w 160"/>
                <a:gd name="T37" fmla="*/ 96 h 104"/>
                <a:gd name="T38" fmla="*/ 122 w 160"/>
                <a:gd name="T39" fmla="*/ 102 h 104"/>
                <a:gd name="T40" fmla="*/ 132 w 160"/>
                <a:gd name="T41" fmla="*/ 104 h 104"/>
                <a:gd name="T42" fmla="*/ 142 w 160"/>
                <a:gd name="T43" fmla="*/ 100 h 104"/>
                <a:gd name="T44" fmla="*/ 156 w 160"/>
                <a:gd name="T45" fmla="*/ 100 h 104"/>
                <a:gd name="T46" fmla="*/ 160 w 160"/>
                <a:gd name="T47" fmla="*/ 94 h 104"/>
                <a:gd name="T48" fmla="*/ 160 w 160"/>
                <a:gd name="T49" fmla="*/ 86 h 104"/>
                <a:gd name="T50" fmla="*/ 152 w 160"/>
                <a:gd name="T51" fmla="*/ 86 h 104"/>
                <a:gd name="T52" fmla="*/ 134 w 160"/>
                <a:gd name="T53" fmla="*/ 8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0" h="104">
                  <a:moveTo>
                    <a:pt x="134" y="84"/>
                  </a:moveTo>
                  <a:lnTo>
                    <a:pt x="118" y="82"/>
                  </a:lnTo>
                  <a:lnTo>
                    <a:pt x="108" y="74"/>
                  </a:lnTo>
                  <a:lnTo>
                    <a:pt x="84" y="64"/>
                  </a:lnTo>
                  <a:lnTo>
                    <a:pt x="72" y="58"/>
                  </a:lnTo>
                  <a:lnTo>
                    <a:pt x="60" y="52"/>
                  </a:lnTo>
                  <a:lnTo>
                    <a:pt x="48" y="46"/>
                  </a:lnTo>
                  <a:lnTo>
                    <a:pt x="38" y="36"/>
                  </a:lnTo>
                  <a:lnTo>
                    <a:pt x="34" y="32"/>
                  </a:lnTo>
                  <a:lnTo>
                    <a:pt x="24" y="30"/>
                  </a:lnTo>
                  <a:lnTo>
                    <a:pt x="24" y="24"/>
                  </a:lnTo>
                  <a:lnTo>
                    <a:pt x="28" y="22"/>
                  </a:lnTo>
                  <a:lnTo>
                    <a:pt x="22" y="10"/>
                  </a:lnTo>
                  <a:lnTo>
                    <a:pt x="6" y="0"/>
                  </a:lnTo>
                  <a:lnTo>
                    <a:pt x="0" y="0"/>
                  </a:lnTo>
                  <a:lnTo>
                    <a:pt x="54" y="94"/>
                  </a:lnTo>
                  <a:lnTo>
                    <a:pt x="68" y="96"/>
                  </a:lnTo>
                  <a:lnTo>
                    <a:pt x="86" y="96"/>
                  </a:lnTo>
                  <a:lnTo>
                    <a:pt x="102" y="96"/>
                  </a:lnTo>
                  <a:lnTo>
                    <a:pt x="122" y="102"/>
                  </a:lnTo>
                  <a:lnTo>
                    <a:pt x="132" y="104"/>
                  </a:lnTo>
                  <a:lnTo>
                    <a:pt x="142" y="100"/>
                  </a:lnTo>
                  <a:lnTo>
                    <a:pt x="156" y="100"/>
                  </a:lnTo>
                  <a:lnTo>
                    <a:pt x="160" y="94"/>
                  </a:lnTo>
                  <a:lnTo>
                    <a:pt x="160" y="86"/>
                  </a:lnTo>
                  <a:lnTo>
                    <a:pt x="152" y="86"/>
                  </a:lnTo>
                  <a:lnTo>
                    <a:pt x="134" y="8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auto">
            <a:xfrm>
              <a:off x="4172150" y="3766886"/>
              <a:ext cx="9385" cy="12066"/>
            </a:xfrm>
            <a:custGeom>
              <a:avLst/>
              <a:gdLst>
                <a:gd name="T0" fmla="*/ 0 w 14"/>
                <a:gd name="T1" fmla="*/ 6 h 18"/>
                <a:gd name="T2" fmla="*/ 4 w 14"/>
                <a:gd name="T3" fmla="*/ 0 h 18"/>
                <a:gd name="T4" fmla="*/ 10 w 14"/>
                <a:gd name="T5" fmla="*/ 2 h 18"/>
                <a:gd name="T6" fmla="*/ 14 w 14"/>
                <a:gd name="T7" fmla="*/ 12 h 18"/>
                <a:gd name="T8" fmla="*/ 8 w 14"/>
                <a:gd name="T9" fmla="*/ 18 h 18"/>
                <a:gd name="T10" fmla="*/ 0 w 14"/>
                <a:gd name="T11" fmla="*/ 12 h 18"/>
                <a:gd name="T12" fmla="*/ 0 w 14"/>
                <a:gd name="T1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8">
                  <a:moveTo>
                    <a:pt x="0" y="6"/>
                  </a:moveTo>
                  <a:lnTo>
                    <a:pt x="4" y="0"/>
                  </a:lnTo>
                  <a:lnTo>
                    <a:pt x="10" y="2"/>
                  </a:lnTo>
                  <a:lnTo>
                    <a:pt x="14" y="12"/>
                  </a:lnTo>
                  <a:lnTo>
                    <a:pt x="8" y="18"/>
                  </a:lnTo>
                  <a:lnTo>
                    <a:pt x="0" y="12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64" name="Freeform 163"/>
            <p:cNvSpPr>
              <a:spLocks/>
            </p:cNvSpPr>
            <p:nvPr/>
          </p:nvSpPr>
          <p:spPr bwMode="auto">
            <a:xfrm>
              <a:off x="4243205" y="3996139"/>
              <a:ext cx="41560" cy="17428"/>
            </a:xfrm>
            <a:custGeom>
              <a:avLst/>
              <a:gdLst>
                <a:gd name="T0" fmla="*/ 6 w 62"/>
                <a:gd name="T1" fmla="*/ 8 h 26"/>
                <a:gd name="T2" fmla="*/ 0 w 62"/>
                <a:gd name="T3" fmla="*/ 2 h 26"/>
                <a:gd name="T4" fmla="*/ 2 w 62"/>
                <a:gd name="T5" fmla="*/ 0 h 26"/>
                <a:gd name="T6" fmla="*/ 14 w 62"/>
                <a:gd name="T7" fmla="*/ 8 h 26"/>
                <a:gd name="T8" fmla="*/ 40 w 62"/>
                <a:gd name="T9" fmla="*/ 10 h 26"/>
                <a:gd name="T10" fmla="*/ 62 w 62"/>
                <a:gd name="T11" fmla="*/ 24 h 26"/>
                <a:gd name="T12" fmla="*/ 46 w 62"/>
                <a:gd name="T13" fmla="*/ 22 h 26"/>
                <a:gd name="T14" fmla="*/ 38 w 62"/>
                <a:gd name="T15" fmla="*/ 18 h 26"/>
                <a:gd name="T16" fmla="*/ 30 w 62"/>
                <a:gd name="T17" fmla="*/ 20 h 26"/>
                <a:gd name="T18" fmla="*/ 24 w 62"/>
                <a:gd name="T19" fmla="*/ 26 h 26"/>
                <a:gd name="T20" fmla="*/ 24 w 62"/>
                <a:gd name="T21" fmla="*/ 18 h 26"/>
                <a:gd name="T22" fmla="*/ 14 w 62"/>
                <a:gd name="T23" fmla="*/ 16 h 26"/>
                <a:gd name="T24" fmla="*/ 6 w 62"/>
                <a:gd name="T25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26">
                  <a:moveTo>
                    <a:pt x="6" y="8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14" y="8"/>
                  </a:lnTo>
                  <a:lnTo>
                    <a:pt x="40" y="10"/>
                  </a:lnTo>
                  <a:lnTo>
                    <a:pt x="62" y="24"/>
                  </a:lnTo>
                  <a:lnTo>
                    <a:pt x="46" y="22"/>
                  </a:lnTo>
                  <a:lnTo>
                    <a:pt x="38" y="18"/>
                  </a:lnTo>
                  <a:lnTo>
                    <a:pt x="30" y="20"/>
                  </a:lnTo>
                  <a:lnTo>
                    <a:pt x="24" y="26"/>
                  </a:lnTo>
                  <a:lnTo>
                    <a:pt x="24" y="18"/>
                  </a:lnTo>
                  <a:lnTo>
                    <a:pt x="14" y="16"/>
                  </a:lnTo>
                  <a:lnTo>
                    <a:pt x="6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65" name="Freeform 164"/>
            <p:cNvSpPr>
              <a:spLocks/>
            </p:cNvSpPr>
            <p:nvPr/>
          </p:nvSpPr>
          <p:spPr bwMode="auto">
            <a:xfrm>
              <a:off x="4271360" y="4016249"/>
              <a:ext cx="41560" cy="20110"/>
            </a:xfrm>
            <a:custGeom>
              <a:avLst/>
              <a:gdLst>
                <a:gd name="T0" fmla="*/ 28 w 62"/>
                <a:gd name="T1" fmla="*/ 20 h 30"/>
                <a:gd name="T2" fmla="*/ 20 w 62"/>
                <a:gd name="T3" fmla="*/ 14 h 30"/>
                <a:gd name="T4" fmla="*/ 12 w 62"/>
                <a:gd name="T5" fmla="*/ 12 h 30"/>
                <a:gd name="T6" fmla="*/ 4 w 62"/>
                <a:gd name="T7" fmla="*/ 8 h 30"/>
                <a:gd name="T8" fmla="*/ 0 w 62"/>
                <a:gd name="T9" fmla="*/ 0 h 30"/>
                <a:gd name="T10" fmla="*/ 4 w 62"/>
                <a:gd name="T11" fmla="*/ 0 h 30"/>
                <a:gd name="T12" fmla="*/ 18 w 62"/>
                <a:gd name="T13" fmla="*/ 4 h 30"/>
                <a:gd name="T14" fmla="*/ 22 w 62"/>
                <a:gd name="T15" fmla="*/ 0 h 30"/>
                <a:gd name="T16" fmla="*/ 32 w 62"/>
                <a:gd name="T17" fmla="*/ 0 h 30"/>
                <a:gd name="T18" fmla="*/ 40 w 62"/>
                <a:gd name="T19" fmla="*/ 10 h 30"/>
                <a:gd name="T20" fmla="*/ 54 w 62"/>
                <a:gd name="T21" fmla="*/ 16 h 30"/>
                <a:gd name="T22" fmla="*/ 62 w 62"/>
                <a:gd name="T23" fmla="*/ 16 h 30"/>
                <a:gd name="T24" fmla="*/ 52 w 62"/>
                <a:gd name="T25" fmla="*/ 22 h 30"/>
                <a:gd name="T26" fmla="*/ 52 w 62"/>
                <a:gd name="T27" fmla="*/ 28 h 30"/>
                <a:gd name="T28" fmla="*/ 44 w 62"/>
                <a:gd name="T29" fmla="*/ 30 h 30"/>
                <a:gd name="T30" fmla="*/ 30 w 62"/>
                <a:gd name="T31" fmla="*/ 28 h 30"/>
                <a:gd name="T32" fmla="*/ 28 w 62"/>
                <a:gd name="T3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30">
                  <a:moveTo>
                    <a:pt x="28" y="20"/>
                  </a:moveTo>
                  <a:lnTo>
                    <a:pt x="20" y="14"/>
                  </a:lnTo>
                  <a:lnTo>
                    <a:pt x="12" y="12"/>
                  </a:lnTo>
                  <a:lnTo>
                    <a:pt x="4" y="8"/>
                  </a:lnTo>
                  <a:lnTo>
                    <a:pt x="0" y="0"/>
                  </a:lnTo>
                  <a:lnTo>
                    <a:pt x="4" y="0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32" y="0"/>
                  </a:lnTo>
                  <a:lnTo>
                    <a:pt x="40" y="10"/>
                  </a:lnTo>
                  <a:lnTo>
                    <a:pt x="54" y="16"/>
                  </a:lnTo>
                  <a:lnTo>
                    <a:pt x="62" y="16"/>
                  </a:lnTo>
                  <a:lnTo>
                    <a:pt x="52" y="22"/>
                  </a:lnTo>
                  <a:lnTo>
                    <a:pt x="52" y="28"/>
                  </a:lnTo>
                  <a:lnTo>
                    <a:pt x="44" y="30"/>
                  </a:lnTo>
                  <a:lnTo>
                    <a:pt x="30" y="28"/>
                  </a:lnTo>
                  <a:lnTo>
                    <a:pt x="28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66" name="Freeform 165"/>
            <p:cNvSpPr>
              <a:spLocks/>
            </p:cNvSpPr>
            <p:nvPr/>
          </p:nvSpPr>
          <p:spPr bwMode="auto">
            <a:xfrm>
              <a:off x="4311579" y="4028315"/>
              <a:ext cx="26813" cy="16089"/>
            </a:xfrm>
            <a:custGeom>
              <a:avLst/>
              <a:gdLst>
                <a:gd name="T0" fmla="*/ 36 w 40"/>
                <a:gd name="T1" fmla="*/ 16 h 24"/>
                <a:gd name="T2" fmla="*/ 40 w 40"/>
                <a:gd name="T3" fmla="*/ 12 h 24"/>
                <a:gd name="T4" fmla="*/ 34 w 40"/>
                <a:gd name="T5" fmla="*/ 8 h 24"/>
                <a:gd name="T6" fmla="*/ 32 w 40"/>
                <a:gd name="T7" fmla="*/ 4 h 24"/>
                <a:gd name="T8" fmla="*/ 24 w 40"/>
                <a:gd name="T9" fmla="*/ 2 h 24"/>
                <a:gd name="T10" fmla="*/ 18 w 40"/>
                <a:gd name="T11" fmla="*/ 4 h 24"/>
                <a:gd name="T12" fmla="*/ 14 w 40"/>
                <a:gd name="T13" fmla="*/ 0 h 24"/>
                <a:gd name="T14" fmla="*/ 4 w 40"/>
                <a:gd name="T15" fmla="*/ 2 h 24"/>
                <a:gd name="T16" fmla="*/ 0 w 40"/>
                <a:gd name="T17" fmla="*/ 6 h 24"/>
                <a:gd name="T18" fmla="*/ 4 w 40"/>
                <a:gd name="T19" fmla="*/ 10 h 24"/>
                <a:gd name="T20" fmla="*/ 6 w 40"/>
                <a:gd name="T21" fmla="*/ 20 h 24"/>
                <a:gd name="T22" fmla="*/ 14 w 40"/>
                <a:gd name="T23" fmla="*/ 24 h 24"/>
                <a:gd name="T24" fmla="*/ 18 w 40"/>
                <a:gd name="T25" fmla="*/ 16 h 24"/>
                <a:gd name="T26" fmla="*/ 36 w 40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24">
                  <a:moveTo>
                    <a:pt x="36" y="16"/>
                  </a:moveTo>
                  <a:lnTo>
                    <a:pt x="40" y="12"/>
                  </a:lnTo>
                  <a:lnTo>
                    <a:pt x="34" y="8"/>
                  </a:lnTo>
                  <a:lnTo>
                    <a:pt x="32" y="4"/>
                  </a:lnTo>
                  <a:lnTo>
                    <a:pt x="24" y="2"/>
                  </a:lnTo>
                  <a:lnTo>
                    <a:pt x="18" y="4"/>
                  </a:lnTo>
                  <a:lnTo>
                    <a:pt x="14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4" y="10"/>
                  </a:lnTo>
                  <a:lnTo>
                    <a:pt x="6" y="20"/>
                  </a:lnTo>
                  <a:lnTo>
                    <a:pt x="14" y="24"/>
                  </a:lnTo>
                  <a:lnTo>
                    <a:pt x="18" y="16"/>
                  </a:lnTo>
                  <a:lnTo>
                    <a:pt x="36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67" name="Freeform 166"/>
            <p:cNvSpPr>
              <a:spLocks/>
            </p:cNvSpPr>
            <p:nvPr/>
          </p:nvSpPr>
          <p:spPr bwMode="auto">
            <a:xfrm>
              <a:off x="4375931" y="4059150"/>
              <a:ext cx="52286" cy="24132"/>
            </a:xfrm>
            <a:custGeom>
              <a:avLst/>
              <a:gdLst>
                <a:gd name="T0" fmla="*/ 76 w 78"/>
                <a:gd name="T1" fmla="*/ 36 h 36"/>
                <a:gd name="T2" fmla="*/ 78 w 78"/>
                <a:gd name="T3" fmla="*/ 36 h 36"/>
                <a:gd name="T4" fmla="*/ 78 w 78"/>
                <a:gd name="T5" fmla="*/ 30 h 36"/>
                <a:gd name="T6" fmla="*/ 72 w 78"/>
                <a:gd name="T7" fmla="*/ 28 h 36"/>
                <a:gd name="T8" fmla="*/ 68 w 78"/>
                <a:gd name="T9" fmla="*/ 20 h 36"/>
                <a:gd name="T10" fmla="*/ 62 w 78"/>
                <a:gd name="T11" fmla="*/ 20 h 36"/>
                <a:gd name="T12" fmla="*/ 46 w 78"/>
                <a:gd name="T13" fmla="*/ 16 h 36"/>
                <a:gd name="T14" fmla="*/ 56 w 78"/>
                <a:gd name="T15" fmla="*/ 14 h 36"/>
                <a:gd name="T16" fmla="*/ 54 w 78"/>
                <a:gd name="T17" fmla="*/ 10 h 36"/>
                <a:gd name="T18" fmla="*/ 40 w 78"/>
                <a:gd name="T19" fmla="*/ 8 h 36"/>
                <a:gd name="T20" fmla="*/ 48 w 78"/>
                <a:gd name="T21" fmla="*/ 4 h 36"/>
                <a:gd name="T22" fmla="*/ 42 w 78"/>
                <a:gd name="T23" fmla="*/ 0 h 36"/>
                <a:gd name="T24" fmla="*/ 30 w 78"/>
                <a:gd name="T25" fmla="*/ 6 h 36"/>
                <a:gd name="T26" fmla="*/ 14 w 78"/>
                <a:gd name="T27" fmla="*/ 8 h 36"/>
                <a:gd name="T28" fmla="*/ 4 w 78"/>
                <a:gd name="T29" fmla="*/ 10 h 36"/>
                <a:gd name="T30" fmla="*/ 0 w 78"/>
                <a:gd name="T31" fmla="*/ 14 h 36"/>
                <a:gd name="T32" fmla="*/ 4 w 78"/>
                <a:gd name="T33" fmla="*/ 18 h 36"/>
                <a:gd name="T34" fmla="*/ 10 w 78"/>
                <a:gd name="T35" fmla="*/ 14 h 36"/>
                <a:gd name="T36" fmla="*/ 18 w 78"/>
                <a:gd name="T37" fmla="*/ 16 h 36"/>
                <a:gd name="T38" fmla="*/ 16 w 78"/>
                <a:gd name="T39" fmla="*/ 20 h 36"/>
                <a:gd name="T40" fmla="*/ 22 w 78"/>
                <a:gd name="T41" fmla="*/ 26 h 36"/>
                <a:gd name="T42" fmla="*/ 28 w 78"/>
                <a:gd name="T43" fmla="*/ 22 h 36"/>
                <a:gd name="T44" fmla="*/ 28 w 78"/>
                <a:gd name="T45" fmla="*/ 26 h 36"/>
                <a:gd name="T46" fmla="*/ 40 w 78"/>
                <a:gd name="T47" fmla="*/ 28 h 36"/>
                <a:gd name="T48" fmla="*/ 40 w 78"/>
                <a:gd name="T49" fmla="*/ 24 h 36"/>
                <a:gd name="T50" fmla="*/ 32 w 78"/>
                <a:gd name="T51" fmla="*/ 18 h 36"/>
                <a:gd name="T52" fmla="*/ 38 w 78"/>
                <a:gd name="T53" fmla="*/ 18 h 36"/>
                <a:gd name="T54" fmla="*/ 46 w 78"/>
                <a:gd name="T55" fmla="*/ 28 h 36"/>
                <a:gd name="T56" fmla="*/ 54 w 78"/>
                <a:gd name="T57" fmla="*/ 28 h 36"/>
                <a:gd name="T58" fmla="*/ 64 w 78"/>
                <a:gd name="T59" fmla="*/ 30 h 36"/>
                <a:gd name="T60" fmla="*/ 70 w 78"/>
                <a:gd name="T61" fmla="*/ 36 h 36"/>
                <a:gd name="T62" fmla="*/ 76 w 78"/>
                <a:gd name="T6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8" h="36">
                  <a:moveTo>
                    <a:pt x="76" y="36"/>
                  </a:moveTo>
                  <a:lnTo>
                    <a:pt x="78" y="36"/>
                  </a:lnTo>
                  <a:lnTo>
                    <a:pt x="78" y="30"/>
                  </a:lnTo>
                  <a:lnTo>
                    <a:pt x="72" y="28"/>
                  </a:lnTo>
                  <a:lnTo>
                    <a:pt x="68" y="20"/>
                  </a:lnTo>
                  <a:lnTo>
                    <a:pt x="62" y="20"/>
                  </a:lnTo>
                  <a:lnTo>
                    <a:pt x="46" y="16"/>
                  </a:lnTo>
                  <a:lnTo>
                    <a:pt x="56" y="14"/>
                  </a:lnTo>
                  <a:lnTo>
                    <a:pt x="54" y="10"/>
                  </a:lnTo>
                  <a:lnTo>
                    <a:pt x="40" y="8"/>
                  </a:lnTo>
                  <a:lnTo>
                    <a:pt x="48" y="4"/>
                  </a:lnTo>
                  <a:lnTo>
                    <a:pt x="42" y="0"/>
                  </a:lnTo>
                  <a:lnTo>
                    <a:pt x="30" y="6"/>
                  </a:lnTo>
                  <a:lnTo>
                    <a:pt x="14" y="8"/>
                  </a:lnTo>
                  <a:lnTo>
                    <a:pt x="4" y="10"/>
                  </a:lnTo>
                  <a:lnTo>
                    <a:pt x="0" y="14"/>
                  </a:lnTo>
                  <a:lnTo>
                    <a:pt x="4" y="18"/>
                  </a:lnTo>
                  <a:lnTo>
                    <a:pt x="10" y="14"/>
                  </a:lnTo>
                  <a:lnTo>
                    <a:pt x="18" y="16"/>
                  </a:lnTo>
                  <a:lnTo>
                    <a:pt x="16" y="20"/>
                  </a:lnTo>
                  <a:lnTo>
                    <a:pt x="22" y="26"/>
                  </a:lnTo>
                  <a:lnTo>
                    <a:pt x="28" y="22"/>
                  </a:lnTo>
                  <a:lnTo>
                    <a:pt x="28" y="26"/>
                  </a:lnTo>
                  <a:lnTo>
                    <a:pt x="40" y="28"/>
                  </a:lnTo>
                  <a:lnTo>
                    <a:pt x="40" y="24"/>
                  </a:lnTo>
                  <a:lnTo>
                    <a:pt x="32" y="18"/>
                  </a:lnTo>
                  <a:lnTo>
                    <a:pt x="38" y="18"/>
                  </a:lnTo>
                  <a:lnTo>
                    <a:pt x="46" y="28"/>
                  </a:lnTo>
                  <a:lnTo>
                    <a:pt x="54" y="28"/>
                  </a:lnTo>
                  <a:lnTo>
                    <a:pt x="64" y="30"/>
                  </a:lnTo>
                  <a:lnTo>
                    <a:pt x="70" y="36"/>
                  </a:lnTo>
                  <a:lnTo>
                    <a:pt x="76" y="3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68" name="Freeform 167"/>
            <p:cNvSpPr>
              <a:spLocks/>
            </p:cNvSpPr>
            <p:nvPr/>
          </p:nvSpPr>
          <p:spPr bwMode="auto">
            <a:xfrm>
              <a:off x="4374590" y="4057810"/>
              <a:ext cx="12066" cy="5363"/>
            </a:xfrm>
            <a:custGeom>
              <a:avLst/>
              <a:gdLst>
                <a:gd name="T0" fmla="*/ 18 w 18"/>
                <a:gd name="T1" fmla="*/ 4 h 8"/>
                <a:gd name="T2" fmla="*/ 8 w 18"/>
                <a:gd name="T3" fmla="*/ 0 h 8"/>
                <a:gd name="T4" fmla="*/ 0 w 18"/>
                <a:gd name="T5" fmla="*/ 2 h 8"/>
                <a:gd name="T6" fmla="*/ 0 w 18"/>
                <a:gd name="T7" fmla="*/ 8 h 8"/>
                <a:gd name="T8" fmla="*/ 18 w 1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8">
                  <a:moveTo>
                    <a:pt x="18" y="4"/>
                  </a:moveTo>
                  <a:lnTo>
                    <a:pt x="8" y="0"/>
                  </a:lnTo>
                  <a:lnTo>
                    <a:pt x="0" y="2"/>
                  </a:lnTo>
                  <a:lnTo>
                    <a:pt x="0" y="8"/>
                  </a:lnTo>
                  <a:lnTo>
                    <a:pt x="18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69" name="Freeform 168"/>
            <p:cNvSpPr>
              <a:spLocks/>
            </p:cNvSpPr>
            <p:nvPr/>
          </p:nvSpPr>
          <p:spPr bwMode="auto">
            <a:xfrm>
              <a:off x="4354479" y="4057810"/>
              <a:ext cx="17428" cy="10726"/>
            </a:xfrm>
            <a:custGeom>
              <a:avLst/>
              <a:gdLst>
                <a:gd name="T0" fmla="*/ 20 w 26"/>
                <a:gd name="T1" fmla="*/ 4 h 16"/>
                <a:gd name="T2" fmla="*/ 18 w 26"/>
                <a:gd name="T3" fmla="*/ 0 h 16"/>
                <a:gd name="T4" fmla="*/ 8 w 26"/>
                <a:gd name="T5" fmla="*/ 2 h 16"/>
                <a:gd name="T6" fmla="*/ 0 w 26"/>
                <a:gd name="T7" fmla="*/ 8 h 16"/>
                <a:gd name="T8" fmla="*/ 6 w 26"/>
                <a:gd name="T9" fmla="*/ 12 h 16"/>
                <a:gd name="T10" fmla="*/ 12 w 26"/>
                <a:gd name="T11" fmla="*/ 12 h 16"/>
                <a:gd name="T12" fmla="*/ 26 w 26"/>
                <a:gd name="T13" fmla="*/ 16 h 16"/>
                <a:gd name="T14" fmla="*/ 12 w 26"/>
                <a:gd name="T15" fmla="*/ 6 h 16"/>
                <a:gd name="T16" fmla="*/ 20 w 26"/>
                <a:gd name="T1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6">
                  <a:moveTo>
                    <a:pt x="20" y="4"/>
                  </a:moveTo>
                  <a:lnTo>
                    <a:pt x="18" y="0"/>
                  </a:lnTo>
                  <a:lnTo>
                    <a:pt x="8" y="2"/>
                  </a:lnTo>
                  <a:lnTo>
                    <a:pt x="0" y="8"/>
                  </a:lnTo>
                  <a:lnTo>
                    <a:pt x="6" y="12"/>
                  </a:lnTo>
                  <a:lnTo>
                    <a:pt x="12" y="12"/>
                  </a:lnTo>
                  <a:lnTo>
                    <a:pt x="26" y="16"/>
                  </a:lnTo>
                  <a:lnTo>
                    <a:pt x="12" y="6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70" name="Freeform 169"/>
            <p:cNvSpPr>
              <a:spLocks/>
            </p:cNvSpPr>
            <p:nvPr/>
          </p:nvSpPr>
          <p:spPr bwMode="auto">
            <a:xfrm>
              <a:off x="4343755" y="4056468"/>
              <a:ext cx="9385" cy="5363"/>
            </a:xfrm>
            <a:custGeom>
              <a:avLst/>
              <a:gdLst>
                <a:gd name="T0" fmla="*/ 8 w 14"/>
                <a:gd name="T1" fmla="*/ 8 h 8"/>
                <a:gd name="T2" fmla="*/ 14 w 14"/>
                <a:gd name="T3" fmla="*/ 4 h 8"/>
                <a:gd name="T4" fmla="*/ 8 w 14"/>
                <a:gd name="T5" fmla="*/ 0 h 8"/>
                <a:gd name="T6" fmla="*/ 0 w 14"/>
                <a:gd name="T7" fmla="*/ 0 h 8"/>
                <a:gd name="T8" fmla="*/ 0 w 14"/>
                <a:gd name="T9" fmla="*/ 4 h 8"/>
                <a:gd name="T10" fmla="*/ 8 w 14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8">
                  <a:moveTo>
                    <a:pt x="8" y="8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8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71" name="Freeform 170"/>
            <p:cNvSpPr>
              <a:spLocks/>
            </p:cNvSpPr>
            <p:nvPr/>
          </p:nvSpPr>
          <p:spPr bwMode="auto">
            <a:xfrm>
              <a:off x="4164105" y="3855370"/>
              <a:ext cx="44242" cy="69714"/>
            </a:xfrm>
            <a:custGeom>
              <a:avLst/>
              <a:gdLst>
                <a:gd name="T0" fmla="*/ 54 w 66"/>
                <a:gd name="T1" fmla="*/ 104 h 104"/>
                <a:gd name="T2" fmla="*/ 62 w 66"/>
                <a:gd name="T3" fmla="*/ 102 h 104"/>
                <a:gd name="T4" fmla="*/ 66 w 66"/>
                <a:gd name="T5" fmla="*/ 96 h 104"/>
                <a:gd name="T6" fmla="*/ 58 w 66"/>
                <a:gd name="T7" fmla="*/ 86 h 104"/>
                <a:gd name="T8" fmla="*/ 52 w 66"/>
                <a:gd name="T9" fmla="*/ 72 h 104"/>
                <a:gd name="T10" fmla="*/ 46 w 66"/>
                <a:gd name="T11" fmla="*/ 56 h 104"/>
                <a:gd name="T12" fmla="*/ 40 w 66"/>
                <a:gd name="T13" fmla="*/ 44 h 104"/>
                <a:gd name="T14" fmla="*/ 36 w 66"/>
                <a:gd name="T15" fmla="*/ 42 h 104"/>
                <a:gd name="T16" fmla="*/ 32 w 66"/>
                <a:gd name="T17" fmla="*/ 30 h 104"/>
                <a:gd name="T18" fmla="*/ 26 w 66"/>
                <a:gd name="T19" fmla="*/ 20 h 104"/>
                <a:gd name="T20" fmla="*/ 16 w 66"/>
                <a:gd name="T21" fmla="*/ 16 h 104"/>
                <a:gd name="T22" fmla="*/ 12 w 66"/>
                <a:gd name="T23" fmla="*/ 8 h 104"/>
                <a:gd name="T24" fmla="*/ 8 w 66"/>
                <a:gd name="T25" fmla="*/ 0 h 104"/>
                <a:gd name="T26" fmla="*/ 0 w 66"/>
                <a:gd name="T27" fmla="*/ 6 h 104"/>
                <a:gd name="T28" fmla="*/ 8 w 66"/>
                <a:gd name="T29" fmla="*/ 12 h 104"/>
                <a:gd name="T30" fmla="*/ 10 w 66"/>
                <a:gd name="T31" fmla="*/ 18 h 104"/>
                <a:gd name="T32" fmla="*/ 20 w 66"/>
                <a:gd name="T33" fmla="*/ 26 h 104"/>
                <a:gd name="T34" fmla="*/ 26 w 66"/>
                <a:gd name="T35" fmla="*/ 44 h 104"/>
                <a:gd name="T36" fmla="*/ 30 w 66"/>
                <a:gd name="T37" fmla="*/ 56 h 104"/>
                <a:gd name="T38" fmla="*/ 34 w 66"/>
                <a:gd name="T39" fmla="*/ 62 h 104"/>
                <a:gd name="T40" fmla="*/ 40 w 66"/>
                <a:gd name="T41" fmla="*/ 78 h 104"/>
                <a:gd name="T42" fmla="*/ 44 w 66"/>
                <a:gd name="T43" fmla="*/ 80 h 104"/>
                <a:gd name="T44" fmla="*/ 48 w 66"/>
                <a:gd name="T45" fmla="*/ 88 h 104"/>
                <a:gd name="T46" fmla="*/ 54 w 66"/>
                <a:gd name="T4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6" h="104">
                  <a:moveTo>
                    <a:pt x="54" y="104"/>
                  </a:moveTo>
                  <a:lnTo>
                    <a:pt x="62" y="102"/>
                  </a:lnTo>
                  <a:lnTo>
                    <a:pt x="66" y="96"/>
                  </a:lnTo>
                  <a:lnTo>
                    <a:pt x="58" y="86"/>
                  </a:lnTo>
                  <a:lnTo>
                    <a:pt x="52" y="72"/>
                  </a:lnTo>
                  <a:lnTo>
                    <a:pt x="46" y="56"/>
                  </a:lnTo>
                  <a:lnTo>
                    <a:pt x="40" y="44"/>
                  </a:lnTo>
                  <a:lnTo>
                    <a:pt x="36" y="42"/>
                  </a:lnTo>
                  <a:lnTo>
                    <a:pt x="32" y="30"/>
                  </a:lnTo>
                  <a:lnTo>
                    <a:pt x="26" y="20"/>
                  </a:lnTo>
                  <a:lnTo>
                    <a:pt x="16" y="16"/>
                  </a:lnTo>
                  <a:lnTo>
                    <a:pt x="12" y="8"/>
                  </a:lnTo>
                  <a:lnTo>
                    <a:pt x="8" y="0"/>
                  </a:lnTo>
                  <a:lnTo>
                    <a:pt x="0" y="6"/>
                  </a:lnTo>
                  <a:lnTo>
                    <a:pt x="8" y="12"/>
                  </a:lnTo>
                  <a:lnTo>
                    <a:pt x="10" y="18"/>
                  </a:lnTo>
                  <a:lnTo>
                    <a:pt x="20" y="26"/>
                  </a:lnTo>
                  <a:lnTo>
                    <a:pt x="26" y="44"/>
                  </a:lnTo>
                  <a:lnTo>
                    <a:pt x="30" y="56"/>
                  </a:lnTo>
                  <a:lnTo>
                    <a:pt x="34" y="62"/>
                  </a:lnTo>
                  <a:lnTo>
                    <a:pt x="40" y="78"/>
                  </a:lnTo>
                  <a:lnTo>
                    <a:pt x="44" y="80"/>
                  </a:lnTo>
                  <a:lnTo>
                    <a:pt x="48" y="88"/>
                  </a:lnTo>
                  <a:lnTo>
                    <a:pt x="54" y="10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72" name="Freeform 171"/>
            <p:cNvSpPr>
              <a:spLocks/>
            </p:cNvSpPr>
            <p:nvPr/>
          </p:nvSpPr>
          <p:spPr bwMode="auto">
            <a:xfrm>
              <a:off x="4180194" y="3902292"/>
              <a:ext cx="13406" cy="17428"/>
            </a:xfrm>
            <a:custGeom>
              <a:avLst/>
              <a:gdLst>
                <a:gd name="T0" fmla="*/ 20 w 20"/>
                <a:gd name="T1" fmla="*/ 26 h 26"/>
                <a:gd name="T2" fmla="*/ 16 w 20"/>
                <a:gd name="T3" fmla="*/ 12 h 26"/>
                <a:gd name="T4" fmla="*/ 8 w 20"/>
                <a:gd name="T5" fmla="*/ 2 h 26"/>
                <a:gd name="T6" fmla="*/ 0 w 20"/>
                <a:gd name="T7" fmla="*/ 0 h 26"/>
                <a:gd name="T8" fmla="*/ 0 w 20"/>
                <a:gd name="T9" fmla="*/ 6 h 26"/>
                <a:gd name="T10" fmla="*/ 10 w 20"/>
                <a:gd name="T11" fmla="*/ 14 h 26"/>
                <a:gd name="T12" fmla="*/ 20 w 20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lnTo>
                    <a:pt x="16" y="12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6"/>
                  </a:lnTo>
                  <a:lnTo>
                    <a:pt x="10" y="14"/>
                  </a:lnTo>
                  <a:lnTo>
                    <a:pt x="20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73" name="Freeform 172"/>
            <p:cNvSpPr>
              <a:spLocks/>
            </p:cNvSpPr>
            <p:nvPr/>
          </p:nvSpPr>
          <p:spPr bwMode="auto">
            <a:xfrm>
              <a:off x="4181535" y="3913018"/>
              <a:ext cx="6703" cy="6703"/>
            </a:xfrm>
            <a:custGeom>
              <a:avLst/>
              <a:gdLst>
                <a:gd name="T0" fmla="*/ 10 w 10"/>
                <a:gd name="T1" fmla="*/ 10 h 10"/>
                <a:gd name="T2" fmla="*/ 4 w 10"/>
                <a:gd name="T3" fmla="*/ 2 h 10"/>
                <a:gd name="T4" fmla="*/ 0 w 10"/>
                <a:gd name="T5" fmla="*/ 0 h 10"/>
                <a:gd name="T6" fmla="*/ 2 w 10"/>
                <a:gd name="T7" fmla="*/ 8 h 10"/>
                <a:gd name="T8" fmla="*/ 10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lnTo>
                    <a:pt x="4" y="2"/>
                  </a:lnTo>
                  <a:lnTo>
                    <a:pt x="0" y="0"/>
                  </a:lnTo>
                  <a:lnTo>
                    <a:pt x="2" y="8"/>
                  </a:lnTo>
                  <a:lnTo>
                    <a:pt x="1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74" name="Freeform 173"/>
            <p:cNvSpPr>
              <a:spLocks/>
            </p:cNvSpPr>
            <p:nvPr/>
          </p:nvSpPr>
          <p:spPr bwMode="auto">
            <a:xfrm>
              <a:off x="4176171" y="3891568"/>
              <a:ext cx="8044" cy="6703"/>
            </a:xfrm>
            <a:custGeom>
              <a:avLst/>
              <a:gdLst>
                <a:gd name="T0" fmla="*/ 12 w 12"/>
                <a:gd name="T1" fmla="*/ 10 h 10"/>
                <a:gd name="T2" fmla="*/ 8 w 12"/>
                <a:gd name="T3" fmla="*/ 0 h 10"/>
                <a:gd name="T4" fmla="*/ 2 w 12"/>
                <a:gd name="T5" fmla="*/ 0 h 10"/>
                <a:gd name="T6" fmla="*/ 0 w 12"/>
                <a:gd name="T7" fmla="*/ 4 h 10"/>
                <a:gd name="T8" fmla="*/ 12 w 12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2" y="10"/>
                  </a:moveTo>
                  <a:lnTo>
                    <a:pt x="8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1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75" name="Freeform 174"/>
            <p:cNvSpPr>
              <a:spLocks/>
            </p:cNvSpPr>
            <p:nvPr/>
          </p:nvSpPr>
          <p:spPr bwMode="auto">
            <a:xfrm>
              <a:off x="4174832" y="3882182"/>
              <a:ext cx="4022" cy="5363"/>
            </a:xfrm>
            <a:custGeom>
              <a:avLst/>
              <a:gdLst>
                <a:gd name="T0" fmla="*/ 6 w 6"/>
                <a:gd name="T1" fmla="*/ 8 h 8"/>
                <a:gd name="T2" fmla="*/ 6 w 6"/>
                <a:gd name="T3" fmla="*/ 0 h 8"/>
                <a:gd name="T4" fmla="*/ 2 w 6"/>
                <a:gd name="T5" fmla="*/ 0 h 8"/>
                <a:gd name="T6" fmla="*/ 0 w 6"/>
                <a:gd name="T7" fmla="*/ 8 h 8"/>
                <a:gd name="T8" fmla="*/ 6 w 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8"/>
                  </a:moveTo>
                  <a:lnTo>
                    <a:pt x="6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6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76" name="Freeform 175"/>
            <p:cNvSpPr>
              <a:spLocks/>
            </p:cNvSpPr>
            <p:nvPr/>
          </p:nvSpPr>
          <p:spPr bwMode="auto">
            <a:xfrm>
              <a:off x="4160084" y="3864755"/>
              <a:ext cx="13406" cy="22792"/>
            </a:xfrm>
            <a:custGeom>
              <a:avLst/>
              <a:gdLst>
                <a:gd name="T0" fmla="*/ 16 w 20"/>
                <a:gd name="T1" fmla="*/ 34 h 34"/>
                <a:gd name="T2" fmla="*/ 20 w 20"/>
                <a:gd name="T3" fmla="*/ 22 h 34"/>
                <a:gd name="T4" fmla="*/ 18 w 20"/>
                <a:gd name="T5" fmla="*/ 14 h 34"/>
                <a:gd name="T6" fmla="*/ 6 w 20"/>
                <a:gd name="T7" fmla="*/ 0 h 34"/>
                <a:gd name="T8" fmla="*/ 0 w 20"/>
                <a:gd name="T9" fmla="*/ 4 h 34"/>
                <a:gd name="T10" fmla="*/ 10 w 20"/>
                <a:gd name="T11" fmla="*/ 14 h 34"/>
                <a:gd name="T12" fmla="*/ 16 w 20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34">
                  <a:moveTo>
                    <a:pt x="16" y="34"/>
                  </a:moveTo>
                  <a:lnTo>
                    <a:pt x="20" y="22"/>
                  </a:lnTo>
                  <a:lnTo>
                    <a:pt x="18" y="14"/>
                  </a:lnTo>
                  <a:lnTo>
                    <a:pt x="6" y="0"/>
                  </a:lnTo>
                  <a:lnTo>
                    <a:pt x="0" y="4"/>
                  </a:lnTo>
                  <a:lnTo>
                    <a:pt x="10" y="14"/>
                  </a:lnTo>
                  <a:lnTo>
                    <a:pt x="16" y="3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77" name="Freeform 176"/>
            <p:cNvSpPr>
              <a:spLocks/>
            </p:cNvSpPr>
            <p:nvPr/>
          </p:nvSpPr>
          <p:spPr bwMode="auto">
            <a:xfrm>
              <a:off x="4193600" y="3927765"/>
              <a:ext cx="13406" cy="14747"/>
            </a:xfrm>
            <a:custGeom>
              <a:avLst/>
              <a:gdLst>
                <a:gd name="T0" fmla="*/ 10 w 20"/>
                <a:gd name="T1" fmla="*/ 22 h 22"/>
                <a:gd name="T2" fmla="*/ 4 w 20"/>
                <a:gd name="T3" fmla="*/ 18 h 22"/>
                <a:gd name="T4" fmla="*/ 0 w 20"/>
                <a:gd name="T5" fmla="*/ 4 h 22"/>
                <a:gd name="T6" fmla="*/ 4 w 20"/>
                <a:gd name="T7" fmla="*/ 0 h 22"/>
                <a:gd name="T8" fmla="*/ 12 w 20"/>
                <a:gd name="T9" fmla="*/ 6 h 22"/>
                <a:gd name="T10" fmla="*/ 18 w 20"/>
                <a:gd name="T11" fmla="*/ 2 h 22"/>
                <a:gd name="T12" fmla="*/ 20 w 20"/>
                <a:gd name="T13" fmla="*/ 8 h 22"/>
                <a:gd name="T14" fmla="*/ 14 w 20"/>
                <a:gd name="T15" fmla="*/ 14 h 22"/>
                <a:gd name="T16" fmla="*/ 20 w 20"/>
                <a:gd name="T17" fmla="*/ 16 h 22"/>
                <a:gd name="T18" fmla="*/ 18 w 20"/>
                <a:gd name="T19" fmla="*/ 22 h 22"/>
                <a:gd name="T20" fmla="*/ 10 w 20"/>
                <a:gd name="T2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">
                  <a:moveTo>
                    <a:pt x="10" y="22"/>
                  </a:moveTo>
                  <a:lnTo>
                    <a:pt x="4" y="18"/>
                  </a:lnTo>
                  <a:lnTo>
                    <a:pt x="0" y="4"/>
                  </a:lnTo>
                  <a:lnTo>
                    <a:pt x="4" y="0"/>
                  </a:lnTo>
                  <a:lnTo>
                    <a:pt x="12" y="6"/>
                  </a:lnTo>
                  <a:lnTo>
                    <a:pt x="18" y="2"/>
                  </a:lnTo>
                  <a:lnTo>
                    <a:pt x="20" y="8"/>
                  </a:lnTo>
                  <a:lnTo>
                    <a:pt x="14" y="14"/>
                  </a:lnTo>
                  <a:lnTo>
                    <a:pt x="20" y="16"/>
                  </a:lnTo>
                  <a:lnTo>
                    <a:pt x="18" y="22"/>
                  </a:lnTo>
                  <a:lnTo>
                    <a:pt x="10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78" name="Freeform 177"/>
            <p:cNvSpPr>
              <a:spLocks/>
            </p:cNvSpPr>
            <p:nvPr/>
          </p:nvSpPr>
          <p:spPr bwMode="auto">
            <a:xfrm>
              <a:off x="4205666" y="3942513"/>
              <a:ext cx="21450" cy="18769"/>
            </a:xfrm>
            <a:custGeom>
              <a:avLst/>
              <a:gdLst>
                <a:gd name="T0" fmla="*/ 28 w 32"/>
                <a:gd name="T1" fmla="*/ 28 h 28"/>
                <a:gd name="T2" fmla="*/ 32 w 32"/>
                <a:gd name="T3" fmla="*/ 24 h 28"/>
                <a:gd name="T4" fmla="*/ 26 w 32"/>
                <a:gd name="T5" fmla="*/ 18 h 28"/>
                <a:gd name="T6" fmla="*/ 20 w 32"/>
                <a:gd name="T7" fmla="*/ 6 h 28"/>
                <a:gd name="T8" fmla="*/ 16 w 32"/>
                <a:gd name="T9" fmla="*/ 0 h 28"/>
                <a:gd name="T10" fmla="*/ 10 w 32"/>
                <a:gd name="T11" fmla="*/ 0 h 28"/>
                <a:gd name="T12" fmla="*/ 0 w 32"/>
                <a:gd name="T13" fmla="*/ 2 h 28"/>
                <a:gd name="T14" fmla="*/ 14 w 32"/>
                <a:gd name="T15" fmla="*/ 10 h 28"/>
                <a:gd name="T16" fmla="*/ 28 w 32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28">
                  <a:moveTo>
                    <a:pt x="28" y="28"/>
                  </a:moveTo>
                  <a:lnTo>
                    <a:pt x="32" y="24"/>
                  </a:lnTo>
                  <a:lnTo>
                    <a:pt x="26" y="18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0" y="2"/>
                  </a:lnTo>
                  <a:lnTo>
                    <a:pt x="14" y="10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79" name="Freeform 178"/>
            <p:cNvSpPr>
              <a:spLocks/>
            </p:cNvSpPr>
            <p:nvPr/>
          </p:nvSpPr>
          <p:spPr bwMode="auto">
            <a:xfrm>
              <a:off x="4212369" y="3951897"/>
              <a:ext cx="4022" cy="12066"/>
            </a:xfrm>
            <a:custGeom>
              <a:avLst/>
              <a:gdLst>
                <a:gd name="T0" fmla="*/ 6 w 6"/>
                <a:gd name="T1" fmla="*/ 18 h 18"/>
                <a:gd name="T2" fmla="*/ 6 w 6"/>
                <a:gd name="T3" fmla="*/ 6 h 18"/>
                <a:gd name="T4" fmla="*/ 0 w 6"/>
                <a:gd name="T5" fmla="*/ 0 h 18"/>
                <a:gd name="T6" fmla="*/ 4 w 6"/>
                <a:gd name="T7" fmla="*/ 18 h 18"/>
                <a:gd name="T8" fmla="*/ 6 w 6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18"/>
                  </a:moveTo>
                  <a:lnTo>
                    <a:pt x="6" y="6"/>
                  </a:lnTo>
                  <a:lnTo>
                    <a:pt x="0" y="0"/>
                  </a:lnTo>
                  <a:lnTo>
                    <a:pt x="4" y="18"/>
                  </a:lnTo>
                  <a:lnTo>
                    <a:pt x="6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80" name="Freeform 179"/>
            <p:cNvSpPr>
              <a:spLocks/>
            </p:cNvSpPr>
            <p:nvPr/>
          </p:nvSpPr>
          <p:spPr bwMode="auto">
            <a:xfrm>
              <a:off x="4228458" y="3976029"/>
              <a:ext cx="10726" cy="10726"/>
            </a:xfrm>
            <a:custGeom>
              <a:avLst/>
              <a:gdLst>
                <a:gd name="T0" fmla="*/ 12 w 16"/>
                <a:gd name="T1" fmla="*/ 16 h 16"/>
                <a:gd name="T2" fmla="*/ 16 w 16"/>
                <a:gd name="T3" fmla="*/ 8 h 16"/>
                <a:gd name="T4" fmla="*/ 10 w 16"/>
                <a:gd name="T5" fmla="*/ 0 h 16"/>
                <a:gd name="T6" fmla="*/ 2 w 16"/>
                <a:gd name="T7" fmla="*/ 4 h 16"/>
                <a:gd name="T8" fmla="*/ 0 w 16"/>
                <a:gd name="T9" fmla="*/ 10 h 16"/>
                <a:gd name="T10" fmla="*/ 12 w 16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2" y="16"/>
                  </a:moveTo>
                  <a:lnTo>
                    <a:pt x="16" y="8"/>
                  </a:lnTo>
                  <a:lnTo>
                    <a:pt x="10" y="0"/>
                  </a:lnTo>
                  <a:lnTo>
                    <a:pt x="2" y="4"/>
                  </a:lnTo>
                  <a:lnTo>
                    <a:pt x="0" y="10"/>
                  </a:lnTo>
                  <a:lnTo>
                    <a:pt x="12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81" name="Freeform 180"/>
            <p:cNvSpPr>
              <a:spLocks/>
            </p:cNvSpPr>
            <p:nvPr/>
          </p:nvSpPr>
          <p:spPr bwMode="auto">
            <a:xfrm>
              <a:off x="4227118" y="3970666"/>
              <a:ext cx="6703" cy="4022"/>
            </a:xfrm>
            <a:custGeom>
              <a:avLst/>
              <a:gdLst>
                <a:gd name="T0" fmla="*/ 2 w 10"/>
                <a:gd name="T1" fmla="*/ 6 h 6"/>
                <a:gd name="T2" fmla="*/ 10 w 10"/>
                <a:gd name="T3" fmla="*/ 4 h 6"/>
                <a:gd name="T4" fmla="*/ 6 w 10"/>
                <a:gd name="T5" fmla="*/ 0 h 6"/>
                <a:gd name="T6" fmla="*/ 0 w 10"/>
                <a:gd name="T7" fmla="*/ 4 h 6"/>
                <a:gd name="T8" fmla="*/ 2 w 10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2" y="6"/>
                  </a:moveTo>
                  <a:lnTo>
                    <a:pt x="10" y="4"/>
                  </a:lnTo>
                  <a:lnTo>
                    <a:pt x="6" y="0"/>
                  </a:lnTo>
                  <a:lnTo>
                    <a:pt x="0" y="4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82" name="Freeform 181"/>
            <p:cNvSpPr>
              <a:spLocks/>
            </p:cNvSpPr>
            <p:nvPr/>
          </p:nvSpPr>
          <p:spPr bwMode="auto">
            <a:xfrm>
              <a:off x="4219073" y="3966644"/>
              <a:ext cx="12066" cy="4022"/>
            </a:xfrm>
            <a:custGeom>
              <a:avLst/>
              <a:gdLst>
                <a:gd name="T0" fmla="*/ 18 w 18"/>
                <a:gd name="T1" fmla="*/ 0 h 6"/>
                <a:gd name="T2" fmla="*/ 0 w 18"/>
                <a:gd name="T3" fmla="*/ 0 h 6"/>
                <a:gd name="T4" fmla="*/ 0 w 18"/>
                <a:gd name="T5" fmla="*/ 6 h 6"/>
                <a:gd name="T6" fmla="*/ 18 w 18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6">
                  <a:moveTo>
                    <a:pt x="18" y="0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83" name="Freeform 182"/>
            <p:cNvSpPr>
              <a:spLocks/>
            </p:cNvSpPr>
            <p:nvPr/>
          </p:nvSpPr>
          <p:spPr bwMode="auto">
            <a:xfrm>
              <a:off x="4125227" y="3691808"/>
              <a:ext cx="24132" cy="46923"/>
            </a:xfrm>
            <a:custGeom>
              <a:avLst/>
              <a:gdLst>
                <a:gd name="T0" fmla="*/ 28 w 36"/>
                <a:gd name="T1" fmla="*/ 70 h 70"/>
                <a:gd name="T2" fmla="*/ 34 w 36"/>
                <a:gd name="T3" fmla="*/ 68 h 70"/>
                <a:gd name="T4" fmla="*/ 32 w 36"/>
                <a:gd name="T5" fmla="*/ 58 h 70"/>
                <a:gd name="T6" fmla="*/ 36 w 36"/>
                <a:gd name="T7" fmla="*/ 48 h 70"/>
                <a:gd name="T8" fmla="*/ 26 w 36"/>
                <a:gd name="T9" fmla="*/ 36 h 70"/>
                <a:gd name="T10" fmla="*/ 26 w 36"/>
                <a:gd name="T11" fmla="*/ 20 h 70"/>
                <a:gd name="T12" fmla="*/ 16 w 36"/>
                <a:gd name="T13" fmla="*/ 0 h 70"/>
                <a:gd name="T14" fmla="*/ 12 w 36"/>
                <a:gd name="T15" fmla="*/ 0 h 70"/>
                <a:gd name="T16" fmla="*/ 2 w 36"/>
                <a:gd name="T17" fmla="*/ 0 h 70"/>
                <a:gd name="T18" fmla="*/ 0 w 36"/>
                <a:gd name="T19" fmla="*/ 16 h 70"/>
                <a:gd name="T20" fmla="*/ 8 w 36"/>
                <a:gd name="T21" fmla="*/ 44 h 70"/>
                <a:gd name="T22" fmla="*/ 6 w 36"/>
                <a:gd name="T23" fmla="*/ 54 h 70"/>
                <a:gd name="T24" fmla="*/ 12 w 36"/>
                <a:gd name="T25" fmla="*/ 68 h 70"/>
                <a:gd name="T26" fmla="*/ 14 w 36"/>
                <a:gd name="T27" fmla="*/ 68 h 70"/>
                <a:gd name="T28" fmla="*/ 20 w 36"/>
                <a:gd name="T29" fmla="*/ 68 h 70"/>
                <a:gd name="T30" fmla="*/ 28 w 36"/>
                <a:gd name="T3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" h="70">
                  <a:moveTo>
                    <a:pt x="28" y="70"/>
                  </a:moveTo>
                  <a:lnTo>
                    <a:pt x="34" y="68"/>
                  </a:lnTo>
                  <a:lnTo>
                    <a:pt x="32" y="58"/>
                  </a:lnTo>
                  <a:lnTo>
                    <a:pt x="36" y="48"/>
                  </a:lnTo>
                  <a:lnTo>
                    <a:pt x="26" y="36"/>
                  </a:lnTo>
                  <a:lnTo>
                    <a:pt x="26" y="20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2" y="0"/>
                  </a:lnTo>
                  <a:lnTo>
                    <a:pt x="0" y="16"/>
                  </a:lnTo>
                  <a:lnTo>
                    <a:pt x="8" y="44"/>
                  </a:lnTo>
                  <a:lnTo>
                    <a:pt x="6" y="54"/>
                  </a:lnTo>
                  <a:lnTo>
                    <a:pt x="12" y="68"/>
                  </a:lnTo>
                  <a:lnTo>
                    <a:pt x="14" y="68"/>
                  </a:lnTo>
                  <a:lnTo>
                    <a:pt x="20" y="68"/>
                  </a:lnTo>
                  <a:lnTo>
                    <a:pt x="28" y="7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84" name="Freeform 183"/>
            <p:cNvSpPr>
              <a:spLocks/>
            </p:cNvSpPr>
            <p:nvPr/>
          </p:nvSpPr>
          <p:spPr bwMode="auto">
            <a:xfrm>
              <a:off x="4168127" y="3800402"/>
              <a:ext cx="2681" cy="6703"/>
            </a:xfrm>
            <a:custGeom>
              <a:avLst/>
              <a:gdLst>
                <a:gd name="T0" fmla="*/ 2 w 4"/>
                <a:gd name="T1" fmla="*/ 10 h 10"/>
                <a:gd name="T2" fmla="*/ 0 w 4"/>
                <a:gd name="T3" fmla="*/ 0 h 10"/>
                <a:gd name="T4" fmla="*/ 4 w 4"/>
                <a:gd name="T5" fmla="*/ 0 h 10"/>
                <a:gd name="T6" fmla="*/ 4 w 4"/>
                <a:gd name="T7" fmla="*/ 8 h 10"/>
                <a:gd name="T8" fmla="*/ 2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2" y="1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85" name="Freeform 184"/>
            <p:cNvSpPr>
              <a:spLocks/>
            </p:cNvSpPr>
            <p:nvPr/>
          </p:nvSpPr>
          <p:spPr bwMode="auto">
            <a:xfrm>
              <a:off x="4164105" y="3792358"/>
              <a:ext cx="4022" cy="5363"/>
            </a:xfrm>
            <a:custGeom>
              <a:avLst/>
              <a:gdLst>
                <a:gd name="T0" fmla="*/ 2 w 6"/>
                <a:gd name="T1" fmla="*/ 8 h 8"/>
                <a:gd name="T2" fmla="*/ 6 w 6"/>
                <a:gd name="T3" fmla="*/ 6 h 8"/>
                <a:gd name="T4" fmla="*/ 4 w 6"/>
                <a:gd name="T5" fmla="*/ 0 h 8"/>
                <a:gd name="T6" fmla="*/ 0 w 6"/>
                <a:gd name="T7" fmla="*/ 4 h 8"/>
                <a:gd name="T8" fmla="*/ 2 w 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2" y="8"/>
                  </a:moveTo>
                  <a:lnTo>
                    <a:pt x="6" y="6"/>
                  </a:lnTo>
                  <a:lnTo>
                    <a:pt x="4" y="0"/>
                  </a:lnTo>
                  <a:lnTo>
                    <a:pt x="0" y="4"/>
                  </a:lnTo>
                  <a:lnTo>
                    <a:pt x="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86" name="Freeform 185"/>
            <p:cNvSpPr>
              <a:spLocks/>
            </p:cNvSpPr>
            <p:nvPr/>
          </p:nvSpPr>
          <p:spPr bwMode="auto">
            <a:xfrm>
              <a:off x="4160084" y="3784313"/>
              <a:ext cx="6703" cy="8044"/>
            </a:xfrm>
            <a:custGeom>
              <a:avLst/>
              <a:gdLst>
                <a:gd name="T0" fmla="*/ 4 w 10"/>
                <a:gd name="T1" fmla="*/ 12 h 12"/>
                <a:gd name="T2" fmla="*/ 10 w 10"/>
                <a:gd name="T3" fmla="*/ 8 h 12"/>
                <a:gd name="T4" fmla="*/ 6 w 10"/>
                <a:gd name="T5" fmla="*/ 0 h 12"/>
                <a:gd name="T6" fmla="*/ 4 w 10"/>
                <a:gd name="T7" fmla="*/ 0 h 12"/>
                <a:gd name="T8" fmla="*/ 0 w 10"/>
                <a:gd name="T9" fmla="*/ 4 h 12"/>
                <a:gd name="T10" fmla="*/ 4 w 10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2">
                  <a:moveTo>
                    <a:pt x="4" y="12"/>
                  </a:moveTo>
                  <a:lnTo>
                    <a:pt x="10" y="8"/>
                  </a:lnTo>
                  <a:lnTo>
                    <a:pt x="6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4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87" name="Freeform 186"/>
            <p:cNvSpPr>
              <a:spLocks/>
            </p:cNvSpPr>
            <p:nvPr/>
          </p:nvSpPr>
          <p:spPr bwMode="auto">
            <a:xfrm>
              <a:off x="4157403" y="3795040"/>
              <a:ext cx="4022" cy="10726"/>
            </a:xfrm>
            <a:custGeom>
              <a:avLst/>
              <a:gdLst>
                <a:gd name="T0" fmla="*/ 6 w 6"/>
                <a:gd name="T1" fmla="*/ 16 h 16"/>
                <a:gd name="T2" fmla="*/ 6 w 6"/>
                <a:gd name="T3" fmla="*/ 10 h 16"/>
                <a:gd name="T4" fmla="*/ 0 w 6"/>
                <a:gd name="T5" fmla="*/ 0 h 16"/>
                <a:gd name="T6" fmla="*/ 0 w 6"/>
                <a:gd name="T7" fmla="*/ 14 h 16"/>
                <a:gd name="T8" fmla="*/ 6 w 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6">
                  <a:moveTo>
                    <a:pt x="6" y="16"/>
                  </a:moveTo>
                  <a:lnTo>
                    <a:pt x="6" y="1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6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88" name="Freeform 187"/>
            <p:cNvSpPr>
              <a:spLocks/>
            </p:cNvSpPr>
            <p:nvPr/>
          </p:nvSpPr>
          <p:spPr bwMode="auto">
            <a:xfrm>
              <a:off x="4152040" y="3786995"/>
              <a:ext cx="2681" cy="4022"/>
            </a:xfrm>
            <a:custGeom>
              <a:avLst/>
              <a:gdLst>
                <a:gd name="T0" fmla="*/ 2 w 4"/>
                <a:gd name="T1" fmla="*/ 6 h 6"/>
                <a:gd name="T2" fmla="*/ 0 w 4"/>
                <a:gd name="T3" fmla="*/ 0 h 6"/>
                <a:gd name="T4" fmla="*/ 4 w 4"/>
                <a:gd name="T5" fmla="*/ 0 h 6"/>
                <a:gd name="T6" fmla="*/ 4 w 4"/>
                <a:gd name="T7" fmla="*/ 4 h 6"/>
                <a:gd name="T8" fmla="*/ 2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6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89" name="Freeform 188"/>
            <p:cNvSpPr>
              <a:spLocks/>
            </p:cNvSpPr>
            <p:nvPr/>
          </p:nvSpPr>
          <p:spPr bwMode="auto">
            <a:xfrm>
              <a:off x="4150700" y="3774929"/>
              <a:ext cx="9385" cy="8044"/>
            </a:xfrm>
            <a:custGeom>
              <a:avLst/>
              <a:gdLst>
                <a:gd name="T0" fmla="*/ 14 w 14"/>
                <a:gd name="T1" fmla="*/ 8 h 12"/>
                <a:gd name="T2" fmla="*/ 8 w 14"/>
                <a:gd name="T3" fmla="*/ 12 h 12"/>
                <a:gd name="T4" fmla="*/ 0 w 14"/>
                <a:gd name="T5" fmla="*/ 8 h 12"/>
                <a:gd name="T6" fmla="*/ 0 w 14"/>
                <a:gd name="T7" fmla="*/ 2 h 12"/>
                <a:gd name="T8" fmla="*/ 4 w 14"/>
                <a:gd name="T9" fmla="*/ 0 h 12"/>
                <a:gd name="T10" fmla="*/ 14 w 14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14" y="8"/>
                  </a:moveTo>
                  <a:lnTo>
                    <a:pt x="8" y="12"/>
                  </a:lnTo>
                  <a:lnTo>
                    <a:pt x="0" y="8"/>
                  </a:lnTo>
                  <a:lnTo>
                    <a:pt x="0" y="2"/>
                  </a:lnTo>
                  <a:lnTo>
                    <a:pt x="4" y="0"/>
                  </a:lnTo>
                  <a:lnTo>
                    <a:pt x="14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90" name="Freeform 189"/>
            <p:cNvSpPr>
              <a:spLocks/>
            </p:cNvSpPr>
            <p:nvPr/>
          </p:nvSpPr>
          <p:spPr bwMode="auto">
            <a:xfrm>
              <a:off x="4141315" y="3758842"/>
              <a:ext cx="6703" cy="6703"/>
            </a:xfrm>
            <a:custGeom>
              <a:avLst/>
              <a:gdLst>
                <a:gd name="T0" fmla="*/ 8 w 10"/>
                <a:gd name="T1" fmla="*/ 10 h 10"/>
                <a:gd name="T2" fmla="*/ 0 w 10"/>
                <a:gd name="T3" fmla="*/ 4 h 10"/>
                <a:gd name="T4" fmla="*/ 2 w 10"/>
                <a:gd name="T5" fmla="*/ 0 h 10"/>
                <a:gd name="T6" fmla="*/ 10 w 10"/>
                <a:gd name="T7" fmla="*/ 6 h 10"/>
                <a:gd name="T8" fmla="*/ 8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8" y="10"/>
                  </a:moveTo>
                  <a:lnTo>
                    <a:pt x="0" y="4"/>
                  </a:lnTo>
                  <a:lnTo>
                    <a:pt x="2" y="0"/>
                  </a:lnTo>
                  <a:lnTo>
                    <a:pt x="10" y="6"/>
                  </a:lnTo>
                  <a:lnTo>
                    <a:pt x="8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91" name="Freeform 190"/>
            <p:cNvSpPr>
              <a:spLocks/>
            </p:cNvSpPr>
            <p:nvPr/>
          </p:nvSpPr>
          <p:spPr bwMode="auto">
            <a:xfrm>
              <a:off x="4157403" y="3757500"/>
              <a:ext cx="4022" cy="8044"/>
            </a:xfrm>
            <a:custGeom>
              <a:avLst/>
              <a:gdLst>
                <a:gd name="T0" fmla="*/ 6 w 6"/>
                <a:gd name="T1" fmla="*/ 12 h 12"/>
                <a:gd name="T2" fmla="*/ 0 w 6"/>
                <a:gd name="T3" fmla="*/ 8 h 12"/>
                <a:gd name="T4" fmla="*/ 0 w 6"/>
                <a:gd name="T5" fmla="*/ 2 h 12"/>
                <a:gd name="T6" fmla="*/ 4 w 6"/>
                <a:gd name="T7" fmla="*/ 0 h 12"/>
                <a:gd name="T8" fmla="*/ 4 w 6"/>
                <a:gd name="T9" fmla="*/ 6 h 12"/>
                <a:gd name="T10" fmla="*/ 6 w 6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2">
                  <a:moveTo>
                    <a:pt x="6" y="12"/>
                  </a:moveTo>
                  <a:lnTo>
                    <a:pt x="0" y="8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6"/>
                  </a:lnTo>
                  <a:lnTo>
                    <a:pt x="6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92" name="Freeform 191"/>
            <p:cNvSpPr>
              <a:spLocks/>
            </p:cNvSpPr>
            <p:nvPr/>
          </p:nvSpPr>
          <p:spPr bwMode="auto">
            <a:xfrm>
              <a:off x="4127908" y="3744094"/>
              <a:ext cx="5363" cy="4022"/>
            </a:xfrm>
            <a:custGeom>
              <a:avLst/>
              <a:gdLst>
                <a:gd name="T0" fmla="*/ 2 w 8"/>
                <a:gd name="T1" fmla="*/ 6 h 6"/>
                <a:gd name="T2" fmla="*/ 0 w 8"/>
                <a:gd name="T3" fmla="*/ 0 h 6"/>
                <a:gd name="T4" fmla="*/ 4 w 8"/>
                <a:gd name="T5" fmla="*/ 0 h 6"/>
                <a:gd name="T6" fmla="*/ 8 w 8"/>
                <a:gd name="T7" fmla="*/ 6 h 6"/>
                <a:gd name="T8" fmla="*/ 2 w 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2" y="6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8" y="6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93" name="Freeform 192"/>
            <p:cNvSpPr>
              <a:spLocks/>
            </p:cNvSpPr>
            <p:nvPr/>
          </p:nvSpPr>
          <p:spPr bwMode="auto">
            <a:xfrm>
              <a:off x="4145337" y="3768226"/>
              <a:ext cx="6703" cy="5363"/>
            </a:xfrm>
            <a:custGeom>
              <a:avLst/>
              <a:gdLst>
                <a:gd name="T0" fmla="*/ 0 w 10"/>
                <a:gd name="T1" fmla="*/ 2 h 8"/>
                <a:gd name="T2" fmla="*/ 6 w 10"/>
                <a:gd name="T3" fmla="*/ 0 h 8"/>
                <a:gd name="T4" fmla="*/ 10 w 10"/>
                <a:gd name="T5" fmla="*/ 6 h 8"/>
                <a:gd name="T6" fmla="*/ 4 w 10"/>
                <a:gd name="T7" fmla="*/ 8 h 8"/>
                <a:gd name="T8" fmla="*/ 0 w 10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0" y="2"/>
                  </a:moveTo>
                  <a:lnTo>
                    <a:pt x="6" y="0"/>
                  </a:lnTo>
                  <a:lnTo>
                    <a:pt x="10" y="6"/>
                  </a:lnTo>
                  <a:lnTo>
                    <a:pt x="4" y="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94" name="Freeform 193"/>
            <p:cNvSpPr>
              <a:spLocks/>
            </p:cNvSpPr>
            <p:nvPr/>
          </p:nvSpPr>
          <p:spPr bwMode="auto">
            <a:xfrm>
              <a:off x="4158744" y="3769567"/>
              <a:ext cx="9385" cy="10726"/>
            </a:xfrm>
            <a:custGeom>
              <a:avLst/>
              <a:gdLst>
                <a:gd name="T0" fmla="*/ 0 w 14"/>
                <a:gd name="T1" fmla="*/ 8 h 16"/>
                <a:gd name="T2" fmla="*/ 0 w 14"/>
                <a:gd name="T3" fmla="*/ 4 h 16"/>
                <a:gd name="T4" fmla="*/ 8 w 14"/>
                <a:gd name="T5" fmla="*/ 0 h 16"/>
                <a:gd name="T6" fmla="*/ 14 w 14"/>
                <a:gd name="T7" fmla="*/ 16 h 16"/>
                <a:gd name="T8" fmla="*/ 6 w 14"/>
                <a:gd name="T9" fmla="*/ 8 h 16"/>
                <a:gd name="T10" fmla="*/ 0 w 14"/>
                <a:gd name="T11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6">
                  <a:moveTo>
                    <a:pt x="0" y="8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4" y="16"/>
                  </a:lnTo>
                  <a:lnTo>
                    <a:pt x="6" y="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95" name="Freeform 194"/>
            <p:cNvSpPr>
              <a:spLocks/>
            </p:cNvSpPr>
            <p:nvPr/>
          </p:nvSpPr>
          <p:spPr bwMode="auto">
            <a:xfrm>
              <a:off x="4149358" y="3757500"/>
              <a:ext cx="5363" cy="4022"/>
            </a:xfrm>
            <a:custGeom>
              <a:avLst/>
              <a:gdLst>
                <a:gd name="T0" fmla="*/ 0 w 8"/>
                <a:gd name="T1" fmla="*/ 6 h 6"/>
                <a:gd name="T2" fmla="*/ 0 w 8"/>
                <a:gd name="T3" fmla="*/ 0 h 6"/>
                <a:gd name="T4" fmla="*/ 8 w 8"/>
                <a:gd name="T5" fmla="*/ 2 h 6"/>
                <a:gd name="T6" fmla="*/ 6 w 8"/>
                <a:gd name="T7" fmla="*/ 6 h 6"/>
                <a:gd name="T8" fmla="*/ 0 w 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0" y="0"/>
                  </a:lnTo>
                  <a:lnTo>
                    <a:pt x="8" y="2"/>
                  </a:lnTo>
                  <a:lnTo>
                    <a:pt x="6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96" name="Freeform 195"/>
            <p:cNvSpPr>
              <a:spLocks/>
            </p:cNvSpPr>
            <p:nvPr/>
          </p:nvSpPr>
          <p:spPr bwMode="auto">
            <a:xfrm>
              <a:off x="4064897" y="2997346"/>
              <a:ext cx="309693" cy="1029628"/>
            </a:xfrm>
            <a:custGeom>
              <a:avLst/>
              <a:gdLst>
                <a:gd name="T0" fmla="*/ 318 w 462"/>
                <a:gd name="T1" fmla="*/ 1438 h 1536"/>
                <a:gd name="T2" fmla="*/ 258 w 462"/>
                <a:gd name="T3" fmla="*/ 1336 h 1536"/>
                <a:gd name="T4" fmla="*/ 238 w 462"/>
                <a:gd name="T5" fmla="*/ 1210 h 1536"/>
                <a:gd name="T6" fmla="*/ 194 w 462"/>
                <a:gd name="T7" fmla="*/ 1116 h 1536"/>
                <a:gd name="T8" fmla="*/ 166 w 462"/>
                <a:gd name="T9" fmla="*/ 1036 h 1536"/>
                <a:gd name="T10" fmla="*/ 142 w 462"/>
                <a:gd name="T11" fmla="*/ 926 h 1536"/>
                <a:gd name="T12" fmla="*/ 126 w 462"/>
                <a:gd name="T13" fmla="*/ 846 h 1536"/>
                <a:gd name="T14" fmla="*/ 120 w 462"/>
                <a:gd name="T15" fmla="*/ 758 h 1536"/>
                <a:gd name="T16" fmla="*/ 114 w 462"/>
                <a:gd name="T17" fmla="*/ 670 h 1536"/>
                <a:gd name="T18" fmla="*/ 92 w 462"/>
                <a:gd name="T19" fmla="*/ 532 h 1536"/>
                <a:gd name="T20" fmla="*/ 106 w 462"/>
                <a:gd name="T21" fmla="*/ 412 h 1536"/>
                <a:gd name="T22" fmla="*/ 118 w 462"/>
                <a:gd name="T23" fmla="*/ 368 h 1536"/>
                <a:gd name="T24" fmla="*/ 108 w 462"/>
                <a:gd name="T25" fmla="*/ 296 h 1536"/>
                <a:gd name="T26" fmla="*/ 114 w 462"/>
                <a:gd name="T27" fmla="*/ 204 h 1536"/>
                <a:gd name="T28" fmla="*/ 70 w 462"/>
                <a:gd name="T29" fmla="*/ 90 h 1536"/>
                <a:gd name="T30" fmla="*/ 18 w 462"/>
                <a:gd name="T31" fmla="*/ 8 h 1536"/>
                <a:gd name="T32" fmla="*/ 18 w 462"/>
                <a:gd name="T33" fmla="*/ 136 h 1536"/>
                <a:gd name="T34" fmla="*/ 18 w 462"/>
                <a:gd name="T35" fmla="*/ 254 h 1536"/>
                <a:gd name="T36" fmla="*/ 24 w 462"/>
                <a:gd name="T37" fmla="*/ 348 h 1536"/>
                <a:gd name="T38" fmla="*/ 28 w 462"/>
                <a:gd name="T39" fmla="*/ 440 h 1536"/>
                <a:gd name="T40" fmla="*/ 38 w 462"/>
                <a:gd name="T41" fmla="*/ 536 h 1536"/>
                <a:gd name="T42" fmla="*/ 56 w 462"/>
                <a:gd name="T43" fmla="*/ 650 h 1536"/>
                <a:gd name="T44" fmla="*/ 58 w 462"/>
                <a:gd name="T45" fmla="*/ 740 h 1536"/>
                <a:gd name="T46" fmla="*/ 56 w 462"/>
                <a:gd name="T47" fmla="*/ 822 h 1536"/>
                <a:gd name="T48" fmla="*/ 40 w 462"/>
                <a:gd name="T49" fmla="*/ 842 h 1536"/>
                <a:gd name="T50" fmla="*/ 76 w 462"/>
                <a:gd name="T51" fmla="*/ 926 h 1536"/>
                <a:gd name="T52" fmla="*/ 82 w 462"/>
                <a:gd name="T53" fmla="*/ 990 h 1536"/>
                <a:gd name="T54" fmla="*/ 118 w 462"/>
                <a:gd name="T55" fmla="*/ 1030 h 1536"/>
                <a:gd name="T56" fmla="*/ 132 w 462"/>
                <a:gd name="T57" fmla="*/ 1042 h 1536"/>
                <a:gd name="T58" fmla="*/ 150 w 462"/>
                <a:gd name="T59" fmla="*/ 1082 h 1536"/>
                <a:gd name="T60" fmla="*/ 152 w 462"/>
                <a:gd name="T61" fmla="*/ 1134 h 1536"/>
                <a:gd name="T62" fmla="*/ 178 w 462"/>
                <a:gd name="T63" fmla="*/ 1156 h 1536"/>
                <a:gd name="T64" fmla="*/ 180 w 462"/>
                <a:gd name="T65" fmla="*/ 1190 h 1536"/>
                <a:gd name="T66" fmla="*/ 180 w 462"/>
                <a:gd name="T67" fmla="*/ 1218 h 1536"/>
                <a:gd name="T68" fmla="*/ 162 w 462"/>
                <a:gd name="T69" fmla="*/ 1206 h 1536"/>
                <a:gd name="T70" fmla="*/ 128 w 462"/>
                <a:gd name="T71" fmla="*/ 1208 h 1536"/>
                <a:gd name="T72" fmla="*/ 124 w 462"/>
                <a:gd name="T73" fmla="*/ 1228 h 1536"/>
                <a:gd name="T74" fmla="*/ 132 w 462"/>
                <a:gd name="T75" fmla="*/ 1250 h 1536"/>
                <a:gd name="T76" fmla="*/ 142 w 462"/>
                <a:gd name="T77" fmla="*/ 1248 h 1536"/>
                <a:gd name="T78" fmla="*/ 180 w 462"/>
                <a:gd name="T79" fmla="*/ 1264 h 1536"/>
                <a:gd name="T80" fmla="*/ 174 w 462"/>
                <a:gd name="T81" fmla="*/ 1294 h 1536"/>
                <a:gd name="T82" fmla="*/ 210 w 462"/>
                <a:gd name="T83" fmla="*/ 1302 h 1536"/>
                <a:gd name="T84" fmla="*/ 210 w 462"/>
                <a:gd name="T85" fmla="*/ 1358 h 1536"/>
                <a:gd name="T86" fmla="*/ 232 w 462"/>
                <a:gd name="T87" fmla="*/ 1366 h 1536"/>
                <a:gd name="T88" fmla="*/ 224 w 462"/>
                <a:gd name="T89" fmla="*/ 1398 h 1536"/>
                <a:gd name="T90" fmla="*/ 236 w 462"/>
                <a:gd name="T91" fmla="*/ 1412 h 1536"/>
                <a:gd name="T92" fmla="*/ 242 w 462"/>
                <a:gd name="T93" fmla="*/ 1424 h 1536"/>
                <a:gd name="T94" fmla="*/ 270 w 462"/>
                <a:gd name="T95" fmla="*/ 1448 h 1536"/>
                <a:gd name="T96" fmla="*/ 280 w 462"/>
                <a:gd name="T97" fmla="*/ 1476 h 1536"/>
                <a:gd name="T98" fmla="*/ 300 w 462"/>
                <a:gd name="T99" fmla="*/ 1454 h 1536"/>
                <a:gd name="T100" fmla="*/ 294 w 462"/>
                <a:gd name="T101" fmla="*/ 1430 h 1536"/>
                <a:gd name="T102" fmla="*/ 330 w 462"/>
                <a:gd name="T103" fmla="*/ 1468 h 1536"/>
                <a:gd name="T104" fmla="*/ 300 w 462"/>
                <a:gd name="T105" fmla="*/ 1466 h 1536"/>
                <a:gd name="T106" fmla="*/ 302 w 462"/>
                <a:gd name="T107" fmla="*/ 1490 h 1536"/>
                <a:gd name="T108" fmla="*/ 322 w 462"/>
                <a:gd name="T109" fmla="*/ 1504 h 1536"/>
                <a:gd name="T110" fmla="*/ 356 w 462"/>
                <a:gd name="T111" fmla="*/ 1504 h 1536"/>
                <a:gd name="T112" fmla="*/ 334 w 462"/>
                <a:gd name="T113" fmla="*/ 1498 h 1536"/>
                <a:gd name="T114" fmla="*/ 368 w 462"/>
                <a:gd name="T115" fmla="*/ 1476 h 1536"/>
                <a:gd name="T116" fmla="*/ 376 w 462"/>
                <a:gd name="T117" fmla="*/ 1504 h 1536"/>
                <a:gd name="T118" fmla="*/ 382 w 462"/>
                <a:gd name="T119" fmla="*/ 1530 h 1536"/>
                <a:gd name="T120" fmla="*/ 404 w 462"/>
                <a:gd name="T121" fmla="*/ 1488 h 1536"/>
                <a:gd name="T122" fmla="*/ 442 w 462"/>
                <a:gd name="T123" fmla="*/ 1472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2" h="1536">
                  <a:moveTo>
                    <a:pt x="410" y="1464"/>
                  </a:moveTo>
                  <a:lnTo>
                    <a:pt x="342" y="1466"/>
                  </a:lnTo>
                  <a:lnTo>
                    <a:pt x="332" y="1452"/>
                  </a:lnTo>
                  <a:lnTo>
                    <a:pt x="318" y="1444"/>
                  </a:lnTo>
                  <a:lnTo>
                    <a:pt x="318" y="1438"/>
                  </a:lnTo>
                  <a:lnTo>
                    <a:pt x="314" y="1426"/>
                  </a:lnTo>
                  <a:lnTo>
                    <a:pt x="298" y="1408"/>
                  </a:lnTo>
                  <a:lnTo>
                    <a:pt x="278" y="1414"/>
                  </a:lnTo>
                  <a:lnTo>
                    <a:pt x="240" y="1362"/>
                  </a:lnTo>
                  <a:lnTo>
                    <a:pt x="258" y="1336"/>
                  </a:lnTo>
                  <a:lnTo>
                    <a:pt x="252" y="1296"/>
                  </a:lnTo>
                  <a:lnTo>
                    <a:pt x="240" y="1288"/>
                  </a:lnTo>
                  <a:lnTo>
                    <a:pt x="244" y="1266"/>
                  </a:lnTo>
                  <a:lnTo>
                    <a:pt x="244" y="1236"/>
                  </a:lnTo>
                  <a:lnTo>
                    <a:pt x="238" y="1210"/>
                  </a:lnTo>
                  <a:lnTo>
                    <a:pt x="228" y="1200"/>
                  </a:lnTo>
                  <a:lnTo>
                    <a:pt x="236" y="1190"/>
                  </a:lnTo>
                  <a:lnTo>
                    <a:pt x="232" y="1156"/>
                  </a:lnTo>
                  <a:lnTo>
                    <a:pt x="206" y="1140"/>
                  </a:lnTo>
                  <a:lnTo>
                    <a:pt x="194" y="1116"/>
                  </a:lnTo>
                  <a:lnTo>
                    <a:pt x="186" y="1100"/>
                  </a:lnTo>
                  <a:lnTo>
                    <a:pt x="184" y="1090"/>
                  </a:lnTo>
                  <a:lnTo>
                    <a:pt x="174" y="1090"/>
                  </a:lnTo>
                  <a:lnTo>
                    <a:pt x="164" y="1058"/>
                  </a:lnTo>
                  <a:lnTo>
                    <a:pt x="166" y="1036"/>
                  </a:lnTo>
                  <a:lnTo>
                    <a:pt x="152" y="1014"/>
                  </a:lnTo>
                  <a:lnTo>
                    <a:pt x="140" y="974"/>
                  </a:lnTo>
                  <a:lnTo>
                    <a:pt x="144" y="956"/>
                  </a:lnTo>
                  <a:lnTo>
                    <a:pt x="136" y="942"/>
                  </a:lnTo>
                  <a:lnTo>
                    <a:pt x="142" y="926"/>
                  </a:lnTo>
                  <a:lnTo>
                    <a:pt x="138" y="912"/>
                  </a:lnTo>
                  <a:lnTo>
                    <a:pt x="152" y="898"/>
                  </a:lnTo>
                  <a:lnTo>
                    <a:pt x="142" y="890"/>
                  </a:lnTo>
                  <a:lnTo>
                    <a:pt x="128" y="858"/>
                  </a:lnTo>
                  <a:lnTo>
                    <a:pt x="126" y="846"/>
                  </a:lnTo>
                  <a:lnTo>
                    <a:pt x="118" y="826"/>
                  </a:lnTo>
                  <a:lnTo>
                    <a:pt x="122" y="812"/>
                  </a:lnTo>
                  <a:lnTo>
                    <a:pt x="136" y="798"/>
                  </a:lnTo>
                  <a:lnTo>
                    <a:pt x="132" y="778"/>
                  </a:lnTo>
                  <a:lnTo>
                    <a:pt x="120" y="758"/>
                  </a:lnTo>
                  <a:lnTo>
                    <a:pt x="124" y="718"/>
                  </a:lnTo>
                  <a:lnTo>
                    <a:pt x="132" y="712"/>
                  </a:lnTo>
                  <a:lnTo>
                    <a:pt x="124" y="688"/>
                  </a:lnTo>
                  <a:lnTo>
                    <a:pt x="124" y="670"/>
                  </a:lnTo>
                  <a:lnTo>
                    <a:pt x="114" y="670"/>
                  </a:lnTo>
                  <a:lnTo>
                    <a:pt x="108" y="646"/>
                  </a:lnTo>
                  <a:lnTo>
                    <a:pt x="92" y="626"/>
                  </a:lnTo>
                  <a:lnTo>
                    <a:pt x="84" y="604"/>
                  </a:lnTo>
                  <a:lnTo>
                    <a:pt x="84" y="556"/>
                  </a:lnTo>
                  <a:lnTo>
                    <a:pt x="92" y="532"/>
                  </a:lnTo>
                  <a:lnTo>
                    <a:pt x="82" y="502"/>
                  </a:lnTo>
                  <a:lnTo>
                    <a:pt x="86" y="490"/>
                  </a:lnTo>
                  <a:lnTo>
                    <a:pt x="84" y="466"/>
                  </a:lnTo>
                  <a:lnTo>
                    <a:pt x="102" y="450"/>
                  </a:lnTo>
                  <a:lnTo>
                    <a:pt x="106" y="412"/>
                  </a:lnTo>
                  <a:lnTo>
                    <a:pt x="122" y="408"/>
                  </a:lnTo>
                  <a:lnTo>
                    <a:pt x="124" y="402"/>
                  </a:lnTo>
                  <a:lnTo>
                    <a:pt x="116" y="390"/>
                  </a:lnTo>
                  <a:lnTo>
                    <a:pt x="112" y="376"/>
                  </a:lnTo>
                  <a:lnTo>
                    <a:pt x="118" y="368"/>
                  </a:lnTo>
                  <a:lnTo>
                    <a:pt x="104" y="350"/>
                  </a:lnTo>
                  <a:lnTo>
                    <a:pt x="106" y="334"/>
                  </a:lnTo>
                  <a:lnTo>
                    <a:pt x="108" y="322"/>
                  </a:lnTo>
                  <a:lnTo>
                    <a:pt x="100" y="310"/>
                  </a:lnTo>
                  <a:lnTo>
                    <a:pt x="108" y="296"/>
                  </a:lnTo>
                  <a:lnTo>
                    <a:pt x="142" y="280"/>
                  </a:lnTo>
                  <a:lnTo>
                    <a:pt x="146" y="236"/>
                  </a:lnTo>
                  <a:lnTo>
                    <a:pt x="138" y="230"/>
                  </a:lnTo>
                  <a:lnTo>
                    <a:pt x="116" y="232"/>
                  </a:lnTo>
                  <a:lnTo>
                    <a:pt x="114" y="204"/>
                  </a:lnTo>
                  <a:lnTo>
                    <a:pt x="92" y="150"/>
                  </a:lnTo>
                  <a:lnTo>
                    <a:pt x="78" y="140"/>
                  </a:lnTo>
                  <a:lnTo>
                    <a:pt x="70" y="110"/>
                  </a:lnTo>
                  <a:lnTo>
                    <a:pt x="76" y="102"/>
                  </a:lnTo>
                  <a:lnTo>
                    <a:pt x="70" y="90"/>
                  </a:lnTo>
                  <a:lnTo>
                    <a:pt x="76" y="80"/>
                  </a:lnTo>
                  <a:lnTo>
                    <a:pt x="58" y="62"/>
                  </a:lnTo>
                  <a:lnTo>
                    <a:pt x="44" y="16"/>
                  </a:lnTo>
                  <a:lnTo>
                    <a:pt x="28" y="0"/>
                  </a:lnTo>
                  <a:lnTo>
                    <a:pt x="18" y="8"/>
                  </a:lnTo>
                  <a:lnTo>
                    <a:pt x="20" y="26"/>
                  </a:lnTo>
                  <a:lnTo>
                    <a:pt x="0" y="34"/>
                  </a:lnTo>
                  <a:lnTo>
                    <a:pt x="6" y="68"/>
                  </a:lnTo>
                  <a:lnTo>
                    <a:pt x="18" y="114"/>
                  </a:lnTo>
                  <a:lnTo>
                    <a:pt x="18" y="136"/>
                  </a:lnTo>
                  <a:lnTo>
                    <a:pt x="26" y="164"/>
                  </a:lnTo>
                  <a:lnTo>
                    <a:pt x="24" y="178"/>
                  </a:lnTo>
                  <a:lnTo>
                    <a:pt x="24" y="232"/>
                  </a:lnTo>
                  <a:lnTo>
                    <a:pt x="18" y="236"/>
                  </a:lnTo>
                  <a:lnTo>
                    <a:pt x="18" y="254"/>
                  </a:lnTo>
                  <a:lnTo>
                    <a:pt x="24" y="258"/>
                  </a:lnTo>
                  <a:lnTo>
                    <a:pt x="24" y="310"/>
                  </a:lnTo>
                  <a:lnTo>
                    <a:pt x="32" y="316"/>
                  </a:lnTo>
                  <a:lnTo>
                    <a:pt x="36" y="334"/>
                  </a:lnTo>
                  <a:lnTo>
                    <a:pt x="24" y="348"/>
                  </a:lnTo>
                  <a:lnTo>
                    <a:pt x="30" y="360"/>
                  </a:lnTo>
                  <a:lnTo>
                    <a:pt x="32" y="388"/>
                  </a:lnTo>
                  <a:lnTo>
                    <a:pt x="32" y="410"/>
                  </a:lnTo>
                  <a:lnTo>
                    <a:pt x="32" y="424"/>
                  </a:lnTo>
                  <a:lnTo>
                    <a:pt x="28" y="440"/>
                  </a:lnTo>
                  <a:lnTo>
                    <a:pt x="32" y="466"/>
                  </a:lnTo>
                  <a:lnTo>
                    <a:pt x="24" y="486"/>
                  </a:lnTo>
                  <a:lnTo>
                    <a:pt x="30" y="506"/>
                  </a:lnTo>
                  <a:lnTo>
                    <a:pt x="36" y="508"/>
                  </a:lnTo>
                  <a:lnTo>
                    <a:pt x="38" y="536"/>
                  </a:lnTo>
                  <a:lnTo>
                    <a:pt x="28" y="548"/>
                  </a:lnTo>
                  <a:lnTo>
                    <a:pt x="26" y="562"/>
                  </a:lnTo>
                  <a:lnTo>
                    <a:pt x="46" y="604"/>
                  </a:lnTo>
                  <a:lnTo>
                    <a:pt x="58" y="640"/>
                  </a:lnTo>
                  <a:lnTo>
                    <a:pt x="56" y="650"/>
                  </a:lnTo>
                  <a:lnTo>
                    <a:pt x="54" y="670"/>
                  </a:lnTo>
                  <a:lnTo>
                    <a:pt x="64" y="688"/>
                  </a:lnTo>
                  <a:lnTo>
                    <a:pt x="58" y="708"/>
                  </a:lnTo>
                  <a:lnTo>
                    <a:pt x="60" y="716"/>
                  </a:lnTo>
                  <a:lnTo>
                    <a:pt x="58" y="740"/>
                  </a:lnTo>
                  <a:lnTo>
                    <a:pt x="60" y="756"/>
                  </a:lnTo>
                  <a:lnTo>
                    <a:pt x="52" y="778"/>
                  </a:lnTo>
                  <a:lnTo>
                    <a:pt x="56" y="782"/>
                  </a:lnTo>
                  <a:lnTo>
                    <a:pt x="56" y="804"/>
                  </a:lnTo>
                  <a:lnTo>
                    <a:pt x="56" y="822"/>
                  </a:lnTo>
                  <a:lnTo>
                    <a:pt x="48" y="818"/>
                  </a:lnTo>
                  <a:lnTo>
                    <a:pt x="48" y="824"/>
                  </a:lnTo>
                  <a:lnTo>
                    <a:pt x="54" y="840"/>
                  </a:lnTo>
                  <a:lnTo>
                    <a:pt x="50" y="846"/>
                  </a:lnTo>
                  <a:lnTo>
                    <a:pt x="40" y="842"/>
                  </a:lnTo>
                  <a:lnTo>
                    <a:pt x="42" y="866"/>
                  </a:lnTo>
                  <a:lnTo>
                    <a:pt x="46" y="870"/>
                  </a:lnTo>
                  <a:lnTo>
                    <a:pt x="54" y="872"/>
                  </a:lnTo>
                  <a:lnTo>
                    <a:pt x="62" y="902"/>
                  </a:lnTo>
                  <a:lnTo>
                    <a:pt x="76" y="926"/>
                  </a:lnTo>
                  <a:lnTo>
                    <a:pt x="76" y="948"/>
                  </a:lnTo>
                  <a:lnTo>
                    <a:pt x="84" y="954"/>
                  </a:lnTo>
                  <a:lnTo>
                    <a:pt x="72" y="954"/>
                  </a:lnTo>
                  <a:lnTo>
                    <a:pt x="70" y="966"/>
                  </a:lnTo>
                  <a:lnTo>
                    <a:pt x="82" y="990"/>
                  </a:lnTo>
                  <a:lnTo>
                    <a:pt x="82" y="1002"/>
                  </a:lnTo>
                  <a:lnTo>
                    <a:pt x="92" y="1022"/>
                  </a:lnTo>
                  <a:lnTo>
                    <a:pt x="100" y="1026"/>
                  </a:lnTo>
                  <a:lnTo>
                    <a:pt x="104" y="1030"/>
                  </a:lnTo>
                  <a:lnTo>
                    <a:pt x="118" y="1030"/>
                  </a:lnTo>
                  <a:lnTo>
                    <a:pt x="120" y="1022"/>
                  </a:lnTo>
                  <a:lnTo>
                    <a:pt x="124" y="1020"/>
                  </a:lnTo>
                  <a:lnTo>
                    <a:pt x="132" y="1026"/>
                  </a:lnTo>
                  <a:lnTo>
                    <a:pt x="138" y="1032"/>
                  </a:lnTo>
                  <a:lnTo>
                    <a:pt x="132" y="1042"/>
                  </a:lnTo>
                  <a:lnTo>
                    <a:pt x="140" y="1050"/>
                  </a:lnTo>
                  <a:lnTo>
                    <a:pt x="146" y="1052"/>
                  </a:lnTo>
                  <a:lnTo>
                    <a:pt x="148" y="1064"/>
                  </a:lnTo>
                  <a:lnTo>
                    <a:pt x="142" y="1076"/>
                  </a:lnTo>
                  <a:lnTo>
                    <a:pt x="150" y="1082"/>
                  </a:lnTo>
                  <a:lnTo>
                    <a:pt x="152" y="1092"/>
                  </a:lnTo>
                  <a:lnTo>
                    <a:pt x="150" y="1104"/>
                  </a:lnTo>
                  <a:lnTo>
                    <a:pt x="156" y="1116"/>
                  </a:lnTo>
                  <a:lnTo>
                    <a:pt x="160" y="1126"/>
                  </a:lnTo>
                  <a:lnTo>
                    <a:pt x="152" y="1134"/>
                  </a:lnTo>
                  <a:lnTo>
                    <a:pt x="160" y="1142"/>
                  </a:lnTo>
                  <a:lnTo>
                    <a:pt x="174" y="1146"/>
                  </a:lnTo>
                  <a:lnTo>
                    <a:pt x="178" y="1146"/>
                  </a:lnTo>
                  <a:lnTo>
                    <a:pt x="180" y="1146"/>
                  </a:lnTo>
                  <a:lnTo>
                    <a:pt x="178" y="1156"/>
                  </a:lnTo>
                  <a:lnTo>
                    <a:pt x="184" y="1160"/>
                  </a:lnTo>
                  <a:lnTo>
                    <a:pt x="178" y="1170"/>
                  </a:lnTo>
                  <a:lnTo>
                    <a:pt x="164" y="1172"/>
                  </a:lnTo>
                  <a:lnTo>
                    <a:pt x="166" y="1182"/>
                  </a:lnTo>
                  <a:lnTo>
                    <a:pt x="180" y="1190"/>
                  </a:lnTo>
                  <a:lnTo>
                    <a:pt x="180" y="1192"/>
                  </a:lnTo>
                  <a:lnTo>
                    <a:pt x="174" y="1194"/>
                  </a:lnTo>
                  <a:lnTo>
                    <a:pt x="172" y="1200"/>
                  </a:lnTo>
                  <a:lnTo>
                    <a:pt x="178" y="1208"/>
                  </a:lnTo>
                  <a:lnTo>
                    <a:pt x="180" y="1218"/>
                  </a:lnTo>
                  <a:lnTo>
                    <a:pt x="176" y="1238"/>
                  </a:lnTo>
                  <a:lnTo>
                    <a:pt x="174" y="1242"/>
                  </a:lnTo>
                  <a:lnTo>
                    <a:pt x="170" y="1224"/>
                  </a:lnTo>
                  <a:lnTo>
                    <a:pt x="166" y="1206"/>
                  </a:lnTo>
                  <a:lnTo>
                    <a:pt x="162" y="1206"/>
                  </a:lnTo>
                  <a:lnTo>
                    <a:pt x="164" y="1212"/>
                  </a:lnTo>
                  <a:lnTo>
                    <a:pt x="158" y="1218"/>
                  </a:lnTo>
                  <a:lnTo>
                    <a:pt x="148" y="1210"/>
                  </a:lnTo>
                  <a:lnTo>
                    <a:pt x="136" y="1210"/>
                  </a:lnTo>
                  <a:lnTo>
                    <a:pt x="128" y="1208"/>
                  </a:lnTo>
                  <a:lnTo>
                    <a:pt x="122" y="1212"/>
                  </a:lnTo>
                  <a:lnTo>
                    <a:pt x="124" y="1216"/>
                  </a:lnTo>
                  <a:lnTo>
                    <a:pt x="130" y="1220"/>
                  </a:lnTo>
                  <a:lnTo>
                    <a:pt x="130" y="1228"/>
                  </a:lnTo>
                  <a:lnTo>
                    <a:pt x="124" y="1228"/>
                  </a:lnTo>
                  <a:lnTo>
                    <a:pt x="116" y="1230"/>
                  </a:lnTo>
                  <a:lnTo>
                    <a:pt x="116" y="1240"/>
                  </a:lnTo>
                  <a:lnTo>
                    <a:pt x="124" y="1252"/>
                  </a:lnTo>
                  <a:lnTo>
                    <a:pt x="132" y="1252"/>
                  </a:lnTo>
                  <a:lnTo>
                    <a:pt x="132" y="1250"/>
                  </a:lnTo>
                  <a:lnTo>
                    <a:pt x="128" y="1248"/>
                  </a:lnTo>
                  <a:lnTo>
                    <a:pt x="124" y="1246"/>
                  </a:lnTo>
                  <a:lnTo>
                    <a:pt x="126" y="1240"/>
                  </a:lnTo>
                  <a:lnTo>
                    <a:pt x="136" y="1238"/>
                  </a:lnTo>
                  <a:lnTo>
                    <a:pt x="142" y="1248"/>
                  </a:lnTo>
                  <a:lnTo>
                    <a:pt x="152" y="1248"/>
                  </a:lnTo>
                  <a:lnTo>
                    <a:pt x="162" y="1240"/>
                  </a:lnTo>
                  <a:lnTo>
                    <a:pt x="172" y="1254"/>
                  </a:lnTo>
                  <a:lnTo>
                    <a:pt x="178" y="1254"/>
                  </a:lnTo>
                  <a:lnTo>
                    <a:pt x="180" y="1264"/>
                  </a:lnTo>
                  <a:lnTo>
                    <a:pt x="170" y="1266"/>
                  </a:lnTo>
                  <a:lnTo>
                    <a:pt x="166" y="1272"/>
                  </a:lnTo>
                  <a:lnTo>
                    <a:pt x="184" y="1278"/>
                  </a:lnTo>
                  <a:lnTo>
                    <a:pt x="174" y="1284"/>
                  </a:lnTo>
                  <a:lnTo>
                    <a:pt x="174" y="1294"/>
                  </a:lnTo>
                  <a:lnTo>
                    <a:pt x="188" y="1302"/>
                  </a:lnTo>
                  <a:lnTo>
                    <a:pt x="196" y="1302"/>
                  </a:lnTo>
                  <a:lnTo>
                    <a:pt x="202" y="1296"/>
                  </a:lnTo>
                  <a:lnTo>
                    <a:pt x="206" y="1294"/>
                  </a:lnTo>
                  <a:lnTo>
                    <a:pt x="210" y="1302"/>
                  </a:lnTo>
                  <a:lnTo>
                    <a:pt x="202" y="1304"/>
                  </a:lnTo>
                  <a:lnTo>
                    <a:pt x="204" y="1310"/>
                  </a:lnTo>
                  <a:lnTo>
                    <a:pt x="192" y="1314"/>
                  </a:lnTo>
                  <a:lnTo>
                    <a:pt x="192" y="1324"/>
                  </a:lnTo>
                  <a:lnTo>
                    <a:pt x="210" y="1358"/>
                  </a:lnTo>
                  <a:lnTo>
                    <a:pt x="216" y="1362"/>
                  </a:lnTo>
                  <a:lnTo>
                    <a:pt x="218" y="1360"/>
                  </a:lnTo>
                  <a:lnTo>
                    <a:pt x="224" y="1344"/>
                  </a:lnTo>
                  <a:lnTo>
                    <a:pt x="226" y="1360"/>
                  </a:lnTo>
                  <a:lnTo>
                    <a:pt x="232" y="1366"/>
                  </a:lnTo>
                  <a:lnTo>
                    <a:pt x="224" y="1368"/>
                  </a:lnTo>
                  <a:lnTo>
                    <a:pt x="218" y="1380"/>
                  </a:lnTo>
                  <a:lnTo>
                    <a:pt x="214" y="1384"/>
                  </a:lnTo>
                  <a:lnTo>
                    <a:pt x="216" y="1392"/>
                  </a:lnTo>
                  <a:lnTo>
                    <a:pt x="224" y="1398"/>
                  </a:lnTo>
                  <a:lnTo>
                    <a:pt x="236" y="1394"/>
                  </a:lnTo>
                  <a:lnTo>
                    <a:pt x="244" y="1402"/>
                  </a:lnTo>
                  <a:lnTo>
                    <a:pt x="238" y="1402"/>
                  </a:lnTo>
                  <a:lnTo>
                    <a:pt x="230" y="1404"/>
                  </a:lnTo>
                  <a:lnTo>
                    <a:pt x="236" y="1412"/>
                  </a:lnTo>
                  <a:lnTo>
                    <a:pt x="244" y="1412"/>
                  </a:lnTo>
                  <a:lnTo>
                    <a:pt x="252" y="1406"/>
                  </a:lnTo>
                  <a:lnTo>
                    <a:pt x="252" y="1416"/>
                  </a:lnTo>
                  <a:lnTo>
                    <a:pt x="242" y="1420"/>
                  </a:lnTo>
                  <a:lnTo>
                    <a:pt x="242" y="1424"/>
                  </a:lnTo>
                  <a:lnTo>
                    <a:pt x="252" y="1430"/>
                  </a:lnTo>
                  <a:lnTo>
                    <a:pt x="262" y="1432"/>
                  </a:lnTo>
                  <a:lnTo>
                    <a:pt x="276" y="1446"/>
                  </a:lnTo>
                  <a:lnTo>
                    <a:pt x="280" y="1458"/>
                  </a:lnTo>
                  <a:lnTo>
                    <a:pt x="270" y="1448"/>
                  </a:lnTo>
                  <a:lnTo>
                    <a:pt x="274" y="1460"/>
                  </a:lnTo>
                  <a:lnTo>
                    <a:pt x="258" y="1442"/>
                  </a:lnTo>
                  <a:lnTo>
                    <a:pt x="254" y="1440"/>
                  </a:lnTo>
                  <a:lnTo>
                    <a:pt x="268" y="1466"/>
                  </a:lnTo>
                  <a:lnTo>
                    <a:pt x="280" y="1476"/>
                  </a:lnTo>
                  <a:lnTo>
                    <a:pt x="282" y="1472"/>
                  </a:lnTo>
                  <a:lnTo>
                    <a:pt x="288" y="1466"/>
                  </a:lnTo>
                  <a:lnTo>
                    <a:pt x="284" y="1458"/>
                  </a:lnTo>
                  <a:lnTo>
                    <a:pt x="298" y="1460"/>
                  </a:lnTo>
                  <a:lnTo>
                    <a:pt x="300" y="1454"/>
                  </a:lnTo>
                  <a:lnTo>
                    <a:pt x="294" y="1444"/>
                  </a:lnTo>
                  <a:lnTo>
                    <a:pt x="308" y="1452"/>
                  </a:lnTo>
                  <a:lnTo>
                    <a:pt x="312" y="1450"/>
                  </a:lnTo>
                  <a:lnTo>
                    <a:pt x="298" y="1438"/>
                  </a:lnTo>
                  <a:lnTo>
                    <a:pt x="294" y="1430"/>
                  </a:lnTo>
                  <a:lnTo>
                    <a:pt x="300" y="1430"/>
                  </a:lnTo>
                  <a:lnTo>
                    <a:pt x="302" y="1438"/>
                  </a:lnTo>
                  <a:lnTo>
                    <a:pt x="316" y="1450"/>
                  </a:lnTo>
                  <a:lnTo>
                    <a:pt x="320" y="1458"/>
                  </a:lnTo>
                  <a:lnTo>
                    <a:pt x="330" y="1468"/>
                  </a:lnTo>
                  <a:lnTo>
                    <a:pt x="330" y="1476"/>
                  </a:lnTo>
                  <a:lnTo>
                    <a:pt x="324" y="1476"/>
                  </a:lnTo>
                  <a:lnTo>
                    <a:pt x="320" y="1468"/>
                  </a:lnTo>
                  <a:lnTo>
                    <a:pt x="306" y="1470"/>
                  </a:lnTo>
                  <a:lnTo>
                    <a:pt x="300" y="1466"/>
                  </a:lnTo>
                  <a:lnTo>
                    <a:pt x="294" y="1472"/>
                  </a:lnTo>
                  <a:lnTo>
                    <a:pt x="298" y="1480"/>
                  </a:lnTo>
                  <a:lnTo>
                    <a:pt x="290" y="1482"/>
                  </a:lnTo>
                  <a:lnTo>
                    <a:pt x="290" y="1488"/>
                  </a:lnTo>
                  <a:lnTo>
                    <a:pt x="302" y="1490"/>
                  </a:lnTo>
                  <a:lnTo>
                    <a:pt x="304" y="1494"/>
                  </a:lnTo>
                  <a:lnTo>
                    <a:pt x="318" y="1494"/>
                  </a:lnTo>
                  <a:lnTo>
                    <a:pt x="326" y="1494"/>
                  </a:lnTo>
                  <a:lnTo>
                    <a:pt x="332" y="1504"/>
                  </a:lnTo>
                  <a:lnTo>
                    <a:pt x="322" y="1504"/>
                  </a:lnTo>
                  <a:lnTo>
                    <a:pt x="348" y="1518"/>
                  </a:lnTo>
                  <a:lnTo>
                    <a:pt x="352" y="1514"/>
                  </a:lnTo>
                  <a:lnTo>
                    <a:pt x="348" y="1508"/>
                  </a:lnTo>
                  <a:lnTo>
                    <a:pt x="346" y="1502"/>
                  </a:lnTo>
                  <a:lnTo>
                    <a:pt x="356" y="1504"/>
                  </a:lnTo>
                  <a:lnTo>
                    <a:pt x="372" y="1492"/>
                  </a:lnTo>
                  <a:lnTo>
                    <a:pt x="370" y="1488"/>
                  </a:lnTo>
                  <a:lnTo>
                    <a:pt x="354" y="1492"/>
                  </a:lnTo>
                  <a:lnTo>
                    <a:pt x="348" y="1490"/>
                  </a:lnTo>
                  <a:lnTo>
                    <a:pt x="334" y="1498"/>
                  </a:lnTo>
                  <a:lnTo>
                    <a:pt x="324" y="1484"/>
                  </a:lnTo>
                  <a:lnTo>
                    <a:pt x="326" y="1480"/>
                  </a:lnTo>
                  <a:lnTo>
                    <a:pt x="336" y="1482"/>
                  </a:lnTo>
                  <a:lnTo>
                    <a:pt x="364" y="1484"/>
                  </a:lnTo>
                  <a:lnTo>
                    <a:pt x="368" y="1476"/>
                  </a:lnTo>
                  <a:lnTo>
                    <a:pt x="372" y="1476"/>
                  </a:lnTo>
                  <a:lnTo>
                    <a:pt x="376" y="1488"/>
                  </a:lnTo>
                  <a:lnTo>
                    <a:pt x="382" y="1490"/>
                  </a:lnTo>
                  <a:lnTo>
                    <a:pt x="380" y="1500"/>
                  </a:lnTo>
                  <a:lnTo>
                    <a:pt x="376" y="1504"/>
                  </a:lnTo>
                  <a:lnTo>
                    <a:pt x="372" y="1516"/>
                  </a:lnTo>
                  <a:lnTo>
                    <a:pt x="362" y="1516"/>
                  </a:lnTo>
                  <a:lnTo>
                    <a:pt x="356" y="1524"/>
                  </a:lnTo>
                  <a:lnTo>
                    <a:pt x="362" y="1530"/>
                  </a:lnTo>
                  <a:lnTo>
                    <a:pt x="382" y="1530"/>
                  </a:lnTo>
                  <a:lnTo>
                    <a:pt x="398" y="1536"/>
                  </a:lnTo>
                  <a:lnTo>
                    <a:pt x="406" y="1530"/>
                  </a:lnTo>
                  <a:lnTo>
                    <a:pt x="396" y="1514"/>
                  </a:lnTo>
                  <a:lnTo>
                    <a:pt x="392" y="1494"/>
                  </a:lnTo>
                  <a:lnTo>
                    <a:pt x="404" y="1488"/>
                  </a:lnTo>
                  <a:lnTo>
                    <a:pt x="408" y="1482"/>
                  </a:lnTo>
                  <a:lnTo>
                    <a:pt x="424" y="1480"/>
                  </a:lnTo>
                  <a:lnTo>
                    <a:pt x="428" y="1470"/>
                  </a:lnTo>
                  <a:lnTo>
                    <a:pt x="432" y="1468"/>
                  </a:lnTo>
                  <a:lnTo>
                    <a:pt x="442" y="1472"/>
                  </a:lnTo>
                  <a:lnTo>
                    <a:pt x="458" y="1472"/>
                  </a:lnTo>
                  <a:lnTo>
                    <a:pt x="462" y="1470"/>
                  </a:lnTo>
                  <a:lnTo>
                    <a:pt x="428" y="1464"/>
                  </a:lnTo>
                  <a:lnTo>
                    <a:pt x="410" y="146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97" name="Freeform 196"/>
            <p:cNvSpPr>
              <a:spLocks/>
            </p:cNvSpPr>
            <p:nvPr/>
          </p:nvSpPr>
          <p:spPr bwMode="auto">
            <a:xfrm>
              <a:off x="4326327" y="3993457"/>
              <a:ext cx="76418" cy="65692"/>
            </a:xfrm>
            <a:custGeom>
              <a:avLst/>
              <a:gdLst>
                <a:gd name="T0" fmla="*/ 58 w 114"/>
                <a:gd name="T1" fmla="*/ 4 h 98"/>
                <a:gd name="T2" fmla="*/ 48 w 114"/>
                <a:gd name="T3" fmla="*/ 4 h 98"/>
                <a:gd name="T4" fmla="*/ 44 w 114"/>
                <a:gd name="T5" fmla="*/ 0 h 98"/>
                <a:gd name="T6" fmla="*/ 36 w 114"/>
                <a:gd name="T7" fmla="*/ 0 h 98"/>
                <a:gd name="T8" fmla="*/ 34 w 114"/>
                <a:gd name="T9" fmla="*/ 8 h 98"/>
                <a:gd name="T10" fmla="*/ 26 w 114"/>
                <a:gd name="T11" fmla="*/ 10 h 98"/>
                <a:gd name="T12" fmla="*/ 22 w 114"/>
                <a:gd name="T13" fmla="*/ 6 h 98"/>
                <a:gd name="T14" fmla="*/ 18 w 114"/>
                <a:gd name="T15" fmla="*/ 8 h 98"/>
                <a:gd name="T16" fmla="*/ 26 w 114"/>
                <a:gd name="T17" fmla="*/ 14 h 98"/>
                <a:gd name="T18" fmla="*/ 20 w 114"/>
                <a:gd name="T19" fmla="*/ 18 h 98"/>
                <a:gd name="T20" fmla="*/ 26 w 114"/>
                <a:gd name="T21" fmla="*/ 34 h 98"/>
                <a:gd name="T22" fmla="*/ 32 w 114"/>
                <a:gd name="T23" fmla="*/ 40 h 98"/>
                <a:gd name="T24" fmla="*/ 42 w 114"/>
                <a:gd name="T25" fmla="*/ 38 h 98"/>
                <a:gd name="T26" fmla="*/ 42 w 114"/>
                <a:gd name="T27" fmla="*/ 34 h 98"/>
                <a:gd name="T28" fmla="*/ 58 w 114"/>
                <a:gd name="T29" fmla="*/ 34 h 98"/>
                <a:gd name="T30" fmla="*/ 62 w 114"/>
                <a:gd name="T31" fmla="*/ 38 h 98"/>
                <a:gd name="T32" fmla="*/ 58 w 114"/>
                <a:gd name="T33" fmla="*/ 44 h 98"/>
                <a:gd name="T34" fmla="*/ 42 w 114"/>
                <a:gd name="T35" fmla="*/ 48 h 98"/>
                <a:gd name="T36" fmla="*/ 44 w 114"/>
                <a:gd name="T37" fmla="*/ 54 h 98"/>
                <a:gd name="T38" fmla="*/ 58 w 114"/>
                <a:gd name="T39" fmla="*/ 64 h 98"/>
                <a:gd name="T40" fmla="*/ 76 w 114"/>
                <a:gd name="T41" fmla="*/ 72 h 98"/>
                <a:gd name="T42" fmla="*/ 92 w 114"/>
                <a:gd name="T43" fmla="*/ 76 h 98"/>
                <a:gd name="T44" fmla="*/ 94 w 114"/>
                <a:gd name="T45" fmla="*/ 82 h 98"/>
                <a:gd name="T46" fmla="*/ 86 w 114"/>
                <a:gd name="T47" fmla="*/ 80 h 98"/>
                <a:gd name="T48" fmla="*/ 78 w 114"/>
                <a:gd name="T49" fmla="*/ 80 h 98"/>
                <a:gd name="T50" fmla="*/ 72 w 114"/>
                <a:gd name="T51" fmla="*/ 76 h 98"/>
                <a:gd name="T52" fmla="*/ 60 w 114"/>
                <a:gd name="T53" fmla="*/ 74 h 98"/>
                <a:gd name="T54" fmla="*/ 54 w 114"/>
                <a:gd name="T55" fmla="*/ 80 h 98"/>
                <a:gd name="T56" fmla="*/ 48 w 114"/>
                <a:gd name="T57" fmla="*/ 80 h 98"/>
                <a:gd name="T58" fmla="*/ 48 w 114"/>
                <a:gd name="T59" fmla="*/ 74 h 98"/>
                <a:gd name="T60" fmla="*/ 40 w 114"/>
                <a:gd name="T61" fmla="*/ 72 h 98"/>
                <a:gd name="T62" fmla="*/ 42 w 114"/>
                <a:gd name="T63" fmla="*/ 64 h 98"/>
                <a:gd name="T64" fmla="*/ 34 w 114"/>
                <a:gd name="T65" fmla="*/ 54 h 98"/>
                <a:gd name="T66" fmla="*/ 30 w 114"/>
                <a:gd name="T67" fmla="*/ 44 h 98"/>
                <a:gd name="T68" fmla="*/ 26 w 114"/>
                <a:gd name="T69" fmla="*/ 40 h 98"/>
                <a:gd name="T70" fmla="*/ 24 w 114"/>
                <a:gd name="T71" fmla="*/ 48 h 98"/>
                <a:gd name="T72" fmla="*/ 28 w 114"/>
                <a:gd name="T73" fmla="*/ 54 h 98"/>
                <a:gd name="T74" fmla="*/ 32 w 114"/>
                <a:gd name="T75" fmla="*/ 62 h 98"/>
                <a:gd name="T76" fmla="*/ 28 w 114"/>
                <a:gd name="T77" fmla="*/ 64 h 98"/>
                <a:gd name="T78" fmla="*/ 24 w 114"/>
                <a:gd name="T79" fmla="*/ 70 h 98"/>
                <a:gd name="T80" fmla="*/ 10 w 114"/>
                <a:gd name="T81" fmla="*/ 72 h 98"/>
                <a:gd name="T82" fmla="*/ 8 w 114"/>
                <a:gd name="T83" fmla="*/ 78 h 98"/>
                <a:gd name="T84" fmla="*/ 4 w 114"/>
                <a:gd name="T85" fmla="*/ 78 h 98"/>
                <a:gd name="T86" fmla="*/ 0 w 114"/>
                <a:gd name="T87" fmla="*/ 82 h 98"/>
                <a:gd name="T88" fmla="*/ 4 w 114"/>
                <a:gd name="T89" fmla="*/ 88 h 98"/>
                <a:gd name="T90" fmla="*/ 18 w 114"/>
                <a:gd name="T91" fmla="*/ 86 h 98"/>
                <a:gd name="T92" fmla="*/ 30 w 114"/>
                <a:gd name="T93" fmla="*/ 84 h 98"/>
                <a:gd name="T94" fmla="*/ 36 w 114"/>
                <a:gd name="T95" fmla="*/ 86 h 98"/>
                <a:gd name="T96" fmla="*/ 42 w 114"/>
                <a:gd name="T97" fmla="*/ 92 h 98"/>
                <a:gd name="T98" fmla="*/ 56 w 114"/>
                <a:gd name="T99" fmla="*/ 94 h 98"/>
                <a:gd name="T100" fmla="*/ 62 w 114"/>
                <a:gd name="T101" fmla="*/ 92 h 98"/>
                <a:gd name="T102" fmla="*/ 86 w 114"/>
                <a:gd name="T103" fmla="*/ 94 h 98"/>
                <a:gd name="T104" fmla="*/ 102 w 114"/>
                <a:gd name="T105" fmla="*/ 98 h 98"/>
                <a:gd name="T106" fmla="*/ 114 w 114"/>
                <a:gd name="T107" fmla="*/ 94 h 98"/>
                <a:gd name="T108" fmla="*/ 60 w 114"/>
                <a:gd name="T109" fmla="*/ 0 h 98"/>
                <a:gd name="T110" fmla="*/ 58 w 114"/>
                <a:gd name="T111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4" h="98">
                  <a:moveTo>
                    <a:pt x="58" y="4"/>
                  </a:moveTo>
                  <a:lnTo>
                    <a:pt x="48" y="4"/>
                  </a:lnTo>
                  <a:lnTo>
                    <a:pt x="44" y="0"/>
                  </a:lnTo>
                  <a:lnTo>
                    <a:pt x="36" y="0"/>
                  </a:lnTo>
                  <a:lnTo>
                    <a:pt x="34" y="8"/>
                  </a:lnTo>
                  <a:lnTo>
                    <a:pt x="26" y="10"/>
                  </a:lnTo>
                  <a:lnTo>
                    <a:pt x="22" y="6"/>
                  </a:lnTo>
                  <a:lnTo>
                    <a:pt x="18" y="8"/>
                  </a:lnTo>
                  <a:lnTo>
                    <a:pt x="26" y="14"/>
                  </a:lnTo>
                  <a:lnTo>
                    <a:pt x="20" y="18"/>
                  </a:lnTo>
                  <a:lnTo>
                    <a:pt x="26" y="34"/>
                  </a:lnTo>
                  <a:lnTo>
                    <a:pt x="32" y="40"/>
                  </a:lnTo>
                  <a:lnTo>
                    <a:pt x="42" y="38"/>
                  </a:lnTo>
                  <a:lnTo>
                    <a:pt x="42" y="34"/>
                  </a:lnTo>
                  <a:lnTo>
                    <a:pt x="58" y="34"/>
                  </a:lnTo>
                  <a:lnTo>
                    <a:pt x="62" y="38"/>
                  </a:lnTo>
                  <a:lnTo>
                    <a:pt x="58" y="44"/>
                  </a:lnTo>
                  <a:lnTo>
                    <a:pt x="42" y="48"/>
                  </a:lnTo>
                  <a:lnTo>
                    <a:pt x="44" y="54"/>
                  </a:lnTo>
                  <a:lnTo>
                    <a:pt x="58" y="64"/>
                  </a:lnTo>
                  <a:lnTo>
                    <a:pt x="76" y="72"/>
                  </a:lnTo>
                  <a:lnTo>
                    <a:pt x="92" y="76"/>
                  </a:lnTo>
                  <a:lnTo>
                    <a:pt x="94" y="82"/>
                  </a:lnTo>
                  <a:lnTo>
                    <a:pt x="86" y="80"/>
                  </a:lnTo>
                  <a:lnTo>
                    <a:pt x="78" y="80"/>
                  </a:lnTo>
                  <a:lnTo>
                    <a:pt x="72" y="76"/>
                  </a:lnTo>
                  <a:lnTo>
                    <a:pt x="60" y="74"/>
                  </a:lnTo>
                  <a:lnTo>
                    <a:pt x="54" y="80"/>
                  </a:lnTo>
                  <a:lnTo>
                    <a:pt x="48" y="80"/>
                  </a:lnTo>
                  <a:lnTo>
                    <a:pt x="48" y="74"/>
                  </a:lnTo>
                  <a:lnTo>
                    <a:pt x="40" y="72"/>
                  </a:lnTo>
                  <a:lnTo>
                    <a:pt x="42" y="64"/>
                  </a:lnTo>
                  <a:lnTo>
                    <a:pt x="34" y="54"/>
                  </a:lnTo>
                  <a:lnTo>
                    <a:pt x="30" y="44"/>
                  </a:lnTo>
                  <a:lnTo>
                    <a:pt x="26" y="40"/>
                  </a:lnTo>
                  <a:lnTo>
                    <a:pt x="24" y="48"/>
                  </a:lnTo>
                  <a:lnTo>
                    <a:pt x="28" y="54"/>
                  </a:lnTo>
                  <a:lnTo>
                    <a:pt x="32" y="62"/>
                  </a:lnTo>
                  <a:lnTo>
                    <a:pt x="28" y="64"/>
                  </a:lnTo>
                  <a:lnTo>
                    <a:pt x="24" y="70"/>
                  </a:lnTo>
                  <a:lnTo>
                    <a:pt x="10" y="72"/>
                  </a:lnTo>
                  <a:lnTo>
                    <a:pt x="8" y="78"/>
                  </a:lnTo>
                  <a:lnTo>
                    <a:pt x="4" y="78"/>
                  </a:lnTo>
                  <a:lnTo>
                    <a:pt x="0" y="82"/>
                  </a:lnTo>
                  <a:lnTo>
                    <a:pt x="4" y="88"/>
                  </a:lnTo>
                  <a:lnTo>
                    <a:pt x="18" y="86"/>
                  </a:lnTo>
                  <a:lnTo>
                    <a:pt x="30" y="84"/>
                  </a:lnTo>
                  <a:lnTo>
                    <a:pt x="36" y="86"/>
                  </a:lnTo>
                  <a:lnTo>
                    <a:pt x="42" y="92"/>
                  </a:lnTo>
                  <a:lnTo>
                    <a:pt x="56" y="94"/>
                  </a:lnTo>
                  <a:lnTo>
                    <a:pt x="62" y="92"/>
                  </a:lnTo>
                  <a:lnTo>
                    <a:pt x="86" y="94"/>
                  </a:lnTo>
                  <a:lnTo>
                    <a:pt x="102" y="98"/>
                  </a:lnTo>
                  <a:lnTo>
                    <a:pt x="114" y="94"/>
                  </a:lnTo>
                  <a:lnTo>
                    <a:pt x="60" y="0"/>
                  </a:lnTo>
                  <a:lnTo>
                    <a:pt x="58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98" name="Freeform 197"/>
            <p:cNvSpPr>
              <a:spLocks/>
            </p:cNvSpPr>
            <p:nvPr/>
          </p:nvSpPr>
          <p:spPr bwMode="auto">
            <a:xfrm>
              <a:off x="4417492" y="4060490"/>
              <a:ext cx="21450" cy="10726"/>
            </a:xfrm>
            <a:custGeom>
              <a:avLst/>
              <a:gdLst>
                <a:gd name="T0" fmla="*/ 28 w 32"/>
                <a:gd name="T1" fmla="*/ 16 h 16"/>
                <a:gd name="T2" fmla="*/ 32 w 32"/>
                <a:gd name="T3" fmla="*/ 8 h 16"/>
                <a:gd name="T4" fmla="*/ 28 w 32"/>
                <a:gd name="T5" fmla="*/ 2 h 16"/>
                <a:gd name="T6" fmla="*/ 2 w 32"/>
                <a:gd name="T7" fmla="*/ 0 h 16"/>
                <a:gd name="T8" fmla="*/ 0 w 32"/>
                <a:gd name="T9" fmla="*/ 6 h 16"/>
                <a:gd name="T10" fmla="*/ 6 w 32"/>
                <a:gd name="T11" fmla="*/ 12 h 16"/>
                <a:gd name="T12" fmla="*/ 16 w 32"/>
                <a:gd name="T13" fmla="*/ 12 h 16"/>
                <a:gd name="T14" fmla="*/ 22 w 32"/>
                <a:gd name="T15" fmla="*/ 8 h 16"/>
                <a:gd name="T16" fmla="*/ 28 w 32"/>
                <a:gd name="T1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16">
                  <a:moveTo>
                    <a:pt x="28" y="16"/>
                  </a:moveTo>
                  <a:lnTo>
                    <a:pt x="32" y="8"/>
                  </a:lnTo>
                  <a:lnTo>
                    <a:pt x="28" y="2"/>
                  </a:lnTo>
                  <a:lnTo>
                    <a:pt x="2" y="0"/>
                  </a:lnTo>
                  <a:lnTo>
                    <a:pt x="0" y="6"/>
                  </a:lnTo>
                  <a:lnTo>
                    <a:pt x="6" y="12"/>
                  </a:lnTo>
                  <a:lnTo>
                    <a:pt x="16" y="12"/>
                  </a:lnTo>
                  <a:lnTo>
                    <a:pt x="22" y="8"/>
                  </a:lnTo>
                  <a:lnTo>
                    <a:pt x="28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199" name="Freeform 198"/>
            <p:cNvSpPr>
              <a:spLocks/>
            </p:cNvSpPr>
            <p:nvPr/>
          </p:nvSpPr>
          <p:spPr bwMode="auto">
            <a:xfrm>
              <a:off x="4440282" y="4068534"/>
              <a:ext cx="4022" cy="4022"/>
            </a:xfrm>
            <a:custGeom>
              <a:avLst/>
              <a:gdLst>
                <a:gd name="T0" fmla="*/ 2 w 6"/>
                <a:gd name="T1" fmla="*/ 6 h 6"/>
                <a:gd name="T2" fmla="*/ 0 w 6"/>
                <a:gd name="T3" fmla="*/ 2 h 6"/>
                <a:gd name="T4" fmla="*/ 4 w 6"/>
                <a:gd name="T5" fmla="*/ 0 h 6"/>
                <a:gd name="T6" fmla="*/ 6 w 6"/>
                <a:gd name="T7" fmla="*/ 4 h 6"/>
                <a:gd name="T8" fmla="*/ 2 w 6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2" y="6"/>
                  </a:moveTo>
                  <a:lnTo>
                    <a:pt x="0" y="2"/>
                  </a:lnTo>
                  <a:lnTo>
                    <a:pt x="4" y="0"/>
                  </a:lnTo>
                  <a:lnTo>
                    <a:pt x="6" y="4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00" name="Freeform 199"/>
            <p:cNvSpPr>
              <a:spLocks/>
            </p:cNvSpPr>
            <p:nvPr/>
          </p:nvSpPr>
          <p:spPr bwMode="auto">
            <a:xfrm>
              <a:off x="4448326" y="4065853"/>
              <a:ext cx="5363" cy="4022"/>
            </a:xfrm>
            <a:custGeom>
              <a:avLst/>
              <a:gdLst>
                <a:gd name="T0" fmla="*/ 0 w 8"/>
                <a:gd name="T1" fmla="*/ 6 h 6"/>
                <a:gd name="T2" fmla="*/ 0 w 8"/>
                <a:gd name="T3" fmla="*/ 0 h 6"/>
                <a:gd name="T4" fmla="*/ 8 w 8"/>
                <a:gd name="T5" fmla="*/ 2 h 6"/>
                <a:gd name="T6" fmla="*/ 6 w 8"/>
                <a:gd name="T7" fmla="*/ 6 h 6"/>
                <a:gd name="T8" fmla="*/ 0 w 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0" y="0"/>
                  </a:lnTo>
                  <a:lnTo>
                    <a:pt x="8" y="2"/>
                  </a:lnTo>
                  <a:lnTo>
                    <a:pt x="6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01" name="Rectangle 200"/>
            <p:cNvSpPr>
              <a:spLocks noChangeArrowheads="1"/>
            </p:cNvSpPr>
            <p:nvPr/>
          </p:nvSpPr>
          <p:spPr bwMode="auto">
            <a:xfrm>
              <a:off x="4441624" y="4063171"/>
              <a:ext cx="2681" cy="2681"/>
            </a:xfrm>
            <a:prstGeom prst="rect">
              <a:avLst/>
            </a:pr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02" name="Freeform 201"/>
            <p:cNvSpPr>
              <a:spLocks/>
            </p:cNvSpPr>
            <p:nvPr/>
          </p:nvSpPr>
          <p:spPr bwMode="auto">
            <a:xfrm>
              <a:off x="4432239" y="4085963"/>
              <a:ext cx="9385" cy="2681"/>
            </a:xfrm>
            <a:custGeom>
              <a:avLst/>
              <a:gdLst>
                <a:gd name="T0" fmla="*/ 0 w 14"/>
                <a:gd name="T1" fmla="*/ 4 h 4"/>
                <a:gd name="T2" fmla="*/ 2 w 14"/>
                <a:gd name="T3" fmla="*/ 0 h 4"/>
                <a:gd name="T4" fmla="*/ 12 w 14"/>
                <a:gd name="T5" fmla="*/ 2 h 4"/>
                <a:gd name="T6" fmla="*/ 14 w 14"/>
                <a:gd name="T7" fmla="*/ 4 h 4"/>
                <a:gd name="T8" fmla="*/ 0 w 1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">
                  <a:moveTo>
                    <a:pt x="0" y="4"/>
                  </a:moveTo>
                  <a:lnTo>
                    <a:pt x="2" y="0"/>
                  </a:lnTo>
                  <a:lnTo>
                    <a:pt x="12" y="2"/>
                  </a:lnTo>
                  <a:lnTo>
                    <a:pt x="14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03" name="Freeform 202"/>
            <p:cNvSpPr>
              <a:spLocks/>
            </p:cNvSpPr>
            <p:nvPr/>
          </p:nvSpPr>
          <p:spPr bwMode="auto">
            <a:xfrm>
              <a:off x="4438942" y="4077919"/>
              <a:ext cx="5363" cy="9385"/>
            </a:xfrm>
            <a:custGeom>
              <a:avLst/>
              <a:gdLst>
                <a:gd name="T0" fmla="*/ 8 w 8"/>
                <a:gd name="T1" fmla="*/ 14 h 14"/>
                <a:gd name="T2" fmla="*/ 0 w 8"/>
                <a:gd name="T3" fmla="*/ 8 h 14"/>
                <a:gd name="T4" fmla="*/ 8 w 8"/>
                <a:gd name="T5" fmla="*/ 10 h 14"/>
                <a:gd name="T6" fmla="*/ 8 w 8"/>
                <a:gd name="T7" fmla="*/ 0 h 14"/>
                <a:gd name="T8" fmla="*/ 8 w 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4">
                  <a:moveTo>
                    <a:pt x="8" y="14"/>
                  </a:moveTo>
                  <a:lnTo>
                    <a:pt x="0" y="8"/>
                  </a:lnTo>
                  <a:lnTo>
                    <a:pt x="8" y="10"/>
                  </a:lnTo>
                  <a:lnTo>
                    <a:pt x="8" y="0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04" name="Freeform 203"/>
            <p:cNvSpPr>
              <a:spLocks/>
            </p:cNvSpPr>
            <p:nvPr/>
          </p:nvSpPr>
          <p:spPr bwMode="auto">
            <a:xfrm>
              <a:off x="4433579" y="4077919"/>
              <a:ext cx="5363" cy="2681"/>
            </a:xfrm>
            <a:custGeom>
              <a:avLst/>
              <a:gdLst>
                <a:gd name="T0" fmla="*/ 0 w 8"/>
                <a:gd name="T1" fmla="*/ 4 h 4"/>
                <a:gd name="T2" fmla="*/ 8 w 8"/>
                <a:gd name="T3" fmla="*/ 4 h 4"/>
                <a:gd name="T4" fmla="*/ 0 w 8"/>
                <a:gd name="T5" fmla="*/ 0 h 4"/>
                <a:gd name="T6" fmla="*/ 0 w 8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4">
                  <a:moveTo>
                    <a:pt x="0" y="4"/>
                  </a:moveTo>
                  <a:lnTo>
                    <a:pt x="8" y="4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05" name="Freeform 204"/>
            <p:cNvSpPr>
              <a:spLocks/>
            </p:cNvSpPr>
            <p:nvPr/>
          </p:nvSpPr>
          <p:spPr bwMode="auto">
            <a:xfrm>
              <a:off x="4446985" y="4084623"/>
              <a:ext cx="2681" cy="6703"/>
            </a:xfrm>
            <a:custGeom>
              <a:avLst/>
              <a:gdLst>
                <a:gd name="T0" fmla="*/ 0 w 4"/>
                <a:gd name="T1" fmla="*/ 10 h 10"/>
                <a:gd name="T2" fmla="*/ 4 w 4"/>
                <a:gd name="T3" fmla="*/ 0 h 10"/>
                <a:gd name="T4" fmla="*/ 4 w 4"/>
                <a:gd name="T5" fmla="*/ 4 h 10"/>
                <a:gd name="T6" fmla="*/ 0 w 4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0">
                  <a:moveTo>
                    <a:pt x="0" y="10"/>
                  </a:moveTo>
                  <a:lnTo>
                    <a:pt x="4" y="0"/>
                  </a:lnTo>
                  <a:lnTo>
                    <a:pt x="4" y="4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06" name="Freeform 205"/>
            <p:cNvSpPr>
              <a:spLocks/>
            </p:cNvSpPr>
            <p:nvPr/>
          </p:nvSpPr>
          <p:spPr bwMode="auto">
            <a:xfrm>
              <a:off x="8294685" y="2261323"/>
              <a:ext cx="5363" cy="9385"/>
            </a:xfrm>
            <a:custGeom>
              <a:avLst/>
              <a:gdLst>
                <a:gd name="T0" fmla="*/ 2 w 8"/>
                <a:gd name="T1" fmla="*/ 10 h 14"/>
                <a:gd name="T2" fmla="*/ 0 w 8"/>
                <a:gd name="T3" fmla="*/ 2 h 14"/>
                <a:gd name="T4" fmla="*/ 8 w 8"/>
                <a:gd name="T5" fmla="*/ 0 h 14"/>
                <a:gd name="T6" fmla="*/ 6 w 8"/>
                <a:gd name="T7" fmla="*/ 14 h 14"/>
                <a:gd name="T8" fmla="*/ 2 w 8"/>
                <a:gd name="T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4">
                  <a:moveTo>
                    <a:pt x="2" y="10"/>
                  </a:moveTo>
                  <a:lnTo>
                    <a:pt x="0" y="2"/>
                  </a:lnTo>
                  <a:lnTo>
                    <a:pt x="8" y="0"/>
                  </a:lnTo>
                  <a:lnTo>
                    <a:pt x="6" y="14"/>
                  </a:lnTo>
                  <a:lnTo>
                    <a:pt x="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07" name="Freeform 206"/>
            <p:cNvSpPr>
              <a:spLocks/>
            </p:cNvSpPr>
            <p:nvPr/>
          </p:nvSpPr>
          <p:spPr bwMode="auto">
            <a:xfrm>
              <a:off x="8338927" y="2309587"/>
              <a:ext cx="6703" cy="8044"/>
            </a:xfrm>
            <a:custGeom>
              <a:avLst/>
              <a:gdLst>
                <a:gd name="T0" fmla="*/ 6 w 10"/>
                <a:gd name="T1" fmla="*/ 12 h 12"/>
                <a:gd name="T2" fmla="*/ 0 w 10"/>
                <a:gd name="T3" fmla="*/ 6 h 12"/>
                <a:gd name="T4" fmla="*/ 0 w 10"/>
                <a:gd name="T5" fmla="*/ 2 h 12"/>
                <a:gd name="T6" fmla="*/ 10 w 10"/>
                <a:gd name="T7" fmla="*/ 0 h 12"/>
                <a:gd name="T8" fmla="*/ 6 w 10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6" y="12"/>
                  </a:moveTo>
                  <a:lnTo>
                    <a:pt x="0" y="6"/>
                  </a:lnTo>
                  <a:lnTo>
                    <a:pt x="0" y="2"/>
                  </a:lnTo>
                  <a:lnTo>
                    <a:pt x="10" y="0"/>
                  </a:lnTo>
                  <a:lnTo>
                    <a:pt x="6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08" name="Freeform 207"/>
            <p:cNvSpPr>
              <a:spLocks/>
            </p:cNvSpPr>
            <p:nvPr/>
          </p:nvSpPr>
          <p:spPr bwMode="auto">
            <a:xfrm>
              <a:off x="8349653" y="2335060"/>
              <a:ext cx="4022" cy="5363"/>
            </a:xfrm>
            <a:custGeom>
              <a:avLst/>
              <a:gdLst>
                <a:gd name="T0" fmla="*/ 0 w 6"/>
                <a:gd name="T1" fmla="*/ 8 h 8"/>
                <a:gd name="T2" fmla="*/ 0 w 6"/>
                <a:gd name="T3" fmla="*/ 2 h 8"/>
                <a:gd name="T4" fmla="*/ 4 w 6"/>
                <a:gd name="T5" fmla="*/ 0 h 8"/>
                <a:gd name="T6" fmla="*/ 6 w 6"/>
                <a:gd name="T7" fmla="*/ 8 h 8"/>
                <a:gd name="T8" fmla="*/ 0 w 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0" y="8"/>
                  </a:moveTo>
                  <a:lnTo>
                    <a:pt x="0" y="2"/>
                  </a:lnTo>
                  <a:lnTo>
                    <a:pt x="4" y="0"/>
                  </a:lnTo>
                  <a:lnTo>
                    <a:pt x="6" y="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09" name="Freeform 208"/>
            <p:cNvSpPr>
              <a:spLocks/>
            </p:cNvSpPr>
            <p:nvPr/>
          </p:nvSpPr>
          <p:spPr bwMode="auto">
            <a:xfrm>
              <a:off x="8848379" y="1501168"/>
              <a:ext cx="4022" cy="4022"/>
            </a:xfrm>
            <a:custGeom>
              <a:avLst/>
              <a:gdLst>
                <a:gd name="T0" fmla="*/ 6 w 6"/>
                <a:gd name="T1" fmla="*/ 4 h 6"/>
                <a:gd name="T2" fmla="*/ 6 w 6"/>
                <a:gd name="T3" fmla="*/ 6 h 6"/>
                <a:gd name="T4" fmla="*/ 2 w 6"/>
                <a:gd name="T5" fmla="*/ 6 h 6"/>
                <a:gd name="T6" fmla="*/ 0 w 6"/>
                <a:gd name="T7" fmla="*/ 2 h 6"/>
                <a:gd name="T8" fmla="*/ 2 w 6"/>
                <a:gd name="T9" fmla="*/ 0 h 6"/>
                <a:gd name="T10" fmla="*/ 6 w 6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lnTo>
                    <a:pt x="6" y="6"/>
                  </a:lnTo>
                  <a:lnTo>
                    <a:pt x="2" y="6"/>
                  </a:lnTo>
                  <a:lnTo>
                    <a:pt x="0" y="2"/>
                  </a:lnTo>
                  <a:lnTo>
                    <a:pt x="2" y="0"/>
                  </a:lnTo>
                  <a:lnTo>
                    <a:pt x="6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10" name="Freeform 209"/>
            <p:cNvSpPr>
              <a:spLocks/>
            </p:cNvSpPr>
            <p:nvPr/>
          </p:nvSpPr>
          <p:spPr bwMode="auto">
            <a:xfrm>
              <a:off x="8906027" y="1486421"/>
              <a:ext cx="5363" cy="6703"/>
            </a:xfrm>
            <a:custGeom>
              <a:avLst/>
              <a:gdLst>
                <a:gd name="T0" fmla="*/ 4 w 8"/>
                <a:gd name="T1" fmla="*/ 10 h 10"/>
                <a:gd name="T2" fmla="*/ 0 w 8"/>
                <a:gd name="T3" fmla="*/ 4 h 10"/>
                <a:gd name="T4" fmla="*/ 4 w 8"/>
                <a:gd name="T5" fmla="*/ 0 h 10"/>
                <a:gd name="T6" fmla="*/ 6 w 8"/>
                <a:gd name="T7" fmla="*/ 0 h 10"/>
                <a:gd name="T8" fmla="*/ 8 w 8"/>
                <a:gd name="T9" fmla="*/ 4 h 10"/>
                <a:gd name="T10" fmla="*/ 4 w 8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0">
                  <a:moveTo>
                    <a:pt x="4" y="10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6" y="0"/>
                  </a:lnTo>
                  <a:lnTo>
                    <a:pt x="8" y="4"/>
                  </a:lnTo>
                  <a:lnTo>
                    <a:pt x="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11" name="Freeform 210"/>
            <p:cNvSpPr>
              <a:spLocks/>
            </p:cNvSpPr>
            <p:nvPr/>
          </p:nvSpPr>
          <p:spPr bwMode="auto">
            <a:xfrm>
              <a:off x="8867148" y="1530663"/>
              <a:ext cx="16089" cy="9385"/>
            </a:xfrm>
            <a:custGeom>
              <a:avLst/>
              <a:gdLst>
                <a:gd name="T0" fmla="*/ 8 w 24"/>
                <a:gd name="T1" fmla="*/ 14 h 14"/>
                <a:gd name="T2" fmla="*/ 12 w 24"/>
                <a:gd name="T3" fmla="*/ 10 h 14"/>
                <a:gd name="T4" fmla="*/ 20 w 24"/>
                <a:gd name="T5" fmla="*/ 8 h 14"/>
                <a:gd name="T6" fmla="*/ 24 w 24"/>
                <a:gd name="T7" fmla="*/ 4 h 14"/>
                <a:gd name="T8" fmla="*/ 22 w 24"/>
                <a:gd name="T9" fmla="*/ 0 h 14"/>
                <a:gd name="T10" fmla="*/ 12 w 24"/>
                <a:gd name="T11" fmla="*/ 0 h 14"/>
                <a:gd name="T12" fmla="*/ 4 w 24"/>
                <a:gd name="T13" fmla="*/ 6 h 14"/>
                <a:gd name="T14" fmla="*/ 0 w 24"/>
                <a:gd name="T15" fmla="*/ 12 h 14"/>
                <a:gd name="T16" fmla="*/ 8 w 24"/>
                <a:gd name="T1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14">
                  <a:moveTo>
                    <a:pt x="8" y="14"/>
                  </a:moveTo>
                  <a:lnTo>
                    <a:pt x="12" y="10"/>
                  </a:lnTo>
                  <a:lnTo>
                    <a:pt x="20" y="8"/>
                  </a:lnTo>
                  <a:lnTo>
                    <a:pt x="24" y="4"/>
                  </a:lnTo>
                  <a:lnTo>
                    <a:pt x="22" y="0"/>
                  </a:lnTo>
                  <a:lnTo>
                    <a:pt x="12" y="0"/>
                  </a:lnTo>
                  <a:lnTo>
                    <a:pt x="4" y="6"/>
                  </a:lnTo>
                  <a:lnTo>
                    <a:pt x="0" y="12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12" name="Freeform 211"/>
            <p:cNvSpPr>
              <a:spLocks/>
            </p:cNvSpPr>
            <p:nvPr/>
          </p:nvSpPr>
          <p:spPr bwMode="auto">
            <a:xfrm>
              <a:off x="6028967" y="2387345"/>
              <a:ext cx="16089" cy="16089"/>
            </a:xfrm>
            <a:custGeom>
              <a:avLst/>
              <a:gdLst>
                <a:gd name="T0" fmla="*/ 0 w 24"/>
                <a:gd name="T1" fmla="*/ 20 h 24"/>
                <a:gd name="T2" fmla="*/ 10 w 24"/>
                <a:gd name="T3" fmla="*/ 0 h 24"/>
                <a:gd name="T4" fmla="*/ 24 w 24"/>
                <a:gd name="T5" fmla="*/ 4 h 24"/>
                <a:gd name="T6" fmla="*/ 16 w 24"/>
                <a:gd name="T7" fmla="*/ 24 h 24"/>
                <a:gd name="T8" fmla="*/ 0 w 24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4">
                  <a:moveTo>
                    <a:pt x="0" y="20"/>
                  </a:moveTo>
                  <a:lnTo>
                    <a:pt x="10" y="0"/>
                  </a:lnTo>
                  <a:lnTo>
                    <a:pt x="24" y="4"/>
                  </a:lnTo>
                  <a:lnTo>
                    <a:pt x="16" y="24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13" name="Freeform 212"/>
            <p:cNvSpPr>
              <a:spLocks/>
            </p:cNvSpPr>
            <p:nvPr/>
          </p:nvSpPr>
          <p:spPr bwMode="auto">
            <a:xfrm>
              <a:off x="6435188" y="1334926"/>
              <a:ext cx="5363" cy="4022"/>
            </a:xfrm>
            <a:custGeom>
              <a:avLst/>
              <a:gdLst>
                <a:gd name="T0" fmla="*/ 0 w 8"/>
                <a:gd name="T1" fmla="*/ 6 h 6"/>
                <a:gd name="T2" fmla="*/ 0 w 8"/>
                <a:gd name="T3" fmla="*/ 2 h 6"/>
                <a:gd name="T4" fmla="*/ 8 w 8"/>
                <a:gd name="T5" fmla="*/ 0 h 6"/>
                <a:gd name="T6" fmla="*/ 8 w 8"/>
                <a:gd name="T7" fmla="*/ 6 h 6"/>
                <a:gd name="T8" fmla="*/ 0 w 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0" y="2"/>
                  </a:lnTo>
                  <a:lnTo>
                    <a:pt x="8" y="0"/>
                  </a:lnTo>
                  <a:lnTo>
                    <a:pt x="8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14" name="Freeform 213"/>
            <p:cNvSpPr>
              <a:spLocks/>
            </p:cNvSpPr>
            <p:nvPr/>
          </p:nvSpPr>
          <p:spPr bwMode="auto">
            <a:xfrm>
              <a:off x="6171077" y="1458267"/>
              <a:ext cx="8044" cy="6703"/>
            </a:xfrm>
            <a:custGeom>
              <a:avLst/>
              <a:gdLst>
                <a:gd name="T0" fmla="*/ 2 w 12"/>
                <a:gd name="T1" fmla="*/ 8 h 10"/>
                <a:gd name="T2" fmla="*/ 0 w 12"/>
                <a:gd name="T3" fmla="*/ 2 h 10"/>
                <a:gd name="T4" fmla="*/ 8 w 12"/>
                <a:gd name="T5" fmla="*/ 0 h 10"/>
                <a:gd name="T6" fmla="*/ 12 w 12"/>
                <a:gd name="T7" fmla="*/ 6 h 10"/>
                <a:gd name="T8" fmla="*/ 8 w 12"/>
                <a:gd name="T9" fmla="*/ 10 h 10"/>
                <a:gd name="T10" fmla="*/ 2 w 12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2" y="8"/>
                  </a:moveTo>
                  <a:lnTo>
                    <a:pt x="0" y="2"/>
                  </a:lnTo>
                  <a:lnTo>
                    <a:pt x="8" y="0"/>
                  </a:lnTo>
                  <a:lnTo>
                    <a:pt x="12" y="6"/>
                  </a:lnTo>
                  <a:lnTo>
                    <a:pt x="8" y="10"/>
                  </a:lnTo>
                  <a:lnTo>
                    <a:pt x="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15" name="Freeform 214"/>
            <p:cNvSpPr>
              <a:spLocks/>
            </p:cNvSpPr>
            <p:nvPr/>
          </p:nvSpPr>
          <p:spPr bwMode="auto">
            <a:xfrm>
              <a:off x="6164373" y="1452905"/>
              <a:ext cx="5363" cy="4022"/>
            </a:xfrm>
            <a:custGeom>
              <a:avLst/>
              <a:gdLst>
                <a:gd name="T0" fmla="*/ 4 w 8"/>
                <a:gd name="T1" fmla="*/ 6 h 6"/>
                <a:gd name="T2" fmla="*/ 8 w 8"/>
                <a:gd name="T3" fmla="*/ 2 h 6"/>
                <a:gd name="T4" fmla="*/ 4 w 8"/>
                <a:gd name="T5" fmla="*/ 0 h 6"/>
                <a:gd name="T6" fmla="*/ 0 w 8"/>
                <a:gd name="T7" fmla="*/ 2 h 6"/>
                <a:gd name="T8" fmla="*/ 4 w 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4" y="6"/>
                  </a:moveTo>
                  <a:lnTo>
                    <a:pt x="8" y="2"/>
                  </a:lnTo>
                  <a:lnTo>
                    <a:pt x="4" y="0"/>
                  </a:lnTo>
                  <a:lnTo>
                    <a:pt x="0" y="2"/>
                  </a:lnTo>
                  <a:lnTo>
                    <a:pt x="4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16" name="Freeform 215"/>
            <p:cNvSpPr>
              <a:spLocks/>
            </p:cNvSpPr>
            <p:nvPr/>
          </p:nvSpPr>
          <p:spPr bwMode="auto">
            <a:xfrm>
              <a:off x="6700638" y="3112643"/>
              <a:ext cx="4022" cy="6703"/>
            </a:xfrm>
            <a:custGeom>
              <a:avLst/>
              <a:gdLst>
                <a:gd name="T0" fmla="*/ 4 w 6"/>
                <a:gd name="T1" fmla="*/ 10 h 10"/>
                <a:gd name="T2" fmla="*/ 0 w 6"/>
                <a:gd name="T3" fmla="*/ 4 h 10"/>
                <a:gd name="T4" fmla="*/ 2 w 6"/>
                <a:gd name="T5" fmla="*/ 0 h 10"/>
                <a:gd name="T6" fmla="*/ 6 w 6"/>
                <a:gd name="T7" fmla="*/ 2 h 10"/>
                <a:gd name="T8" fmla="*/ 4 w 6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4" y="10"/>
                  </a:moveTo>
                  <a:lnTo>
                    <a:pt x="0" y="4"/>
                  </a:lnTo>
                  <a:lnTo>
                    <a:pt x="2" y="0"/>
                  </a:lnTo>
                  <a:lnTo>
                    <a:pt x="6" y="2"/>
                  </a:lnTo>
                  <a:lnTo>
                    <a:pt x="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17" name="Freeform 216"/>
            <p:cNvSpPr>
              <a:spLocks/>
            </p:cNvSpPr>
            <p:nvPr/>
          </p:nvSpPr>
          <p:spPr bwMode="auto">
            <a:xfrm>
              <a:off x="6895034" y="2839148"/>
              <a:ext cx="191714" cy="388792"/>
            </a:xfrm>
            <a:custGeom>
              <a:avLst/>
              <a:gdLst>
                <a:gd name="T0" fmla="*/ 270 w 286"/>
                <a:gd name="T1" fmla="*/ 168 h 580"/>
                <a:gd name="T2" fmla="*/ 254 w 286"/>
                <a:gd name="T3" fmla="*/ 148 h 580"/>
                <a:gd name="T4" fmla="*/ 262 w 286"/>
                <a:gd name="T5" fmla="*/ 178 h 580"/>
                <a:gd name="T6" fmla="*/ 250 w 286"/>
                <a:gd name="T7" fmla="*/ 210 h 580"/>
                <a:gd name="T8" fmla="*/ 248 w 286"/>
                <a:gd name="T9" fmla="*/ 248 h 580"/>
                <a:gd name="T10" fmla="*/ 234 w 286"/>
                <a:gd name="T11" fmla="*/ 282 h 580"/>
                <a:gd name="T12" fmla="*/ 202 w 286"/>
                <a:gd name="T13" fmla="*/ 356 h 580"/>
                <a:gd name="T14" fmla="*/ 170 w 286"/>
                <a:gd name="T15" fmla="*/ 446 h 580"/>
                <a:gd name="T16" fmla="*/ 148 w 286"/>
                <a:gd name="T17" fmla="*/ 530 h 580"/>
                <a:gd name="T18" fmla="*/ 128 w 286"/>
                <a:gd name="T19" fmla="*/ 564 h 580"/>
                <a:gd name="T20" fmla="*/ 84 w 286"/>
                <a:gd name="T21" fmla="*/ 574 h 580"/>
                <a:gd name="T22" fmla="*/ 58 w 286"/>
                <a:gd name="T23" fmla="*/ 572 h 580"/>
                <a:gd name="T24" fmla="*/ 14 w 286"/>
                <a:gd name="T25" fmla="*/ 542 h 580"/>
                <a:gd name="T26" fmla="*/ 10 w 286"/>
                <a:gd name="T27" fmla="*/ 488 h 580"/>
                <a:gd name="T28" fmla="*/ 0 w 286"/>
                <a:gd name="T29" fmla="*/ 430 h 580"/>
                <a:gd name="T30" fmla="*/ 22 w 286"/>
                <a:gd name="T31" fmla="*/ 398 h 580"/>
                <a:gd name="T32" fmla="*/ 28 w 286"/>
                <a:gd name="T33" fmla="*/ 376 h 580"/>
                <a:gd name="T34" fmla="*/ 52 w 286"/>
                <a:gd name="T35" fmla="*/ 332 h 580"/>
                <a:gd name="T36" fmla="*/ 40 w 286"/>
                <a:gd name="T37" fmla="*/ 300 h 580"/>
                <a:gd name="T38" fmla="*/ 36 w 286"/>
                <a:gd name="T39" fmla="*/ 276 h 580"/>
                <a:gd name="T40" fmla="*/ 38 w 286"/>
                <a:gd name="T41" fmla="*/ 248 h 580"/>
                <a:gd name="T42" fmla="*/ 38 w 286"/>
                <a:gd name="T43" fmla="*/ 226 h 580"/>
                <a:gd name="T44" fmla="*/ 56 w 286"/>
                <a:gd name="T45" fmla="*/ 180 h 580"/>
                <a:gd name="T46" fmla="*/ 78 w 286"/>
                <a:gd name="T47" fmla="*/ 168 h 580"/>
                <a:gd name="T48" fmla="*/ 102 w 286"/>
                <a:gd name="T49" fmla="*/ 162 h 580"/>
                <a:gd name="T50" fmla="*/ 114 w 286"/>
                <a:gd name="T51" fmla="*/ 162 h 580"/>
                <a:gd name="T52" fmla="*/ 126 w 286"/>
                <a:gd name="T53" fmla="*/ 162 h 580"/>
                <a:gd name="T54" fmla="*/ 140 w 286"/>
                <a:gd name="T55" fmla="*/ 172 h 580"/>
                <a:gd name="T56" fmla="*/ 134 w 286"/>
                <a:gd name="T57" fmla="*/ 148 h 580"/>
                <a:gd name="T58" fmla="*/ 150 w 286"/>
                <a:gd name="T59" fmla="*/ 142 h 580"/>
                <a:gd name="T60" fmla="*/ 160 w 286"/>
                <a:gd name="T61" fmla="*/ 128 h 580"/>
                <a:gd name="T62" fmla="*/ 172 w 286"/>
                <a:gd name="T63" fmla="*/ 116 h 580"/>
                <a:gd name="T64" fmla="*/ 174 w 286"/>
                <a:gd name="T65" fmla="*/ 126 h 580"/>
                <a:gd name="T66" fmla="*/ 188 w 286"/>
                <a:gd name="T67" fmla="*/ 120 h 580"/>
                <a:gd name="T68" fmla="*/ 178 w 286"/>
                <a:gd name="T69" fmla="*/ 100 h 580"/>
                <a:gd name="T70" fmla="*/ 194 w 286"/>
                <a:gd name="T71" fmla="*/ 94 h 580"/>
                <a:gd name="T72" fmla="*/ 188 w 286"/>
                <a:gd name="T73" fmla="*/ 68 h 580"/>
                <a:gd name="T74" fmla="*/ 202 w 286"/>
                <a:gd name="T75" fmla="*/ 76 h 580"/>
                <a:gd name="T76" fmla="*/ 206 w 286"/>
                <a:gd name="T77" fmla="*/ 66 h 580"/>
                <a:gd name="T78" fmla="*/ 228 w 286"/>
                <a:gd name="T79" fmla="*/ 48 h 580"/>
                <a:gd name="T80" fmla="*/ 242 w 286"/>
                <a:gd name="T81" fmla="*/ 12 h 580"/>
                <a:gd name="T82" fmla="*/ 254 w 286"/>
                <a:gd name="T83" fmla="*/ 0 h 580"/>
                <a:gd name="T84" fmla="*/ 256 w 286"/>
                <a:gd name="T85" fmla="*/ 30 h 580"/>
                <a:gd name="T86" fmla="*/ 276 w 286"/>
                <a:gd name="T87" fmla="*/ 64 h 580"/>
                <a:gd name="T88" fmla="*/ 286 w 286"/>
                <a:gd name="T89" fmla="*/ 136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6" h="580">
                  <a:moveTo>
                    <a:pt x="276" y="168"/>
                  </a:moveTo>
                  <a:lnTo>
                    <a:pt x="270" y="168"/>
                  </a:lnTo>
                  <a:lnTo>
                    <a:pt x="260" y="148"/>
                  </a:lnTo>
                  <a:lnTo>
                    <a:pt x="254" y="148"/>
                  </a:lnTo>
                  <a:lnTo>
                    <a:pt x="256" y="170"/>
                  </a:lnTo>
                  <a:lnTo>
                    <a:pt x="262" y="178"/>
                  </a:lnTo>
                  <a:lnTo>
                    <a:pt x="256" y="198"/>
                  </a:lnTo>
                  <a:lnTo>
                    <a:pt x="250" y="210"/>
                  </a:lnTo>
                  <a:lnTo>
                    <a:pt x="246" y="226"/>
                  </a:lnTo>
                  <a:lnTo>
                    <a:pt x="248" y="248"/>
                  </a:lnTo>
                  <a:lnTo>
                    <a:pt x="234" y="268"/>
                  </a:lnTo>
                  <a:lnTo>
                    <a:pt x="234" y="282"/>
                  </a:lnTo>
                  <a:lnTo>
                    <a:pt x="210" y="326"/>
                  </a:lnTo>
                  <a:lnTo>
                    <a:pt x="202" y="356"/>
                  </a:lnTo>
                  <a:lnTo>
                    <a:pt x="190" y="408"/>
                  </a:lnTo>
                  <a:lnTo>
                    <a:pt x="170" y="446"/>
                  </a:lnTo>
                  <a:lnTo>
                    <a:pt x="164" y="482"/>
                  </a:lnTo>
                  <a:lnTo>
                    <a:pt x="148" y="530"/>
                  </a:lnTo>
                  <a:lnTo>
                    <a:pt x="146" y="544"/>
                  </a:lnTo>
                  <a:lnTo>
                    <a:pt x="128" y="564"/>
                  </a:lnTo>
                  <a:lnTo>
                    <a:pt x="100" y="564"/>
                  </a:lnTo>
                  <a:lnTo>
                    <a:pt x="84" y="574"/>
                  </a:lnTo>
                  <a:lnTo>
                    <a:pt x="64" y="580"/>
                  </a:lnTo>
                  <a:lnTo>
                    <a:pt x="58" y="572"/>
                  </a:lnTo>
                  <a:lnTo>
                    <a:pt x="32" y="560"/>
                  </a:lnTo>
                  <a:lnTo>
                    <a:pt x="14" y="542"/>
                  </a:lnTo>
                  <a:lnTo>
                    <a:pt x="8" y="518"/>
                  </a:lnTo>
                  <a:lnTo>
                    <a:pt x="10" y="488"/>
                  </a:lnTo>
                  <a:lnTo>
                    <a:pt x="2" y="454"/>
                  </a:lnTo>
                  <a:lnTo>
                    <a:pt x="0" y="430"/>
                  </a:lnTo>
                  <a:lnTo>
                    <a:pt x="12" y="404"/>
                  </a:lnTo>
                  <a:lnTo>
                    <a:pt x="22" y="398"/>
                  </a:lnTo>
                  <a:lnTo>
                    <a:pt x="22" y="380"/>
                  </a:lnTo>
                  <a:lnTo>
                    <a:pt x="28" y="376"/>
                  </a:lnTo>
                  <a:lnTo>
                    <a:pt x="48" y="346"/>
                  </a:lnTo>
                  <a:lnTo>
                    <a:pt x="52" y="332"/>
                  </a:lnTo>
                  <a:lnTo>
                    <a:pt x="50" y="314"/>
                  </a:lnTo>
                  <a:lnTo>
                    <a:pt x="40" y="300"/>
                  </a:lnTo>
                  <a:lnTo>
                    <a:pt x="44" y="290"/>
                  </a:lnTo>
                  <a:lnTo>
                    <a:pt x="36" y="276"/>
                  </a:lnTo>
                  <a:lnTo>
                    <a:pt x="34" y="254"/>
                  </a:lnTo>
                  <a:lnTo>
                    <a:pt x="38" y="248"/>
                  </a:lnTo>
                  <a:lnTo>
                    <a:pt x="32" y="242"/>
                  </a:lnTo>
                  <a:lnTo>
                    <a:pt x="38" y="226"/>
                  </a:lnTo>
                  <a:lnTo>
                    <a:pt x="56" y="200"/>
                  </a:lnTo>
                  <a:lnTo>
                    <a:pt x="56" y="180"/>
                  </a:lnTo>
                  <a:lnTo>
                    <a:pt x="74" y="176"/>
                  </a:lnTo>
                  <a:lnTo>
                    <a:pt x="78" y="168"/>
                  </a:lnTo>
                  <a:lnTo>
                    <a:pt x="100" y="172"/>
                  </a:lnTo>
                  <a:lnTo>
                    <a:pt x="102" y="162"/>
                  </a:lnTo>
                  <a:lnTo>
                    <a:pt x="108" y="162"/>
                  </a:lnTo>
                  <a:lnTo>
                    <a:pt x="114" y="162"/>
                  </a:lnTo>
                  <a:lnTo>
                    <a:pt x="116" y="158"/>
                  </a:lnTo>
                  <a:lnTo>
                    <a:pt x="126" y="162"/>
                  </a:lnTo>
                  <a:lnTo>
                    <a:pt x="138" y="178"/>
                  </a:lnTo>
                  <a:lnTo>
                    <a:pt x="140" y="172"/>
                  </a:lnTo>
                  <a:lnTo>
                    <a:pt x="130" y="158"/>
                  </a:lnTo>
                  <a:lnTo>
                    <a:pt x="134" y="148"/>
                  </a:lnTo>
                  <a:lnTo>
                    <a:pt x="150" y="134"/>
                  </a:lnTo>
                  <a:lnTo>
                    <a:pt x="150" y="142"/>
                  </a:lnTo>
                  <a:lnTo>
                    <a:pt x="160" y="140"/>
                  </a:lnTo>
                  <a:lnTo>
                    <a:pt x="160" y="128"/>
                  </a:lnTo>
                  <a:lnTo>
                    <a:pt x="168" y="120"/>
                  </a:lnTo>
                  <a:lnTo>
                    <a:pt x="172" y="116"/>
                  </a:lnTo>
                  <a:lnTo>
                    <a:pt x="174" y="122"/>
                  </a:lnTo>
                  <a:lnTo>
                    <a:pt x="174" y="126"/>
                  </a:lnTo>
                  <a:lnTo>
                    <a:pt x="180" y="120"/>
                  </a:lnTo>
                  <a:lnTo>
                    <a:pt x="188" y="120"/>
                  </a:lnTo>
                  <a:lnTo>
                    <a:pt x="192" y="112"/>
                  </a:lnTo>
                  <a:lnTo>
                    <a:pt x="178" y="100"/>
                  </a:lnTo>
                  <a:lnTo>
                    <a:pt x="184" y="96"/>
                  </a:lnTo>
                  <a:lnTo>
                    <a:pt x="194" y="94"/>
                  </a:lnTo>
                  <a:lnTo>
                    <a:pt x="192" y="80"/>
                  </a:lnTo>
                  <a:lnTo>
                    <a:pt x="188" y="68"/>
                  </a:lnTo>
                  <a:lnTo>
                    <a:pt x="196" y="62"/>
                  </a:lnTo>
                  <a:lnTo>
                    <a:pt x="202" y="76"/>
                  </a:lnTo>
                  <a:lnTo>
                    <a:pt x="206" y="76"/>
                  </a:lnTo>
                  <a:lnTo>
                    <a:pt x="206" y="66"/>
                  </a:lnTo>
                  <a:lnTo>
                    <a:pt x="212" y="58"/>
                  </a:lnTo>
                  <a:lnTo>
                    <a:pt x="228" y="48"/>
                  </a:lnTo>
                  <a:lnTo>
                    <a:pt x="226" y="20"/>
                  </a:lnTo>
                  <a:lnTo>
                    <a:pt x="242" y="12"/>
                  </a:lnTo>
                  <a:lnTo>
                    <a:pt x="246" y="4"/>
                  </a:lnTo>
                  <a:lnTo>
                    <a:pt x="254" y="0"/>
                  </a:lnTo>
                  <a:lnTo>
                    <a:pt x="252" y="12"/>
                  </a:lnTo>
                  <a:lnTo>
                    <a:pt x="256" y="30"/>
                  </a:lnTo>
                  <a:lnTo>
                    <a:pt x="264" y="38"/>
                  </a:lnTo>
                  <a:lnTo>
                    <a:pt x="276" y="64"/>
                  </a:lnTo>
                  <a:lnTo>
                    <a:pt x="276" y="116"/>
                  </a:lnTo>
                  <a:lnTo>
                    <a:pt x="286" y="136"/>
                  </a:lnTo>
                  <a:lnTo>
                    <a:pt x="276" y="16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18" name="Rectangle 217"/>
            <p:cNvSpPr>
              <a:spLocks noChangeArrowheads="1"/>
            </p:cNvSpPr>
            <p:nvPr/>
          </p:nvSpPr>
          <p:spPr bwMode="auto">
            <a:xfrm>
              <a:off x="7030441" y="2871324"/>
              <a:ext cx="2681" cy="5363"/>
            </a:xfrm>
            <a:prstGeom prst="rect">
              <a:avLst/>
            </a:pr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19" name="Freeform 218"/>
            <p:cNvSpPr>
              <a:spLocks/>
            </p:cNvSpPr>
            <p:nvPr/>
          </p:nvSpPr>
          <p:spPr bwMode="auto">
            <a:xfrm>
              <a:off x="7066639" y="2975895"/>
              <a:ext cx="6703" cy="10726"/>
            </a:xfrm>
            <a:custGeom>
              <a:avLst/>
              <a:gdLst>
                <a:gd name="T0" fmla="*/ 2 w 10"/>
                <a:gd name="T1" fmla="*/ 16 h 16"/>
                <a:gd name="T2" fmla="*/ 0 w 10"/>
                <a:gd name="T3" fmla="*/ 12 h 16"/>
                <a:gd name="T4" fmla="*/ 4 w 10"/>
                <a:gd name="T5" fmla="*/ 0 h 16"/>
                <a:gd name="T6" fmla="*/ 10 w 10"/>
                <a:gd name="T7" fmla="*/ 0 h 16"/>
                <a:gd name="T8" fmla="*/ 6 w 10"/>
                <a:gd name="T9" fmla="*/ 6 h 16"/>
                <a:gd name="T10" fmla="*/ 2 w 10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6">
                  <a:moveTo>
                    <a:pt x="2" y="16"/>
                  </a:moveTo>
                  <a:lnTo>
                    <a:pt x="0" y="12"/>
                  </a:lnTo>
                  <a:lnTo>
                    <a:pt x="4" y="0"/>
                  </a:lnTo>
                  <a:lnTo>
                    <a:pt x="10" y="0"/>
                  </a:lnTo>
                  <a:lnTo>
                    <a:pt x="6" y="6"/>
                  </a:lnTo>
                  <a:lnTo>
                    <a:pt x="2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20" name="Freeform 219"/>
            <p:cNvSpPr>
              <a:spLocks/>
            </p:cNvSpPr>
            <p:nvPr/>
          </p:nvSpPr>
          <p:spPr bwMode="auto">
            <a:xfrm>
              <a:off x="6180462" y="1215607"/>
              <a:ext cx="9385" cy="6703"/>
            </a:xfrm>
            <a:custGeom>
              <a:avLst/>
              <a:gdLst>
                <a:gd name="T0" fmla="*/ 0 w 14"/>
                <a:gd name="T1" fmla="*/ 6 h 10"/>
                <a:gd name="T2" fmla="*/ 0 w 14"/>
                <a:gd name="T3" fmla="*/ 2 h 10"/>
                <a:gd name="T4" fmla="*/ 2 w 14"/>
                <a:gd name="T5" fmla="*/ 0 h 10"/>
                <a:gd name="T6" fmla="*/ 14 w 14"/>
                <a:gd name="T7" fmla="*/ 10 h 10"/>
                <a:gd name="T8" fmla="*/ 0 w 14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0" y="6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14" y="1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21" name="Freeform 220"/>
            <p:cNvSpPr>
              <a:spLocks/>
            </p:cNvSpPr>
            <p:nvPr/>
          </p:nvSpPr>
          <p:spPr bwMode="auto">
            <a:xfrm>
              <a:off x="6179122" y="1224993"/>
              <a:ext cx="9385" cy="8044"/>
            </a:xfrm>
            <a:custGeom>
              <a:avLst/>
              <a:gdLst>
                <a:gd name="T0" fmla="*/ 2 w 14"/>
                <a:gd name="T1" fmla="*/ 6 h 12"/>
                <a:gd name="T2" fmla="*/ 0 w 14"/>
                <a:gd name="T3" fmla="*/ 2 h 12"/>
                <a:gd name="T4" fmla="*/ 2 w 14"/>
                <a:gd name="T5" fmla="*/ 0 h 12"/>
                <a:gd name="T6" fmla="*/ 14 w 14"/>
                <a:gd name="T7" fmla="*/ 12 h 12"/>
                <a:gd name="T8" fmla="*/ 12 w 14"/>
                <a:gd name="T9" fmla="*/ 12 h 12"/>
                <a:gd name="T10" fmla="*/ 2 w 14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2" y="6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14" y="12"/>
                  </a:lnTo>
                  <a:lnTo>
                    <a:pt x="12" y="12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22" name="Freeform 221"/>
            <p:cNvSpPr>
              <a:spLocks/>
            </p:cNvSpPr>
            <p:nvPr/>
          </p:nvSpPr>
          <p:spPr bwMode="auto">
            <a:xfrm>
              <a:off x="6070527" y="1262531"/>
              <a:ext cx="9385" cy="2681"/>
            </a:xfrm>
            <a:custGeom>
              <a:avLst/>
              <a:gdLst>
                <a:gd name="T0" fmla="*/ 14 w 14"/>
                <a:gd name="T1" fmla="*/ 0 h 4"/>
                <a:gd name="T2" fmla="*/ 14 w 14"/>
                <a:gd name="T3" fmla="*/ 4 h 4"/>
                <a:gd name="T4" fmla="*/ 10 w 14"/>
                <a:gd name="T5" fmla="*/ 4 h 4"/>
                <a:gd name="T6" fmla="*/ 2 w 14"/>
                <a:gd name="T7" fmla="*/ 4 h 4"/>
                <a:gd name="T8" fmla="*/ 0 w 14"/>
                <a:gd name="T9" fmla="*/ 0 h 4"/>
                <a:gd name="T10" fmla="*/ 8 w 14"/>
                <a:gd name="T11" fmla="*/ 0 h 4"/>
                <a:gd name="T12" fmla="*/ 14 w 14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4">
                  <a:moveTo>
                    <a:pt x="14" y="0"/>
                  </a:moveTo>
                  <a:lnTo>
                    <a:pt x="14" y="4"/>
                  </a:lnTo>
                  <a:lnTo>
                    <a:pt x="10" y="4"/>
                  </a:lnTo>
                  <a:lnTo>
                    <a:pt x="2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23" name="Freeform 222"/>
            <p:cNvSpPr>
              <a:spLocks/>
            </p:cNvSpPr>
            <p:nvPr/>
          </p:nvSpPr>
          <p:spPr bwMode="auto">
            <a:xfrm>
              <a:off x="6031648" y="1306772"/>
              <a:ext cx="37539" cy="67034"/>
            </a:xfrm>
            <a:custGeom>
              <a:avLst/>
              <a:gdLst>
                <a:gd name="T0" fmla="*/ 52 w 56"/>
                <a:gd name="T1" fmla="*/ 56 h 100"/>
                <a:gd name="T2" fmla="*/ 48 w 56"/>
                <a:gd name="T3" fmla="*/ 40 h 100"/>
                <a:gd name="T4" fmla="*/ 56 w 56"/>
                <a:gd name="T5" fmla="*/ 34 h 100"/>
                <a:gd name="T6" fmla="*/ 56 w 56"/>
                <a:gd name="T7" fmla="*/ 20 h 100"/>
                <a:gd name="T8" fmla="*/ 50 w 56"/>
                <a:gd name="T9" fmla="*/ 14 h 100"/>
                <a:gd name="T10" fmla="*/ 46 w 56"/>
                <a:gd name="T11" fmla="*/ 2 h 100"/>
                <a:gd name="T12" fmla="*/ 36 w 56"/>
                <a:gd name="T13" fmla="*/ 0 h 100"/>
                <a:gd name="T14" fmla="*/ 28 w 56"/>
                <a:gd name="T15" fmla="*/ 4 h 100"/>
                <a:gd name="T16" fmla="*/ 24 w 56"/>
                <a:gd name="T17" fmla="*/ 14 h 100"/>
                <a:gd name="T18" fmla="*/ 10 w 56"/>
                <a:gd name="T19" fmla="*/ 18 h 100"/>
                <a:gd name="T20" fmla="*/ 4 w 56"/>
                <a:gd name="T21" fmla="*/ 12 h 100"/>
                <a:gd name="T22" fmla="*/ 8 w 56"/>
                <a:gd name="T23" fmla="*/ 4 h 100"/>
                <a:gd name="T24" fmla="*/ 2 w 56"/>
                <a:gd name="T25" fmla="*/ 4 h 100"/>
                <a:gd name="T26" fmla="*/ 0 w 56"/>
                <a:gd name="T27" fmla="*/ 14 h 100"/>
                <a:gd name="T28" fmla="*/ 2 w 56"/>
                <a:gd name="T29" fmla="*/ 26 h 100"/>
                <a:gd name="T30" fmla="*/ 8 w 56"/>
                <a:gd name="T31" fmla="*/ 36 h 100"/>
                <a:gd name="T32" fmla="*/ 12 w 56"/>
                <a:gd name="T33" fmla="*/ 50 h 100"/>
                <a:gd name="T34" fmla="*/ 8 w 56"/>
                <a:gd name="T35" fmla="*/ 62 h 100"/>
                <a:gd name="T36" fmla="*/ 8 w 56"/>
                <a:gd name="T37" fmla="*/ 78 h 100"/>
                <a:gd name="T38" fmla="*/ 6 w 56"/>
                <a:gd name="T39" fmla="*/ 86 h 100"/>
                <a:gd name="T40" fmla="*/ 16 w 56"/>
                <a:gd name="T41" fmla="*/ 100 h 100"/>
                <a:gd name="T42" fmla="*/ 28 w 56"/>
                <a:gd name="T43" fmla="*/ 98 h 100"/>
                <a:gd name="T44" fmla="*/ 28 w 56"/>
                <a:gd name="T45" fmla="*/ 90 h 100"/>
                <a:gd name="T46" fmla="*/ 40 w 56"/>
                <a:gd name="T47" fmla="*/ 88 h 100"/>
                <a:gd name="T48" fmla="*/ 44 w 56"/>
                <a:gd name="T49" fmla="*/ 92 h 100"/>
                <a:gd name="T50" fmla="*/ 48 w 56"/>
                <a:gd name="T51" fmla="*/ 88 h 100"/>
                <a:gd name="T52" fmla="*/ 50 w 56"/>
                <a:gd name="T53" fmla="*/ 68 h 100"/>
                <a:gd name="T54" fmla="*/ 52 w 56"/>
                <a:gd name="T55" fmla="*/ 56 h 100"/>
                <a:gd name="T56" fmla="*/ 52 w 56"/>
                <a:gd name="T57" fmla="*/ 5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6" h="100">
                  <a:moveTo>
                    <a:pt x="52" y="56"/>
                  </a:moveTo>
                  <a:lnTo>
                    <a:pt x="48" y="40"/>
                  </a:lnTo>
                  <a:lnTo>
                    <a:pt x="56" y="34"/>
                  </a:lnTo>
                  <a:lnTo>
                    <a:pt x="56" y="20"/>
                  </a:lnTo>
                  <a:lnTo>
                    <a:pt x="50" y="14"/>
                  </a:lnTo>
                  <a:lnTo>
                    <a:pt x="46" y="2"/>
                  </a:lnTo>
                  <a:lnTo>
                    <a:pt x="36" y="0"/>
                  </a:lnTo>
                  <a:lnTo>
                    <a:pt x="28" y="4"/>
                  </a:lnTo>
                  <a:lnTo>
                    <a:pt x="24" y="14"/>
                  </a:lnTo>
                  <a:lnTo>
                    <a:pt x="10" y="18"/>
                  </a:lnTo>
                  <a:lnTo>
                    <a:pt x="4" y="12"/>
                  </a:lnTo>
                  <a:lnTo>
                    <a:pt x="8" y="4"/>
                  </a:lnTo>
                  <a:lnTo>
                    <a:pt x="2" y="4"/>
                  </a:lnTo>
                  <a:lnTo>
                    <a:pt x="0" y="14"/>
                  </a:lnTo>
                  <a:lnTo>
                    <a:pt x="2" y="26"/>
                  </a:lnTo>
                  <a:lnTo>
                    <a:pt x="8" y="36"/>
                  </a:lnTo>
                  <a:lnTo>
                    <a:pt x="12" y="50"/>
                  </a:lnTo>
                  <a:lnTo>
                    <a:pt x="8" y="62"/>
                  </a:lnTo>
                  <a:lnTo>
                    <a:pt x="8" y="78"/>
                  </a:lnTo>
                  <a:lnTo>
                    <a:pt x="6" y="86"/>
                  </a:lnTo>
                  <a:lnTo>
                    <a:pt x="16" y="100"/>
                  </a:lnTo>
                  <a:lnTo>
                    <a:pt x="28" y="98"/>
                  </a:lnTo>
                  <a:lnTo>
                    <a:pt x="28" y="90"/>
                  </a:lnTo>
                  <a:lnTo>
                    <a:pt x="40" y="88"/>
                  </a:lnTo>
                  <a:lnTo>
                    <a:pt x="44" y="92"/>
                  </a:lnTo>
                  <a:lnTo>
                    <a:pt x="48" y="88"/>
                  </a:lnTo>
                  <a:lnTo>
                    <a:pt x="50" y="68"/>
                  </a:lnTo>
                  <a:lnTo>
                    <a:pt x="52" y="56"/>
                  </a:lnTo>
                  <a:lnTo>
                    <a:pt x="52" y="5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24" name="Freeform 223"/>
            <p:cNvSpPr>
              <a:spLocks/>
            </p:cNvSpPr>
            <p:nvPr/>
          </p:nvSpPr>
          <p:spPr bwMode="auto">
            <a:xfrm>
              <a:off x="6124154" y="1391234"/>
              <a:ext cx="75077" cy="48264"/>
            </a:xfrm>
            <a:custGeom>
              <a:avLst/>
              <a:gdLst>
                <a:gd name="T0" fmla="*/ 112 w 112"/>
                <a:gd name="T1" fmla="*/ 0 h 72"/>
                <a:gd name="T2" fmla="*/ 108 w 112"/>
                <a:gd name="T3" fmla="*/ 6 h 72"/>
                <a:gd name="T4" fmla="*/ 104 w 112"/>
                <a:gd name="T5" fmla="*/ 18 h 72"/>
                <a:gd name="T6" fmla="*/ 96 w 112"/>
                <a:gd name="T7" fmla="*/ 30 h 72"/>
                <a:gd name="T8" fmla="*/ 96 w 112"/>
                <a:gd name="T9" fmla="*/ 42 h 72"/>
                <a:gd name="T10" fmla="*/ 104 w 112"/>
                <a:gd name="T11" fmla="*/ 56 h 72"/>
                <a:gd name="T12" fmla="*/ 98 w 112"/>
                <a:gd name="T13" fmla="*/ 64 h 72"/>
                <a:gd name="T14" fmla="*/ 98 w 112"/>
                <a:gd name="T15" fmla="*/ 72 h 72"/>
                <a:gd name="T16" fmla="*/ 92 w 112"/>
                <a:gd name="T17" fmla="*/ 70 h 72"/>
                <a:gd name="T18" fmla="*/ 84 w 112"/>
                <a:gd name="T19" fmla="*/ 68 h 72"/>
                <a:gd name="T20" fmla="*/ 72 w 112"/>
                <a:gd name="T21" fmla="*/ 60 h 72"/>
                <a:gd name="T22" fmla="*/ 64 w 112"/>
                <a:gd name="T23" fmla="*/ 52 h 72"/>
                <a:gd name="T24" fmla="*/ 52 w 112"/>
                <a:gd name="T25" fmla="*/ 50 h 72"/>
                <a:gd name="T26" fmla="*/ 36 w 112"/>
                <a:gd name="T27" fmla="*/ 38 h 72"/>
                <a:gd name="T28" fmla="*/ 10 w 112"/>
                <a:gd name="T29" fmla="*/ 34 h 72"/>
                <a:gd name="T30" fmla="*/ 0 w 112"/>
                <a:gd name="T31" fmla="*/ 20 h 72"/>
                <a:gd name="T32" fmla="*/ 2 w 112"/>
                <a:gd name="T33" fmla="*/ 12 h 72"/>
                <a:gd name="T34" fmla="*/ 14 w 112"/>
                <a:gd name="T35" fmla="*/ 8 h 72"/>
                <a:gd name="T36" fmla="*/ 20 w 112"/>
                <a:gd name="T37" fmla="*/ 10 h 72"/>
                <a:gd name="T38" fmla="*/ 26 w 112"/>
                <a:gd name="T39" fmla="*/ 6 h 72"/>
                <a:gd name="T40" fmla="*/ 36 w 112"/>
                <a:gd name="T41" fmla="*/ 8 h 72"/>
                <a:gd name="T42" fmla="*/ 48 w 112"/>
                <a:gd name="T43" fmla="*/ 14 h 72"/>
                <a:gd name="T44" fmla="*/ 56 w 112"/>
                <a:gd name="T45" fmla="*/ 10 h 72"/>
                <a:gd name="T46" fmla="*/ 72 w 112"/>
                <a:gd name="T47" fmla="*/ 12 h 72"/>
                <a:gd name="T48" fmla="*/ 84 w 112"/>
                <a:gd name="T49" fmla="*/ 8 h 72"/>
                <a:gd name="T50" fmla="*/ 96 w 112"/>
                <a:gd name="T51" fmla="*/ 6 h 72"/>
                <a:gd name="T52" fmla="*/ 102 w 112"/>
                <a:gd name="T53" fmla="*/ 2 h 72"/>
                <a:gd name="T54" fmla="*/ 112 w 112"/>
                <a:gd name="T5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2" h="72">
                  <a:moveTo>
                    <a:pt x="112" y="0"/>
                  </a:moveTo>
                  <a:lnTo>
                    <a:pt x="108" y="6"/>
                  </a:lnTo>
                  <a:lnTo>
                    <a:pt x="104" y="18"/>
                  </a:lnTo>
                  <a:lnTo>
                    <a:pt x="96" y="30"/>
                  </a:lnTo>
                  <a:lnTo>
                    <a:pt x="96" y="42"/>
                  </a:lnTo>
                  <a:lnTo>
                    <a:pt x="104" y="56"/>
                  </a:lnTo>
                  <a:lnTo>
                    <a:pt x="98" y="64"/>
                  </a:lnTo>
                  <a:lnTo>
                    <a:pt x="98" y="72"/>
                  </a:lnTo>
                  <a:lnTo>
                    <a:pt x="92" y="70"/>
                  </a:lnTo>
                  <a:lnTo>
                    <a:pt x="84" y="68"/>
                  </a:lnTo>
                  <a:lnTo>
                    <a:pt x="72" y="60"/>
                  </a:lnTo>
                  <a:lnTo>
                    <a:pt x="64" y="52"/>
                  </a:lnTo>
                  <a:lnTo>
                    <a:pt x="52" y="50"/>
                  </a:lnTo>
                  <a:lnTo>
                    <a:pt x="36" y="38"/>
                  </a:lnTo>
                  <a:lnTo>
                    <a:pt x="10" y="34"/>
                  </a:lnTo>
                  <a:lnTo>
                    <a:pt x="0" y="20"/>
                  </a:lnTo>
                  <a:lnTo>
                    <a:pt x="2" y="12"/>
                  </a:lnTo>
                  <a:lnTo>
                    <a:pt x="14" y="8"/>
                  </a:lnTo>
                  <a:lnTo>
                    <a:pt x="20" y="10"/>
                  </a:lnTo>
                  <a:lnTo>
                    <a:pt x="26" y="6"/>
                  </a:lnTo>
                  <a:lnTo>
                    <a:pt x="36" y="8"/>
                  </a:lnTo>
                  <a:lnTo>
                    <a:pt x="48" y="14"/>
                  </a:lnTo>
                  <a:lnTo>
                    <a:pt x="56" y="10"/>
                  </a:lnTo>
                  <a:lnTo>
                    <a:pt x="72" y="12"/>
                  </a:lnTo>
                  <a:lnTo>
                    <a:pt x="84" y="8"/>
                  </a:lnTo>
                  <a:lnTo>
                    <a:pt x="96" y="6"/>
                  </a:lnTo>
                  <a:lnTo>
                    <a:pt x="102" y="2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25" name="Freeform 224"/>
            <p:cNvSpPr>
              <a:spLocks/>
            </p:cNvSpPr>
            <p:nvPr/>
          </p:nvSpPr>
          <p:spPr bwMode="auto">
            <a:xfrm>
              <a:off x="6179122" y="1383191"/>
              <a:ext cx="4022" cy="4022"/>
            </a:xfrm>
            <a:custGeom>
              <a:avLst/>
              <a:gdLst>
                <a:gd name="T0" fmla="*/ 4 w 6"/>
                <a:gd name="T1" fmla="*/ 6 h 6"/>
                <a:gd name="T2" fmla="*/ 0 w 6"/>
                <a:gd name="T3" fmla="*/ 2 h 6"/>
                <a:gd name="T4" fmla="*/ 2 w 6"/>
                <a:gd name="T5" fmla="*/ 0 h 6"/>
                <a:gd name="T6" fmla="*/ 6 w 6"/>
                <a:gd name="T7" fmla="*/ 0 h 6"/>
                <a:gd name="T8" fmla="*/ 6 w 6"/>
                <a:gd name="T9" fmla="*/ 4 h 6"/>
                <a:gd name="T10" fmla="*/ 4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4" y="6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6" y="0"/>
                  </a:lnTo>
                  <a:lnTo>
                    <a:pt x="6" y="4"/>
                  </a:lnTo>
                  <a:lnTo>
                    <a:pt x="4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26" name="Freeform 225"/>
            <p:cNvSpPr>
              <a:spLocks/>
            </p:cNvSpPr>
            <p:nvPr/>
          </p:nvSpPr>
          <p:spPr bwMode="auto">
            <a:xfrm>
              <a:off x="5998132" y="1144552"/>
              <a:ext cx="268132" cy="258748"/>
            </a:xfrm>
            <a:custGeom>
              <a:avLst/>
              <a:gdLst>
                <a:gd name="T0" fmla="*/ 384 w 400"/>
                <a:gd name="T1" fmla="*/ 270 h 386"/>
                <a:gd name="T2" fmla="*/ 346 w 400"/>
                <a:gd name="T3" fmla="*/ 250 h 386"/>
                <a:gd name="T4" fmla="*/ 308 w 400"/>
                <a:gd name="T5" fmla="*/ 226 h 386"/>
                <a:gd name="T6" fmla="*/ 318 w 400"/>
                <a:gd name="T7" fmla="*/ 214 h 386"/>
                <a:gd name="T8" fmla="*/ 306 w 400"/>
                <a:gd name="T9" fmla="*/ 216 h 386"/>
                <a:gd name="T10" fmla="*/ 274 w 400"/>
                <a:gd name="T11" fmla="*/ 212 h 386"/>
                <a:gd name="T12" fmla="*/ 244 w 400"/>
                <a:gd name="T13" fmla="*/ 184 h 386"/>
                <a:gd name="T14" fmla="*/ 228 w 400"/>
                <a:gd name="T15" fmla="*/ 146 h 386"/>
                <a:gd name="T16" fmla="*/ 198 w 400"/>
                <a:gd name="T17" fmla="*/ 128 h 386"/>
                <a:gd name="T18" fmla="*/ 180 w 400"/>
                <a:gd name="T19" fmla="*/ 102 h 386"/>
                <a:gd name="T20" fmla="*/ 188 w 400"/>
                <a:gd name="T21" fmla="*/ 92 h 386"/>
                <a:gd name="T22" fmla="*/ 178 w 400"/>
                <a:gd name="T23" fmla="*/ 70 h 386"/>
                <a:gd name="T24" fmla="*/ 182 w 400"/>
                <a:gd name="T25" fmla="*/ 66 h 386"/>
                <a:gd name="T26" fmla="*/ 208 w 400"/>
                <a:gd name="T27" fmla="*/ 60 h 386"/>
                <a:gd name="T28" fmla="*/ 228 w 400"/>
                <a:gd name="T29" fmla="*/ 62 h 386"/>
                <a:gd name="T30" fmla="*/ 232 w 400"/>
                <a:gd name="T31" fmla="*/ 56 h 386"/>
                <a:gd name="T32" fmla="*/ 232 w 400"/>
                <a:gd name="T33" fmla="*/ 24 h 386"/>
                <a:gd name="T34" fmla="*/ 174 w 400"/>
                <a:gd name="T35" fmla="*/ 0 h 386"/>
                <a:gd name="T36" fmla="*/ 136 w 400"/>
                <a:gd name="T37" fmla="*/ 10 h 386"/>
                <a:gd name="T38" fmla="*/ 116 w 400"/>
                <a:gd name="T39" fmla="*/ 20 h 386"/>
                <a:gd name="T40" fmla="*/ 106 w 400"/>
                <a:gd name="T41" fmla="*/ 28 h 386"/>
                <a:gd name="T42" fmla="*/ 82 w 400"/>
                <a:gd name="T43" fmla="*/ 34 h 386"/>
                <a:gd name="T44" fmla="*/ 76 w 400"/>
                <a:gd name="T45" fmla="*/ 48 h 386"/>
                <a:gd name="T46" fmla="*/ 66 w 400"/>
                <a:gd name="T47" fmla="*/ 34 h 386"/>
                <a:gd name="T48" fmla="*/ 46 w 400"/>
                <a:gd name="T49" fmla="*/ 32 h 386"/>
                <a:gd name="T50" fmla="*/ 26 w 400"/>
                <a:gd name="T51" fmla="*/ 44 h 386"/>
                <a:gd name="T52" fmla="*/ 4 w 400"/>
                <a:gd name="T53" fmla="*/ 56 h 386"/>
                <a:gd name="T54" fmla="*/ 0 w 400"/>
                <a:gd name="T55" fmla="*/ 86 h 386"/>
                <a:gd name="T56" fmla="*/ 4 w 400"/>
                <a:gd name="T57" fmla="*/ 114 h 386"/>
                <a:gd name="T58" fmla="*/ 26 w 400"/>
                <a:gd name="T59" fmla="*/ 114 h 386"/>
                <a:gd name="T60" fmla="*/ 20 w 400"/>
                <a:gd name="T61" fmla="*/ 136 h 386"/>
                <a:gd name="T62" fmla="*/ 48 w 400"/>
                <a:gd name="T63" fmla="*/ 130 h 386"/>
                <a:gd name="T64" fmla="*/ 68 w 400"/>
                <a:gd name="T65" fmla="*/ 108 h 386"/>
                <a:gd name="T66" fmla="*/ 92 w 400"/>
                <a:gd name="T67" fmla="*/ 116 h 386"/>
                <a:gd name="T68" fmla="*/ 112 w 400"/>
                <a:gd name="T69" fmla="*/ 130 h 386"/>
                <a:gd name="T70" fmla="*/ 124 w 400"/>
                <a:gd name="T71" fmla="*/ 164 h 386"/>
                <a:gd name="T72" fmla="*/ 138 w 400"/>
                <a:gd name="T73" fmla="*/ 182 h 386"/>
                <a:gd name="T74" fmla="*/ 156 w 400"/>
                <a:gd name="T75" fmla="*/ 198 h 386"/>
                <a:gd name="T76" fmla="*/ 174 w 400"/>
                <a:gd name="T77" fmla="*/ 212 h 386"/>
                <a:gd name="T78" fmla="*/ 200 w 400"/>
                <a:gd name="T79" fmla="*/ 234 h 386"/>
                <a:gd name="T80" fmla="*/ 224 w 400"/>
                <a:gd name="T81" fmla="*/ 244 h 386"/>
                <a:gd name="T82" fmla="*/ 240 w 400"/>
                <a:gd name="T83" fmla="*/ 248 h 386"/>
                <a:gd name="T84" fmla="*/ 260 w 400"/>
                <a:gd name="T85" fmla="*/ 264 h 386"/>
                <a:gd name="T86" fmla="*/ 264 w 400"/>
                <a:gd name="T87" fmla="*/ 276 h 386"/>
                <a:gd name="T88" fmla="*/ 276 w 400"/>
                <a:gd name="T89" fmla="*/ 284 h 386"/>
                <a:gd name="T90" fmla="*/ 304 w 400"/>
                <a:gd name="T91" fmla="*/ 292 h 386"/>
                <a:gd name="T92" fmla="*/ 314 w 400"/>
                <a:gd name="T93" fmla="*/ 322 h 386"/>
                <a:gd name="T94" fmla="*/ 322 w 400"/>
                <a:gd name="T95" fmla="*/ 340 h 386"/>
                <a:gd name="T96" fmla="*/ 310 w 400"/>
                <a:gd name="T97" fmla="*/ 354 h 386"/>
                <a:gd name="T98" fmla="*/ 302 w 400"/>
                <a:gd name="T99" fmla="*/ 370 h 386"/>
                <a:gd name="T100" fmla="*/ 316 w 400"/>
                <a:gd name="T101" fmla="*/ 386 h 386"/>
                <a:gd name="T102" fmla="*/ 328 w 400"/>
                <a:gd name="T103" fmla="*/ 370 h 386"/>
                <a:gd name="T104" fmla="*/ 336 w 400"/>
                <a:gd name="T105" fmla="*/ 366 h 386"/>
                <a:gd name="T106" fmla="*/ 342 w 400"/>
                <a:gd name="T107" fmla="*/ 342 h 386"/>
                <a:gd name="T108" fmla="*/ 360 w 400"/>
                <a:gd name="T109" fmla="*/ 336 h 386"/>
                <a:gd name="T110" fmla="*/ 346 w 400"/>
                <a:gd name="T111" fmla="*/ 316 h 386"/>
                <a:gd name="T112" fmla="*/ 332 w 400"/>
                <a:gd name="T113" fmla="*/ 308 h 386"/>
                <a:gd name="T114" fmla="*/ 342 w 400"/>
                <a:gd name="T115" fmla="*/ 284 h 386"/>
                <a:gd name="T116" fmla="*/ 356 w 400"/>
                <a:gd name="T117" fmla="*/ 276 h 386"/>
                <a:gd name="T118" fmla="*/ 380 w 400"/>
                <a:gd name="T119" fmla="*/ 286 h 386"/>
                <a:gd name="T120" fmla="*/ 398 w 400"/>
                <a:gd name="T121" fmla="*/ 302 h 386"/>
                <a:gd name="T122" fmla="*/ 386 w 400"/>
                <a:gd name="T123" fmla="*/ 27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0" h="386">
                  <a:moveTo>
                    <a:pt x="386" y="276"/>
                  </a:moveTo>
                  <a:lnTo>
                    <a:pt x="384" y="270"/>
                  </a:lnTo>
                  <a:lnTo>
                    <a:pt x="376" y="266"/>
                  </a:lnTo>
                  <a:lnTo>
                    <a:pt x="346" y="250"/>
                  </a:lnTo>
                  <a:lnTo>
                    <a:pt x="312" y="234"/>
                  </a:lnTo>
                  <a:lnTo>
                    <a:pt x="308" y="226"/>
                  </a:lnTo>
                  <a:lnTo>
                    <a:pt x="316" y="220"/>
                  </a:lnTo>
                  <a:lnTo>
                    <a:pt x="318" y="214"/>
                  </a:lnTo>
                  <a:lnTo>
                    <a:pt x="310" y="212"/>
                  </a:lnTo>
                  <a:lnTo>
                    <a:pt x="306" y="216"/>
                  </a:lnTo>
                  <a:lnTo>
                    <a:pt x="284" y="214"/>
                  </a:lnTo>
                  <a:lnTo>
                    <a:pt x="274" y="212"/>
                  </a:lnTo>
                  <a:lnTo>
                    <a:pt x="254" y="196"/>
                  </a:lnTo>
                  <a:lnTo>
                    <a:pt x="244" y="184"/>
                  </a:lnTo>
                  <a:lnTo>
                    <a:pt x="234" y="164"/>
                  </a:lnTo>
                  <a:lnTo>
                    <a:pt x="228" y="146"/>
                  </a:lnTo>
                  <a:lnTo>
                    <a:pt x="214" y="138"/>
                  </a:lnTo>
                  <a:lnTo>
                    <a:pt x="198" y="128"/>
                  </a:lnTo>
                  <a:lnTo>
                    <a:pt x="188" y="122"/>
                  </a:lnTo>
                  <a:lnTo>
                    <a:pt x="180" y="102"/>
                  </a:lnTo>
                  <a:lnTo>
                    <a:pt x="182" y="94"/>
                  </a:lnTo>
                  <a:lnTo>
                    <a:pt x="188" y="92"/>
                  </a:lnTo>
                  <a:lnTo>
                    <a:pt x="188" y="86"/>
                  </a:lnTo>
                  <a:lnTo>
                    <a:pt x="178" y="70"/>
                  </a:lnTo>
                  <a:lnTo>
                    <a:pt x="180" y="66"/>
                  </a:lnTo>
                  <a:lnTo>
                    <a:pt x="182" y="66"/>
                  </a:lnTo>
                  <a:lnTo>
                    <a:pt x="194" y="66"/>
                  </a:lnTo>
                  <a:lnTo>
                    <a:pt x="208" y="60"/>
                  </a:lnTo>
                  <a:lnTo>
                    <a:pt x="214" y="54"/>
                  </a:lnTo>
                  <a:lnTo>
                    <a:pt x="228" y="62"/>
                  </a:lnTo>
                  <a:lnTo>
                    <a:pt x="232" y="64"/>
                  </a:lnTo>
                  <a:lnTo>
                    <a:pt x="232" y="56"/>
                  </a:lnTo>
                  <a:lnTo>
                    <a:pt x="222" y="32"/>
                  </a:lnTo>
                  <a:lnTo>
                    <a:pt x="232" y="24"/>
                  </a:lnTo>
                  <a:lnTo>
                    <a:pt x="188" y="14"/>
                  </a:lnTo>
                  <a:lnTo>
                    <a:pt x="174" y="0"/>
                  </a:lnTo>
                  <a:lnTo>
                    <a:pt x="144" y="2"/>
                  </a:lnTo>
                  <a:lnTo>
                    <a:pt x="136" y="10"/>
                  </a:lnTo>
                  <a:lnTo>
                    <a:pt x="118" y="4"/>
                  </a:lnTo>
                  <a:lnTo>
                    <a:pt x="116" y="20"/>
                  </a:lnTo>
                  <a:lnTo>
                    <a:pt x="108" y="20"/>
                  </a:lnTo>
                  <a:lnTo>
                    <a:pt x="106" y="28"/>
                  </a:lnTo>
                  <a:lnTo>
                    <a:pt x="92" y="24"/>
                  </a:lnTo>
                  <a:lnTo>
                    <a:pt x="82" y="34"/>
                  </a:lnTo>
                  <a:lnTo>
                    <a:pt x="82" y="46"/>
                  </a:lnTo>
                  <a:lnTo>
                    <a:pt x="76" y="48"/>
                  </a:lnTo>
                  <a:lnTo>
                    <a:pt x="74" y="34"/>
                  </a:lnTo>
                  <a:lnTo>
                    <a:pt x="66" y="34"/>
                  </a:lnTo>
                  <a:lnTo>
                    <a:pt x="58" y="28"/>
                  </a:lnTo>
                  <a:lnTo>
                    <a:pt x="46" y="32"/>
                  </a:lnTo>
                  <a:lnTo>
                    <a:pt x="40" y="44"/>
                  </a:lnTo>
                  <a:lnTo>
                    <a:pt x="26" y="44"/>
                  </a:lnTo>
                  <a:lnTo>
                    <a:pt x="12" y="44"/>
                  </a:lnTo>
                  <a:lnTo>
                    <a:pt x="4" y="56"/>
                  </a:lnTo>
                  <a:lnTo>
                    <a:pt x="12" y="72"/>
                  </a:lnTo>
                  <a:lnTo>
                    <a:pt x="0" y="86"/>
                  </a:lnTo>
                  <a:lnTo>
                    <a:pt x="6" y="98"/>
                  </a:lnTo>
                  <a:lnTo>
                    <a:pt x="4" y="114"/>
                  </a:lnTo>
                  <a:lnTo>
                    <a:pt x="16" y="116"/>
                  </a:lnTo>
                  <a:lnTo>
                    <a:pt x="26" y="114"/>
                  </a:lnTo>
                  <a:lnTo>
                    <a:pt x="28" y="128"/>
                  </a:lnTo>
                  <a:lnTo>
                    <a:pt x="20" y="136"/>
                  </a:lnTo>
                  <a:lnTo>
                    <a:pt x="34" y="134"/>
                  </a:lnTo>
                  <a:lnTo>
                    <a:pt x="48" y="130"/>
                  </a:lnTo>
                  <a:lnTo>
                    <a:pt x="58" y="114"/>
                  </a:lnTo>
                  <a:lnTo>
                    <a:pt x="68" y="108"/>
                  </a:lnTo>
                  <a:lnTo>
                    <a:pt x="82" y="108"/>
                  </a:lnTo>
                  <a:lnTo>
                    <a:pt x="92" y="116"/>
                  </a:lnTo>
                  <a:lnTo>
                    <a:pt x="102" y="120"/>
                  </a:lnTo>
                  <a:lnTo>
                    <a:pt x="112" y="130"/>
                  </a:lnTo>
                  <a:lnTo>
                    <a:pt x="116" y="148"/>
                  </a:lnTo>
                  <a:lnTo>
                    <a:pt x="124" y="164"/>
                  </a:lnTo>
                  <a:lnTo>
                    <a:pt x="124" y="172"/>
                  </a:lnTo>
                  <a:lnTo>
                    <a:pt x="138" y="182"/>
                  </a:lnTo>
                  <a:lnTo>
                    <a:pt x="142" y="192"/>
                  </a:lnTo>
                  <a:lnTo>
                    <a:pt x="156" y="198"/>
                  </a:lnTo>
                  <a:lnTo>
                    <a:pt x="166" y="210"/>
                  </a:lnTo>
                  <a:lnTo>
                    <a:pt x="174" y="212"/>
                  </a:lnTo>
                  <a:lnTo>
                    <a:pt x="192" y="232"/>
                  </a:lnTo>
                  <a:lnTo>
                    <a:pt x="200" y="234"/>
                  </a:lnTo>
                  <a:lnTo>
                    <a:pt x="208" y="242"/>
                  </a:lnTo>
                  <a:lnTo>
                    <a:pt x="224" y="244"/>
                  </a:lnTo>
                  <a:lnTo>
                    <a:pt x="234" y="242"/>
                  </a:lnTo>
                  <a:lnTo>
                    <a:pt x="240" y="248"/>
                  </a:lnTo>
                  <a:lnTo>
                    <a:pt x="250" y="262"/>
                  </a:lnTo>
                  <a:lnTo>
                    <a:pt x="260" y="264"/>
                  </a:lnTo>
                  <a:lnTo>
                    <a:pt x="262" y="270"/>
                  </a:lnTo>
                  <a:lnTo>
                    <a:pt x="264" y="276"/>
                  </a:lnTo>
                  <a:lnTo>
                    <a:pt x="274" y="274"/>
                  </a:lnTo>
                  <a:lnTo>
                    <a:pt x="276" y="284"/>
                  </a:lnTo>
                  <a:lnTo>
                    <a:pt x="288" y="294"/>
                  </a:lnTo>
                  <a:lnTo>
                    <a:pt x="304" y="292"/>
                  </a:lnTo>
                  <a:lnTo>
                    <a:pt x="308" y="312"/>
                  </a:lnTo>
                  <a:lnTo>
                    <a:pt x="314" y="322"/>
                  </a:lnTo>
                  <a:lnTo>
                    <a:pt x="318" y="332"/>
                  </a:lnTo>
                  <a:lnTo>
                    <a:pt x="322" y="340"/>
                  </a:lnTo>
                  <a:lnTo>
                    <a:pt x="320" y="350"/>
                  </a:lnTo>
                  <a:lnTo>
                    <a:pt x="310" y="354"/>
                  </a:lnTo>
                  <a:lnTo>
                    <a:pt x="310" y="368"/>
                  </a:lnTo>
                  <a:lnTo>
                    <a:pt x="302" y="370"/>
                  </a:lnTo>
                  <a:lnTo>
                    <a:pt x="304" y="382"/>
                  </a:lnTo>
                  <a:lnTo>
                    <a:pt x="316" y="386"/>
                  </a:lnTo>
                  <a:lnTo>
                    <a:pt x="322" y="384"/>
                  </a:lnTo>
                  <a:lnTo>
                    <a:pt x="328" y="370"/>
                  </a:lnTo>
                  <a:lnTo>
                    <a:pt x="334" y="368"/>
                  </a:lnTo>
                  <a:lnTo>
                    <a:pt x="336" y="366"/>
                  </a:lnTo>
                  <a:lnTo>
                    <a:pt x="332" y="350"/>
                  </a:lnTo>
                  <a:lnTo>
                    <a:pt x="342" y="342"/>
                  </a:lnTo>
                  <a:lnTo>
                    <a:pt x="352" y="342"/>
                  </a:lnTo>
                  <a:lnTo>
                    <a:pt x="360" y="336"/>
                  </a:lnTo>
                  <a:lnTo>
                    <a:pt x="358" y="318"/>
                  </a:lnTo>
                  <a:lnTo>
                    <a:pt x="346" y="316"/>
                  </a:lnTo>
                  <a:lnTo>
                    <a:pt x="340" y="310"/>
                  </a:lnTo>
                  <a:lnTo>
                    <a:pt x="332" y="308"/>
                  </a:lnTo>
                  <a:lnTo>
                    <a:pt x="338" y="288"/>
                  </a:lnTo>
                  <a:lnTo>
                    <a:pt x="342" y="284"/>
                  </a:lnTo>
                  <a:lnTo>
                    <a:pt x="344" y="276"/>
                  </a:lnTo>
                  <a:lnTo>
                    <a:pt x="356" y="276"/>
                  </a:lnTo>
                  <a:lnTo>
                    <a:pt x="358" y="280"/>
                  </a:lnTo>
                  <a:lnTo>
                    <a:pt x="380" y="286"/>
                  </a:lnTo>
                  <a:lnTo>
                    <a:pt x="386" y="300"/>
                  </a:lnTo>
                  <a:lnTo>
                    <a:pt x="398" y="302"/>
                  </a:lnTo>
                  <a:lnTo>
                    <a:pt x="400" y="288"/>
                  </a:lnTo>
                  <a:lnTo>
                    <a:pt x="386" y="27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27" name="Freeform 226"/>
            <p:cNvSpPr>
              <a:spLocks/>
            </p:cNvSpPr>
            <p:nvPr/>
          </p:nvSpPr>
          <p:spPr bwMode="auto">
            <a:xfrm>
              <a:off x="6034330" y="1368443"/>
              <a:ext cx="2681" cy="5363"/>
            </a:xfrm>
            <a:custGeom>
              <a:avLst/>
              <a:gdLst>
                <a:gd name="T0" fmla="*/ 0 w 4"/>
                <a:gd name="T1" fmla="*/ 6 h 8"/>
                <a:gd name="T2" fmla="*/ 0 w 4"/>
                <a:gd name="T3" fmla="*/ 4 h 8"/>
                <a:gd name="T4" fmla="*/ 2 w 4"/>
                <a:gd name="T5" fmla="*/ 0 h 8"/>
                <a:gd name="T6" fmla="*/ 4 w 4"/>
                <a:gd name="T7" fmla="*/ 4 h 8"/>
                <a:gd name="T8" fmla="*/ 4 w 4"/>
                <a:gd name="T9" fmla="*/ 8 h 8"/>
                <a:gd name="T10" fmla="*/ 0 w 4"/>
                <a:gd name="T1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8">
                  <a:moveTo>
                    <a:pt x="0" y="6"/>
                  </a:moveTo>
                  <a:lnTo>
                    <a:pt x="0" y="4"/>
                  </a:lnTo>
                  <a:lnTo>
                    <a:pt x="2" y="0"/>
                  </a:lnTo>
                  <a:lnTo>
                    <a:pt x="4" y="4"/>
                  </a:lnTo>
                  <a:lnTo>
                    <a:pt x="4" y="8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28" name="Freeform 227"/>
            <p:cNvSpPr>
              <a:spLocks/>
            </p:cNvSpPr>
            <p:nvPr/>
          </p:nvSpPr>
          <p:spPr bwMode="auto">
            <a:xfrm>
              <a:off x="6030307" y="1364422"/>
              <a:ext cx="2681" cy="4022"/>
            </a:xfrm>
            <a:custGeom>
              <a:avLst/>
              <a:gdLst>
                <a:gd name="T0" fmla="*/ 0 w 4"/>
                <a:gd name="T1" fmla="*/ 6 h 6"/>
                <a:gd name="T2" fmla="*/ 0 w 4"/>
                <a:gd name="T3" fmla="*/ 0 h 6"/>
                <a:gd name="T4" fmla="*/ 4 w 4"/>
                <a:gd name="T5" fmla="*/ 0 h 6"/>
                <a:gd name="T6" fmla="*/ 4 w 4"/>
                <a:gd name="T7" fmla="*/ 4 h 6"/>
                <a:gd name="T8" fmla="*/ 0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6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29" name="Freeform 228"/>
            <p:cNvSpPr>
              <a:spLocks/>
            </p:cNvSpPr>
            <p:nvPr/>
          </p:nvSpPr>
          <p:spPr bwMode="auto">
            <a:xfrm>
              <a:off x="5960593" y="968927"/>
              <a:ext cx="4022" cy="6703"/>
            </a:xfrm>
            <a:custGeom>
              <a:avLst/>
              <a:gdLst>
                <a:gd name="T0" fmla="*/ 0 w 6"/>
                <a:gd name="T1" fmla="*/ 10 h 10"/>
                <a:gd name="T2" fmla="*/ 0 w 6"/>
                <a:gd name="T3" fmla="*/ 6 h 10"/>
                <a:gd name="T4" fmla="*/ 4 w 6"/>
                <a:gd name="T5" fmla="*/ 0 h 10"/>
                <a:gd name="T6" fmla="*/ 6 w 6"/>
                <a:gd name="T7" fmla="*/ 2 h 10"/>
                <a:gd name="T8" fmla="*/ 4 w 6"/>
                <a:gd name="T9" fmla="*/ 6 h 10"/>
                <a:gd name="T10" fmla="*/ 4 w 6"/>
                <a:gd name="T11" fmla="*/ 10 h 10"/>
                <a:gd name="T12" fmla="*/ 0 w 6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0">
                  <a:moveTo>
                    <a:pt x="0" y="10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6" y="2"/>
                  </a:lnTo>
                  <a:lnTo>
                    <a:pt x="4" y="6"/>
                  </a:lnTo>
                  <a:lnTo>
                    <a:pt x="4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30" name="Freeform 229"/>
            <p:cNvSpPr>
              <a:spLocks/>
            </p:cNvSpPr>
            <p:nvPr/>
          </p:nvSpPr>
          <p:spPr bwMode="auto">
            <a:xfrm>
              <a:off x="5965956" y="966245"/>
              <a:ext cx="5363" cy="2681"/>
            </a:xfrm>
            <a:custGeom>
              <a:avLst/>
              <a:gdLst>
                <a:gd name="T0" fmla="*/ 0 w 8"/>
                <a:gd name="T1" fmla="*/ 2 h 4"/>
                <a:gd name="T2" fmla="*/ 4 w 8"/>
                <a:gd name="T3" fmla="*/ 0 h 4"/>
                <a:gd name="T4" fmla="*/ 8 w 8"/>
                <a:gd name="T5" fmla="*/ 0 h 4"/>
                <a:gd name="T6" fmla="*/ 2 w 8"/>
                <a:gd name="T7" fmla="*/ 4 h 4"/>
                <a:gd name="T8" fmla="*/ 0 w 8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0" y="2"/>
                  </a:moveTo>
                  <a:lnTo>
                    <a:pt x="4" y="0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31" name="Freeform 230"/>
            <p:cNvSpPr>
              <a:spLocks/>
            </p:cNvSpPr>
            <p:nvPr/>
          </p:nvSpPr>
          <p:spPr bwMode="auto">
            <a:xfrm>
              <a:off x="5972659" y="963562"/>
              <a:ext cx="4022" cy="2681"/>
            </a:xfrm>
            <a:custGeom>
              <a:avLst/>
              <a:gdLst>
                <a:gd name="T0" fmla="*/ 0 w 6"/>
                <a:gd name="T1" fmla="*/ 4 h 4"/>
                <a:gd name="T2" fmla="*/ 0 w 6"/>
                <a:gd name="T3" fmla="*/ 2 h 4"/>
                <a:gd name="T4" fmla="*/ 6 w 6"/>
                <a:gd name="T5" fmla="*/ 0 h 4"/>
                <a:gd name="T6" fmla="*/ 6 w 6"/>
                <a:gd name="T7" fmla="*/ 2 h 4"/>
                <a:gd name="T8" fmla="*/ 0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0" y="2"/>
                  </a:lnTo>
                  <a:lnTo>
                    <a:pt x="6" y="0"/>
                  </a:lnTo>
                  <a:lnTo>
                    <a:pt x="6" y="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32" name="Freeform 231"/>
            <p:cNvSpPr>
              <a:spLocks/>
            </p:cNvSpPr>
            <p:nvPr/>
          </p:nvSpPr>
          <p:spPr bwMode="auto">
            <a:xfrm>
              <a:off x="5982044" y="960882"/>
              <a:ext cx="5363" cy="2681"/>
            </a:xfrm>
            <a:custGeom>
              <a:avLst/>
              <a:gdLst>
                <a:gd name="T0" fmla="*/ 0 w 8"/>
                <a:gd name="T1" fmla="*/ 4 h 4"/>
                <a:gd name="T2" fmla="*/ 2 w 8"/>
                <a:gd name="T3" fmla="*/ 2 h 4"/>
                <a:gd name="T4" fmla="*/ 8 w 8"/>
                <a:gd name="T5" fmla="*/ 0 h 4"/>
                <a:gd name="T6" fmla="*/ 8 w 8"/>
                <a:gd name="T7" fmla="*/ 2 h 4"/>
                <a:gd name="T8" fmla="*/ 0 w 8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0" y="4"/>
                  </a:moveTo>
                  <a:lnTo>
                    <a:pt x="2" y="2"/>
                  </a:lnTo>
                  <a:lnTo>
                    <a:pt x="8" y="0"/>
                  </a:lnTo>
                  <a:lnTo>
                    <a:pt x="8" y="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33" name="Freeform 232"/>
            <p:cNvSpPr>
              <a:spLocks/>
            </p:cNvSpPr>
            <p:nvPr/>
          </p:nvSpPr>
          <p:spPr bwMode="auto">
            <a:xfrm>
              <a:off x="5992769" y="960882"/>
              <a:ext cx="6703" cy="1340"/>
            </a:xfrm>
            <a:custGeom>
              <a:avLst/>
              <a:gdLst>
                <a:gd name="T0" fmla="*/ 0 w 10"/>
                <a:gd name="T1" fmla="*/ 0 h 2"/>
                <a:gd name="T2" fmla="*/ 6 w 10"/>
                <a:gd name="T3" fmla="*/ 0 h 2"/>
                <a:gd name="T4" fmla="*/ 10 w 10"/>
                <a:gd name="T5" fmla="*/ 0 h 2"/>
                <a:gd name="T6" fmla="*/ 10 w 10"/>
                <a:gd name="T7" fmla="*/ 2 h 2"/>
                <a:gd name="T8" fmla="*/ 2 w 10"/>
                <a:gd name="T9" fmla="*/ 2 h 2"/>
                <a:gd name="T10" fmla="*/ 0 w 10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">
                  <a:moveTo>
                    <a:pt x="0" y="0"/>
                  </a:moveTo>
                  <a:lnTo>
                    <a:pt x="6" y="0"/>
                  </a:lnTo>
                  <a:lnTo>
                    <a:pt x="10" y="0"/>
                  </a:lnTo>
                  <a:lnTo>
                    <a:pt x="10" y="2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34" name="Freeform 233"/>
            <p:cNvSpPr>
              <a:spLocks/>
            </p:cNvSpPr>
            <p:nvPr/>
          </p:nvSpPr>
          <p:spPr bwMode="auto">
            <a:xfrm>
              <a:off x="6006176" y="955519"/>
              <a:ext cx="4022" cy="4022"/>
            </a:xfrm>
            <a:custGeom>
              <a:avLst/>
              <a:gdLst>
                <a:gd name="T0" fmla="*/ 0 w 6"/>
                <a:gd name="T1" fmla="*/ 6 h 6"/>
                <a:gd name="T2" fmla="*/ 0 w 6"/>
                <a:gd name="T3" fmla="*/ 2 h 6"/>
                <a:gd name="T4" fmla="*/ 6 w 6"/>
                <a:gd name="T5" fmla="*/ 0 h 6"/>
                <a:gd name="T6" fmla="*/ 6 w 6"/>
                <a:gd name="T7" fmla="*/ 2 h 6"/>
                <a:gd name="T8" fmla="*/ 4 w 6"/>
                <a:gd name="T9" fmla="*/ 6 h 6"/>
                <a:gd name="T10" fmla="*/ 0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6"/>
                  </a:moveTo>
                  <a:lnTo>
                    <a:pt x="0" y="2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35" name="Freeform 234"/>
            <p:cNvSpPr>
              <a:spLocks/>
            </p:cNvSpPr>
            <p:nvPr/>
          </p:nvSpPr>
          <p:spPr bwMode="auto">
            <a:xfrm>
              <a:off x="6149627" y="946135"/>
              <a:ext cx="13406" cy="8044"/>
            </a:xfrm>
            <a:custGeom>
              <a:avLst/>
              <a:gdLst>
                <a:gd name="T0" fmla="*/ 20 w 20"/>
                <a:gd name="T1" fmla="*/ 8 h 12"/>
                <a:gd name="T2" fmla="*/ 14 w 20"/>
                <a:gd name="T3" fmla="*/ 8 h 12"/>
                <a:gd name="T4" fmla="*/ 2 w 20"/>
                <a:gd name="T5" fmla="*/ 0 h 12"/>
                <a:gd name="T6" fmla="*/ 0 w 20"/>
                <a:gd name="T7" fmla="*/ 0 h 12"/>
                <a:gd name="T8" fmla="*/ 6 w 20"/>
                <a:gd name="T9" fmla="*/ 10 h 12"/>
                <a:gd name="T10" fmla="*/ 16 w 20"/>
                <a:gd name="T11" fmla="*/ 12 h 12"/>
                <a:gd name="T12" fmla="*/ 20 w 20"/>
                <a:gd name="T13" fmla="*/ 12 h 12"/>
                <a:gd name="T14" fmla="*/ 20 w 20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2">
                  <a:moveTo>
                    <a:pt x="20" y="8"/>
                  </a:moveTo>
                  <a:lnTo>
                    <a:pt x="14" y="8"/>
                  </a:lnTo>
                  <a:lnTo>
                    <a:pt x="2" y="0"/>
                  </a:lnTo>
                  <a:lnTo>
                    <a:pt x="0" y="0"/>
                  </a:lnTo>
                  <a:lnTo>
                    <a:pt x="6" y="10"/>
                  </a:lnTo>
                  <a:lnTo>
                    <a:pt x="16" y="12"/>
                  </a:lnTo>
                  <a:lnTo>
                    <a:pt x="20" y="12"/>
                  </a:lnTo>
                  <a:lnTo>
                    <a:pt x="2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36" name="Freeform 235"/>
            <p:cNvSpPr>
              <a:spLocks/>
            </p:cNvSpPr>
            <p:nvPr/>
          </p:nvSpPr>
          <p:spPr bwMode="auto">
            <a:xfrm>
              <a:off x="6133539" y="930046"/>
              <a:ext cx="13406" cy="13406"/>
            </a:xfrm>
            <a:custGeom>
              <a:avLst/>
              <a:gdLst>
                <a:gd name="T0" fmla="*/ 18 w 20"/>
                <a:gd name="T1" fmla="*/ 18 h 20"/>
                <a:gd name="T2" fmla="*/ 8 w 20"/>
                <a:gd name="T3" fmla="*/ 20 h 20"/>
                <a:gd name="T4" fmla="*/ 0 w 20"/>
                <a:gd name="T5" fmla="*/ 12 h 20"/>
                <a:gd name="T6" fmla="*/ 0 w 20"/>
                <a:gd name="T7" fmla="*/ 10 h 20"/>
                <a:gd name="T8" fmla="*/ 8 w 20"/>
                <a:gd name="T9" fmla="*/ 8 h 20"/>
                <a:gd name="T10" fmla="*/ 10 w 20"/>
                <a:gd name="T11" fmla="*/ 8 h 20"/>
                <a:gd name="T12" fmla="*/ 14 w 20"/>
                <a:gd name="T13" fmla="*/ 8 h 20"/>
                <a:gd name="T14" fmla="*/ 14 w 20"/>
                <a:gd name="T15" fmla="*/ 6 h 20"/>
                <a:gd name="T16" fmla="*/ 6 w 20"/>
                <a:gd name="T17" fmla="*/ 2 h 20"/>
                <a:gd name="T18" fmla="*/ 8 w 20"/>
                <a:gd name="T19" fmla="*/ 0 h 20"/>
                <a:gd name="T20" fmla="*/ 18 w 20"/>
                <a:gd name="T21" fmla="*/ 8 h 20"/>
                <a:gd name="T22" fmla="*/ 20 w 20"/>
                <a:gd name="T23" fmla="*/ 12 h 20"/>
                <a:gd name="T24" fmla="*/ 18 w 20"/>
                <a:gd name="T25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0">
                  <a:moveTo>
                    <a:pt x="18" y="18"/>
                  </a:moveTo>
                  <a:lnTo>
                    <a:pt x="8" y="20"/>
                  </a:lnTo>
                  <a:lnTo>
                    <a:pt x="0" y="12"/>
                  </a:lnTo>
                  <a:lnTo>
                    <a:pt x="0" y="10"/>
                  </a:lnTo>
                  <a:lnTo>
                    <a:pt x="8" y="8"/>
                  </a:lnTo>
                  <a:lnTo>
                    <a:pt x="10" y="8"/>
                  </a:lnTo>
                  <a:lnTo>
                    <a:pt x="14" y="8"/>
                  </a:lnTo>
                  <a:lnTo>
                    <a:pt x="14" y="6"/>
                  </a:lnTo>
                  <a:lnTo>
                    <a:pt x="6" y="2"/>
                  </a:lnTo>
                  <a:lnTo>
                    <a:pt x="8" y="0"/>
                  </a:lnTo>
                  <a:lnTo>
                    <a:pt x="18" y="8"/>
                  </a:lnTo>
                  <a:lnTo>
                    <a:pt x="20" y="12"/>
                  </a:lnTo>
                  <a:lnTo>
                    <a:pt x="18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37" name="Freeform 236"/>
            <p:cNvSpPr>
              <a:spLocks/>
            </p:cNvSpPr>
            <p:nvPr/>
          </p:nvSpPr>
          <p:spPr bwMode="auto">
            <a:xfrm>
              <a:off x="6352067" y="655211"/>
              <a:ext cx="5363" cy="4022"/>
            </a:xfrm>
            <a:custGeom>
              <a:avLst/>
              <a:gdLst>
                <a:gd name="T0" fmla="*/ 0 w 8"/>
                <a:gd name="T1" fmla="*/ 6 h 6"/>
                <a:gd name="T2" fmla="*/ 8 w 8"/>
                <a:gd name="T3" fmla="*/ 6 h 6"/>
                <a:gd name="T4" fmla="*/ 8 w 8"/>
                <a:gd name="T5" fmla="*/ 0 h 6"/>
                <a:gd name="T6" fmla="*/ 0 w 8"/>
                <a:gd name="T7" fmla="*/ 2 h 6"/>
                <a:gd name="T8" fmla="*/ 0 w 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8" y="6"/>
                  </a:lnTo>
                  <a:lnTo>
                    <a:pt x="8" y="0"/>
                  </a:lnTo>
                  <a:lnTo>
                    <a:pt x="0" y="2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38" name="Freeform 237"/>
            <p:cNvSpPr>
              <a:spLocks/>
            </p:cNvSpPr>
            <p:nvPr/>
          </p:nvSpPr>
          <p:spPr bwMode="auto">
            <a:xfrm>
              <a:off x="5810438" y="1168685"/>
              <a:ext cx="8044" cy="6703"/>
            </a:xfrm>
            <a:custGeom>
              <a:avLst/>
              <a:gdLst>
                <a:gd name="T0" fmla="*/ 12 w 12"/>
                <a:gd name="T1" fmla="*/ 6 h 10"/>
                <a:gd name="T2" fmla="*/ 8 w 12"/>
                <a:gd name="T3" fmla="*/ 4 h 10"/>
                <a:gd name="T4" fmla="*/ 2 w 12"/>
                <a:gd name="T5" fmla="*/ 0 h 10"/>
                <a:gd name="T6" fmla="*/ 0 w 12"/>
                <a:gd name="T7" fmla="*/ 0 h 10"/>
                <a:gd name="T8" fmla="*/ 6 w 12"/>
                <a:gd name="T9" fmla="*/ 8 h 10"/>
                <a:gd name="T10" fmla="*/ 8 w 12"/>
                <a:gd name="T11" fmla="*/ 10 h 10"/>
                <a:gd name="T12" fmla="*/ 12 w 12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0">
                  <a:moveTo>
                    <a:pt x="12" y="6"/>
                  </a:moveTo>
                  <a:lnTo>
                    <a:pt x="8" y="4"/>
                  </a:lnTo>
                  <a:lnTo>
                    <a:pt x="2" y="0"/>
                  </a:lnTo>
                  <a:lnTo>
                    <a:pt x="0" y="0"/>
                  </a:lnTo>
                  <a:lnTo>
                    <a:pt x="6" y="8"/>
                  </a:lnTo>
                  <a:lnTo>
                    <a:pt x="8" y="10"/>
                  </a:lnTo>
                  <a:lnTo>
                    <a:pt x="1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39" name="Freeform 238"/>
            <p:cNvSpPr>
              <a:spLocks/>
            </p:cNvSpPr>
            <p:nvPr/>
          </p:nvSpPr>
          <p:spPr bwMode="auto">
            <a:xfrm>
              <a:off x="5813120" y="1163322"/>
              <a:ext cx="4022" cy="2681"/>
            </a:xfrm>
            <a:custGeom>
              <a:avLst/>
              <a:gdLst>
                <a:gd name="T0" fmla="*/ 6 w 6"/>
                <a:gd name="T1" fmla="*/ 4 h 4"/>
                <a:gd name="T2" fmla="*/ 0 w 6"/>
                <a:gd name="T3" fmla="*/ 0 h 4"/>
                <a:gd name="T4" fmla="*/ 0 w 6"/>
                <a:gd name="T5" fmla="*/ 2 h 4"/>
                <a:gd name="T6" fmla="*/ 6 w 6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6" y="4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6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40" name="Freeform 239"/>
            <p:cNvSpPr>
              <a:spLocks/>
            </p:cNvSpPr>
            <p:nvPr/>
          </p:nvSpPr>
          <p:spPr bwMode="auto">
            <a:xfrm>
              <a:off x="6866880" y="586837"/>
              <a:ext cx="8044" cy="4022"/>
            </a:xfrm>
            <a:custGeom>
              <a:avLst/>
              <a:gdLst>
                <a:gd name="T0" fmla="*/ 0 w 12"/>
                <a:gd name="T1" fmla="*/ 6 h 6"/>
                <a:gd name="T2" fmla="*/ 4 w 12"/>
                <a:gd name="T3" fmla="*/ 2 h 6"/>
                <a:gd name="T4" fmla="*/ 12 w 12"/>
                <a:gd name="T5" fmla="*/ 0 h 6"/>
                <a:gd name="T6" fmla="*/ 8 w 12"/>
                <a:gd name="T7" fmla="*/ 6 h 6"/>
                <a:gd name="T8" fmla="*/ 0 w 1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0" y="6"/>
                  </a:moveTo>
                  <a:lnTo>
                    <a:pt x="4" y="2"/>
                  </a:lnTo>
                  <a:lnTo>
                    <a:pt x="12" y="0"/>
                  </a:lnTo>
                  <a:lnTo>
                    <a:pt x="8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41" name="Freeform 240"/>
            <p:cNvSpPr>
              <a:spLocks/>
            </p:cNvSpPr>
            <p:nvPr/>
          </p:nvSpPr>
          <p:spPr bwMode="auto">
            <a:xfrm>
              <a:off x="6561209" y="652529"/>
              <a:ext cx="9385" cy="6703"/>
            </a:xfrm>
            <a:custGeom>
              <a:avLst/>
              <a:gdLst>
                <a:gd name="T0" fmla="*/ 6 w 14"/>
                <a:gd name="T1" fmla="*/ 10 h 10"/>
                <a:gd name="T2" fmla="*/ 12 w 14"/>
                <a:gd name="T3" fmla="*/ 6 h 10"/>
                <a:gd name="T4" fmla="*/ 14 w 14"/>
                <a:gd name="T5" fmla="*/ 0 h 10"/>
                <a:gd name="T6" fmla="*/ 8 w 14"/>
                <a:gd name="T7" fmla="*/ 2 h 10"/>
                <a:gd name="T8" fmla="*/ 0 w 14"/>
                <a:gd name="T9" fmla="*/ 2 h 10"/>
                <a:gd name="T10" fmla="*/ 6 w 14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6" y="10"/>
                  </a:moveTo>
                  <a:lnTo>
                    <a:pt x="12" y="6"/>
                  </a:lnTo>
                  <a:lnTo>
                    <a:pt x="14" y="0"/>
                  </a:lnTo>
                  <a:lnTo>
                    <a:pt x="8" y="2"/>
                  </a:lnTo>
                  <a:lnTo>
                    <a:pt x="0" y="2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42" name="Freeform 241"/>
            <p:cNvSpPr>
              <a:spLocks/>
            </p:cNvSpPr>
            <p:nvPr/>
          </p:nvSpPr>
          <p:spPr bwMode="auto">
            <a:xfrm>
              <a:off x="6773034" y="547958"/>
              <a:ext cx="33516" cy="21450"/>
            </a:xfrm>
            <a:custGeom>
              <a:avLst/>
              <a:gdLst>
                <a:gd name="T0" fmla="*/ 0 w 50"/>
                <a:gd name="T1" fmla="*/ 14 h 32"/>
                <a:gd name="T2" fmla="*/ 4 w 50"/>
                <a:gd name="T3" fmla="*/ 26 h 32"/>
                <a:gd name="T4" fmla="*/ 18 w 50"/>
                <a:gd name="T5" fmla="*/ 32 h 32"/>
                <a:gd name="T6" fmla="*/ 44 w 50"/>
                <a:gd name="T7" fmla="*/ 22 h 32"/>
                <a:gd name="T8" fmla="*/ 46 w 50"/>
                <a:gd name="T9" fmla="*/ 18 h 32"/>
                <a:gd name="T10" fmla="*/ 50 w 50"/>
                <a:gd name="T11" fmla="*/ 22 h 32"/>
                <a:gd name="T12" fmla="*/ 50 w 50"/>
                <a:gd name="T13" fmla="*/ 12 h 32"/>
                <a:gd name="T14" fmla="*/ 14 w 50"/>
                <a:gd name="T15" fmla="*/ 0 h 32"/>
                <a:gd name="T16" fmla="*/ 0 w 50"/>
                <a:gd name="T17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32">
                  <a:moveTo>
                    <a:pt x="0" y="14"/>
                  </a:moveTo>
                  <a:lnTo>
                    <a:pt x="4" y="26"/>
                  </a:lnTo>
                  <a:lnTo>
                    <a:pt x="18" y="32"/>
                  </a:lnTo>
                  <a:lnTo>
                    <a:pt x="44" y="22"/>
                  </a:lnTo>
                  <a:lnTo>
                    <a:pt x="46" y="18"/>
                  </a:lnTo>
                  <a:lnTo>
                    <a:pt x="50" y="22"/>
                  </a:lnTo>
                  <a:lnTo>
                    <a:pt x="50" y="12"/>
                  </a:lnTo>
                  <a:lnTo>
                    <a:pt x="14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43" name="Freeform 242"/>
            <p:cNvSpPr>
              <a:spLocks/>
            </p:cNvSpPr>
            <p:nvPr/>
          </p:nvSpPr>
          <p:spPr bwMode="auto">
            <a:xfrm>
              <a:off x="6947320" y="522485"/>
              <a:ext cx="40221" cy="21450"/>
            </a:xfrm>
            <a:custGeom>
              <a:avLst/>
              <a:gdLst>
                <a:gd name="T0" fmla="*/ 60 w 60"/>
                <a:gd name="T1" fmla="*/ 26 h 32"/>
                <a:gd name="T2" fmla="*/ 58 w 60"/>
                <a:gd name="T3" fmla="*/ 20 h 32"/>
                <a:gd name="T4" fmla="*/ 46 w 60"/>
                <a:gd name="T5" fmla="*/ 12 h 32"/>
                <a:gd name="T6" fmla="*/ 32 w 60"/>
                <a:gd name="T7" fmla="*/ 8 h 32"/>
                <a:gd name="T8" fmla="*/ 16 w 60"/>
                <a:gd name="T9" fmla="*/ 0 h 32"/>
                <a:gd name="T10" fmla="*/ 0 w 60"/>
                <a:gd name="T11" fmla="*/ 4 h 32"/>
                <a:gd name="T12" fmla="*/ 0 w 60"/>
                <a:gd name="T13" fmla="*/ 8 h 32"/>
                <a:gd name="T14" fmla="*/ 14 w 60"/>
                <a:gd name="T15" fmla="*/ 22 h 32"/>
                <a:gd name="T16" fmla="*/ 30 w 60"/>
                <a:gd name="T17" fmla="*/ 26 h 32"/>
                <a:gd name="T18" fmla="*/ 26 w 60"/>
                <a:gd name="T19" fmla="*/ 22 h 32"/>
                <a:gd name="T20" fmla="*/ 36 w 60"/>
                <a:gd name="T21" fmla="*/ 22 h 32"/>
                <a:gd name="T22" fmla="*/ 42 w 60"/>
                <a:gd name="T23" fmla="*/ 32 h 32"/>
                <a:gd name="T24" fmla="*/ 52 w 60"/>
                <a:gd name="T25" fmla="*/ 32 h 32"/>
                <a:gd name="T26" fmla="*/ 60 w 60"/>
                <a:gd name="T27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32">
                  <a:moveTo>
                    <a:pt x="60" y="26"/>
                  </a:moveTo>
                  <a:lnTo>
                    <a:pt x="58" y="20"/>
                  </a:lnTo>
                  <a:lnTo>
                    <a:pt x="46" y="12"/>
                  </a:lnTo>
                  <a:lnTo>
                    <a:pt x="32" y="8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14" y="22"/>
                  </a:lnTo>
                  <a:lnTo>
                    <a:pt x="30" y="26"/>
                  </a:lnTo>
                  <a:lnTo>
                    <a:pt x="26" y="22"/>
                  </a:lnTo>
                  <a:lnTo>
                    <a:pt x="36" y="22"/>
                  </a:lnTo>
                  <a:lnTo>
                    <a:pt x="42" y="32"/>
                  </a:lnTo>
                  <a:lnTo>
                    <a:pt x="52" y="32"/>
                  </a:lnTo>
                  <a:lnTo>
                    <a:pt x="60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44" name="Freeform 243"/>
            <p:cNvSpPr>
              <a:spLocks/>
            </p:cNvSpPr>
            <p:nvPr/>
          </p:nvSpPr>
          <p:spPr bwMode="auto">
            <a:xfrm>
              <a:off x="6962068" y="546617"/>
              <a:ext cx="16089" cy="10726"/>
            </a:xfrm>
            <a:custGeom>
              <a:avLst/>
              <a:gdLst>
                <a:gd name="T0" fmla="*/ 0 w 24"/>
                <a:gd name="T1" fmla="*/ 6 h 16"/>
                <a:gd name="T2" fmla="*/ 20 w 24"/>
                <a:gd name="T3" fmla="*/ 16 h 16"/>
                <a:gd name="T4" fmla="*/ 24 w 24"/>
                <a:gd name="T5" fmla="*/ 14 h 16"/>
                <a:gd name="T6" fmla="*/ 0 w 24"/>
                <a:gd name="T7" fmla="*/ 0 h 16"/>
                <a:gd name="T8" fmla="*/ 0 w 24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6">
                  <a:moveTo>
                    <a:pt x="0" y="6"/>
                  </a:moveTo>
                  <a:lnTo>
                    <a:pt x="20" y="16"/>
                  </a:lnTo>
                  <a:lnTo>
                    <a:pt x="24" y="14"/>
                  </a:lnTo>
                  <a:lnTo>
                    <a:pt x="0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45" name="Freeform 244"/>
            <p:cNvSpPr>
              <a:spLocks/>
            </p:cNvSpPr>
            <p:nvPr/>
          </p:nvSpPr>
          <p:spPr bwMode="auto">
            <a:xfrm>
              <a:off x="6810573" y="454113"/>
              <a:ext cx="112616" cy="68374"/>
            </a:xfrm>
            <a:custGeom>
              <a:avLst/>
              <a:gdLst>
                <a:gd name="T0" fmla="*/ 66 w 168"/>
                <a:gd name="T1" fmla="*/ 90 h 102"/>
                <a:gd name="T2" fmla="*/ 80 w 168"/>
                <a:gd name="T3" fmla="*/ 96 h 102"/>
                <a:gd name="T4" fmla="*/ 98 w 168"/>
                <a:gd name="T5" fmla="*/ 96 h 102"/>
                <a:gd name="T6" fmla="*/ 110 w 168"/>
                <a:gd name="T7" fmla="*/ 100 h 102"/>
                <a:gd name="T8" fmla="*/ 112 w 168"/>
                <a:gd name="T9" fmla="*/ 96 h 102"/>
                <a:gd name="T10" fmla="*/ 122 w 168"/>
                <a:gd name="T11" fmla="*/ 98 h 102"/>
                <a:gd name="T12" fmla="*/ 128 w 168"/>
                <a:gd name="T13" fmla="*/ 102 h 102"/>
                <a:gd name="T14" fmla="*/ 148 w 168"/>
                <a:gd name="T15" fmla="*/ 102 h 102"/>
                <a:gd name="T16" fmla="*/ 148 w 168"/>
                <a:gd name="T17" fmla="*/ 98 h 102"/>
                <a:gd name="T18" fmla="*/ 164 w 168"/>
                <a:gd name="T19" fmla="*/ 102 h 102"/>
                <a:gd name="T20" fmla="*/ 168 w 168"/>
                <a:gd name="T21" fmla="*/ 96 h 102"/>
                <a:gd name="T22" fmla="*/ 134 w 168"/>
                <a:gd name="T23" fmla="*/ 80 h 102"/>
                <a:gd name="T24" fmla="*/ 110 w 168"/>
                <a:gd name="T25" fmla="*/ 64 h 102"/>
                <a:gd name="T26" fmla="*/ 94 w 168"/>
                <a:gd name="T27" fmla="*/ 32 h 102"/>
                <a:gd name="T28" fmla="*/ 96 w 168"/>
                <a:gd name="T29" fmla="*/ 18 h 102"/>
                <a:gd name="T30" fmla="*/ 102 w 168"/>
                <a:gd name="T31" fmla="*/ 10 h 102"/>
                <a:gd name="T32" fmla="*/ 84 w 168"/>
                <a:gd name="T33" fmla="*/ 4 h 102"/>
                <a:gd name="T34" fmla="*/ 70 w 168"/>
                <a:gd name="T35" fmla="*/ 4 h 102"/>
                <a:gd name="T36" fmla="*/ 56 w 168"/>
                <a:gd name="T37" fmla="*/ 0 h 102"/>
                <a:gd name="T38" fmla="*/ 42 w 168"/>
                <a:gd name="T39" fmla="*/ 4 h 102"/>
                <a:gd name="T40" fmla="*/ 34 w 168"/>
                <a:gd name="T41" fmla="*/ 2 h 102"/>
                <a:gd name="T42" fmla="*/ 14 w 168"/>
                <a:gd name="T43" fmla="*/ 24 h 102"/>
                <a:gd name="T44" fmla="*/ 20 w 168"/>
                <a:gd name="T45" fmla="*/ 36 h 102"/>
                <a:gd name="T46" fmla="*/ 16 w 168"/>
                <a:gd name="T47" fmla="*/ 48 h 102"/>
                <a:gd name="T48" fmla="*/ 0 w 168"/>
                <a:gd name="T49" fmla="*/ 46 h 102"/>
                <a:gd name="T50" fmla="*/ 0 w 168"/>
                <a:gd name="T51" fmla="*/ 52 h 102"/>
                <a:gd name="T52" fmla="*/ 10 w 168"/>
                <a:gd name="T53" fmla="*/ 66 h 102"/>
                <a:gd name="T54" fmla="*/ 24 w 168"/>
                <a:gd name="T55" fmla="*/ 66 h 102"/>
                <a:gd name="T56" fmla="*/ 30 w 168"/>
                <a:gd name="T57" fmla="*/ 60 h 102"/>
                <a:gd name="T58" fmla="*/ 38 w 168"/>
                <a:gd name="T59" fmla="*/ 68 h 102"/>
                <a:gd name="T60" fmla="*/ 58 w 168"/>
                <a:gd name="T61" fmla="*/ 68 h 102"/>
                <a:gd name="T62" fmla="*/ 60 w 168"/>
                <a:gd name="T63" fmla="*/ 76 h 102"/>
                <a:gd name="T64" fmla="*/ 74 w 168"/>
                <a:gd name="T65" fmla="*/ 78 h 102"/>
                <a:gd name="T66" fmla="*/ 74 w 168"/>
                <a:gd name="T67" fmla="*/ 82 h 102"/>
                <a:gd name="T68" fmla="*/ 66 w 168"/>
                <a:gd name="T69" fmla="*/ 9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8" h="102">
                  <a:moveTo>
                    <a:pt x="66" y="90"/>
                  </a:moveTo>
                  <a:lnTo>
                    <a:pt x="80" y="96"/>
                  </a:lnTo>
                  <a:lnTo>
                    <a:pt x="98" y="96"/>
                  </a:lnTo>
                  <a:lnTo>
                    <a:pt x="110" y="100"/>
                  </a:lnTo>
                  <a:lnTo>
                    <a:pt x="112" y="96"/>
                  </a:lnTo>
                  <a:lnTo>
                    <a:pt x="122" y="98"/>
                  </a:lnTo>
                  <a:lnTo>
                    <a:pt x="128" y="102"/>
                  </a:lnTo>
                  <a:lnTo>
                    <a:pt x="148" y="102"/>
                  </a:lnTo>
                  <a:lnTo>
                    <a:pt x="148" y="98"/>
                  </a:lnTo>
                  <a:lnTo>
                    <a:pt x="164" y="102"/>
                  </a:lnTo>
                  <a:lnTo>
                    <a:pt x="168" y="96"/>
                  </a:lnTo>
                  <a:lnTo>
                    <a:pt x="134" y="80"/>
                  </a:lnTo>
                  <a:lnTo>
                    <a:pt x="110" y="64"/>
                  </a:lnTo>
                  <a:lnTo>
                    <a:pt x="94" y="32"/>
                  </a:lnTo>
                  <a:lnTo>
                    <a:pt x="96" y="18"/>
                  </a:lnTo>
                  <a:lnTo>
                    <a:pt x="102" y="10"/>
                  </a:lnTo>
                  <a:lnTo>
                    <a:pt x="84" y="4"/>
                  </a:lnTo>
                  <a:lnTo>
                    <a:pt x="70" y="4"/>
                  </a:lnTo>
                  <a:lnTo>
                    <a:pt x="56" y="0"/>
                  </a:lnTo>
                  <a:lnTo>
                    <a:pt x="42" y="4"/>
                  </a:lnTo>
                  <a:lnTo>
                    <a:pt x="34" y="2"/>
                  </a:lnTo>
                  <a:lnTo>
                    <a:pt x="14" y="24"/>
                  </a:lnTo>
                  <a:lnTo>
                    <a:pt x="20" y="36"/>
                  </a:lnTo>
                  <a:lnTo>
                    <a:pt x="16" y="48"/>
                  </a:lnTo>
                  <a:lnTo>
                    <a:pt x="0" y="46"/>
                  </a:lnTo>
                  <a:lnTo>
                    <a:pt x="0" y="52"/>
                  </a:lnTo>
                  <a:lnTo>
                    <a:pt x="10" y="66"/>
                  </a:lnTo>
                  <a:lnTo>
                    <a:pt x="24" y="66"/>
                  </a:lnTo>
                  <a:lnTo>
                    <a:pt x="30" y="60"/>
                  </a:lnTo>
                  <a:lnTo>
                    <a:pt x="38" y="68"/>
                  </a:lnTo>
                  <a:lnTo>
                    <a:pt x="58" y="68"/>
                  </a:lnTo>
                  <a:lnTo>
                    <a:pt x="60" y="76"/>
                  </a:lnTo>
                  <a:lnTo>
                    <a:pt x="74" y="78"/>
                  </a:lnTo>
                  <a:lnTo>
                    <a:pt x="74" y="82"/>
                  </a:lnTo>
                  <a:lnTo>
                    <a:pt x="66" y="9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46" name="Freeform 245"/>
            <p:cNvSpPr>
              <a:spLocks/>
            </p:cNvSpPr>
            <p:nvPr/>
          </p:nvSpPr>
          <p:spPr bwMode="auto">
            <a:xfrm>
              <a:off x="6829342" y="502376"/>
              <a:ext cx="14747" cy="9385"/>
            </a:xfrm>
            <a:custGeom>
              <a:avLst/>
              <a:gdLst>
                <a:gd name="T0" fmla="*/ 0 w 22"/>
                <a:gd name="T1" fmla="*/ 0 h 14"/>
                <a:gd name="T2" fmla="*/ 0 w 22"/>
                <a:gd name="T3" fmla="*/ 4 h 14"/>
                <a:gd name="T4" fmla="*/ 16 w 22"/>
                <a:gd name="T5" fmla="*/ 12 h 14"/>
                <a:gd name="T6" fmla="*/ 22 w 22"/>
                <a:gd name="T7" fmla="*/ 14 h 14"/>
                <a:gd name="T8" fmla="*/ 22 w 22"/>
                <a:gd name="T9" fmla="*/ 8 h 14"/>
                <a:gd name="T10" fmla="*/ 14 w 22"/>
                <a:gd name="T11" fmla="*/ 0 h 14"/>
                <a:gd name="T12" fmla="*/ 0 w 22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4">
                  <a:moveTo>
                    <a:pt x="0" y="0"/>
                  </a:moveTo>
                  <a:lnTo>
                    <a:pt x="0" y="4"/>
                  </a:lnTo>
                  <a:lnTo>
                    <a:pt x="16" y="12"/>
                  </a:lnTo>
                  <a:lnTo>
                    <a:pt x="22" y="14"/>
                  </a:lnTo>
                  <a:lnTo>
                    <a:pt x="22" y="8"/>
                  </a:lnTo>
                  <a:lnTo>
                    <a:pt x="1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47" name="Freeform 246"/>
            <p:cNvSpPr>
              <a:spLocks/>
            </p:cNvSpPr>
            <p:nvPr/>
          </p:nvSpPr>
          <p:spPr bwMode="auto">
            <a:xfrm>
              <a:off x="6829342" y="376353"/>
              <a:ext cx="219868" cy="80439"/>
            </a:xfrm>
            <a:custGeom>
              <a:avLst/>
              <a:gdLst>
                <a:gd name="T0" fmla="*/ 124 w 328"/>
                <a:gd name="T1" fmla="*/ 28 h 120"/>
                <a:gd name="T2" fmla="*/ 116 w 328"/>
                <a:gd name="T3" fmla="*/ 36 h 120"/>
                <a:gd name="T4" fmla="*/ 102 w 328"/>
                <a:gd name="T5" fmla="*/ 34 h 120"/>
                <a:gd name="T6" fmla="*/ 90 w 328"/>
                <a:gd name="T7" fmla="*/ 42 h 120"/>
                <a:gd name="T8" fmla="*/ 74 w 328"/>
                <a:gd name="T9" fmla="*/ 48 h 120"/>
                <a:gd name="T10" fmla="*/ 76 w 328"/>
                <a:gd name="T11" fmla="*/ 56 h 120"/>
                <a:gd name="T12" fmla="*/ 60 w 328"/>
                <a:gd name="T13" fmla="*/ 58 h 120"/>
                <a:gd name="T14" fmla="*/ 42 w 328"/>
                <a:gd name="T15" fmla="*/ 64 h 120"/>
                <a:gd name="T16" fmla="*/ 30 w 328"/>
                <a:gd name="T17" fmla="*/ 58 h 120"/>
                <a:gd name="T18" fmla="*/ 24 w 328"/>
                <a:gd name="T19" fmla="*/ 58 h 120"/>
                <a:gd name="T20" fmla="*/ 24 w 328"/>
                <a:gd name="T21" fmla="*/ 64 h 120"/>
                <a:gd name="T22" fmla="*/ 32 w 328"/>
                <a:gd name="T23" fmla="*/ 70 h 120"/>
                <a:gd name="T24" fmla="*/ 34 w 328"/>
                <a:gd name="T25" fmla="*/ 76 h 120"/>
                <a:gd name="T26" fmla="*/ 46 w 328"/>
                <a:gd name="T27" fmla="*/ 84 h 120"/>
                <a:gd name="T28" fmla="*/ 30 w 328"/>
                <a:gd name="T29" fmla="*/ 86 h 120"/>
                <a:gd name="T30" fmla="*/ 40 w 328"/>
                <a:gd name="T31" fmla="*/ 94 h 120"/>
                <a:gd name="T32" fmla="*/ 26 w 328"/>
                <a:gd name="T33" fmla="*/ 94 h 120"/>
                <a:gd name="T34" fmla="*/ 22 w 328"/>
                <a:gd name="T35" fmla="*/ 100 h 120"/>
                <a:gd name="T36" fmla="*/ 0 w 328"/>
                <a:gd name="T37" fmla="*/ 110 h 120"/>
                <a:gd name="T38" fmla="*/ 8 w 328"/>
                <a:gd name="T39" fmla="*/ 114 h 120"/>
                <a:gd name="T40" fmla="*/ 34 w 328"/>
                <a:gd name="T41" fmla="*/ 110 h 120"/>
                <a:gd name="T42" fmla="*/ 42 w 328"/>
                <a:gd name="T43" fmla="*/ 114 h 120"/>
                <a:gd name="T44" fmla="*/ 52 w 328"/>
                <a:gd name="T45" fmla="*/ 112 h 120"/>
                <a:gd name="T46" fmla="*/ 86 w 328"/>
                <a:gd name="T47" fmla="*/ 120 h 120"/>
                <a:gd name="T48" fmla="*/ 92 w 328"/>
                <a:gd name="T49" fmla="*/ 112 h 120"/>
                <a:gd name="T50" fmla="*/ 104 w 328"/>
                <a:gd name="T51" fmla="*/ 110 h 120"/>
                <a:gd name="T52" fmla="*/ 104 w 328"/>
                <a:gd name="T53" fmla="*/ 106 h 120"/>
                <a:gd name="T54" fmla="*/ 90 w 328"/>
                <a:gd name="T55" fmla="*/ 92 h 120"/>
                <a:gd name="T56" fmla="*/ 110 w 328"/>
                <a:gd name="T57" fmla="*/ 100 h 120"/>
                <a:gd name="T58" fmla="*/ 112 w 328"/>
                <a:gd name="T59" fmla="*/ 96 h 120"/>
                <a:gd name="T60" fmla="*/ 112 w 328"/>
                <a:gd name="T61" fmla="*/ 92 h 120"/>
                <a:gd name="T62" fmla="*/ 124 w 328"/>
                <a:gd name="T63" fmla="*/ 86 h 120"/>
                <a:gd name="T64" fmla="*/ 124 w 328"/>
                <a:gd name="T65" fmla="*/ 78 h 120"/>
                <a:gd name="T66" fmla="*/ 142 w 328"/>
                <a:gd name="T67" fmla="*/ 76 h 120"/>
                <a:gd name="T68" fmla="*/ 156 w 328"/>
                <a:gd name="T69" fmla="*/ 70 h 120"/>
                <a:gd name="T70" fmla="*/ 152 w 328"/>
                <a:gd name="T71" fmla="*/ 62 h 120"/>
                <a:gd name="T72" fmla="*/ 174 w 328"/>
                <a:gd name="T73" fmla="*/ 60 h 120"/>
                <a:gd name="T74" fmla="*/ 190 w 328"/>
                <a:gd name="T75" fmla="*/ 50 h 120"/>
                <a:gd name="T76" fmla="*/ 206 w 328"/>
                <a:gd name="T77" fmla="*/ 48 h 120"/>
                <a:gd name="T78" fmla="*/ 216 w 328"/>
                <a:gd name="T79" fmla="*/ 40 h 120"/>
                <a:gd name="T80" fmla="*/ 226 w 328"/>
                <a:gd name="T81" fmla="*/ 40 h 120"/>
                <a:gd name="T82" fmla="*/ 272 w 328"/>
                <a:gd name="T83" fmla="*/ 36 h 120"/>
                <a:gd name="T84" fmla="*/ 320 w 328"/>
                <a:gd name="T85" fmla="*/ 24 h 120"/>
                <a:gd name="T86" fmla="*/ 328 w 328"/>
                <a:gd name="T87" fmla="*/ 10 h 120"/>
                <a:gd name="T88" fmla="*/ 316 w 328"/>
                <a:gd name="T89" fmla="*/ 2 h 120"/>
                <a:gd name="T90" fmla="*/ 304 w 328"/>
                <a:gd name="T91" fmla="*/ 2 h 120"/>
                <a:gd name="T92" fmla="*/ 294 w 328"/>
                <a:gd name="T93" fmla="*/ 0 h 120"/>
                <a:gd name="T94" fmla="*/ 260 w 328"/>
                <a:gd name="T95" fmla="*/ 8 h 120"/>
                <a:gd name="T96" fmla="*/ 248 w 328"/>
                <a:gd name="T97" fmla="*/ 14 h 120"/>
                <a:gd name="T98" fmla="*/ 228 w 328"/>
                <a:gd name="T99" fmla="*/ 24 h 120"/>
                <a:gd name="T100" fmla="*/ 206 w 328"/>
                <a:gd name="T101" fmla="*/ 22 h 120"/>
                <a:gd name="T102" fmla="*/ 188 w 328"/>
                <a:gd name="T103" fmla="*/ 26 h 120"/>
                <a:gd name="T104" fmla="*/ 150 w 328"/>
                <a:gd name="T105" fmla="*/ 24 h 120"/>
                <a:gd name="T106" fmla="*/ 142 w 328"/>
                <a:gd name="T107" fmla="*/ 30 h 120"/>
                <a:gd name="T108" fmla="*/ 124 w 328"/>
                <a:gd name="T109" fmla="*/ 2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8" h="120">
                  <a:moveTo>
                    <a:pt x="124" y="28"/>
                  </a:moveTo>
                  <a:lnTo>
                    <a:pt x="116" y="36"/>
                  </a:lnTo>
                  <a:lnTo>
                    <a:pt x="102" y="34"/>
                  </a:lnTo>
                  <a:lnTo>
                    <a:pt x="90" y="42"/>
                  </a:lnTo>
                  <a:lnTo>
                    <a:pt x="74" y="48"/>
                  </a:lnTo>
                  <a:lnTo>
                    <a:pt x="76" y="56"/>
                  </a:lnTo>
                  <a:lnTo>
                    <a:pt x="60" y="58"/>
                  </a:lnTo>
                  <a:lnTo>
                    <a:pt x="42" y="64"/>
                  </a:lnTo>
                  <a:lnTo>
                    <a:pt x="30" y="58"/>
                  </a:lnTo>
                  <a:lnTo>
                    <a:pt x="24" y="58"/>
                  </a:lnTo>
                  <a:lnTo>
                    <a:pt x="24" y="64"/>
                  </a:lnTo>
                  <a:lnTo>
                    <a:pt x="32" y="70"/>
                  </a:lnTo>
                  <a:lnTo>
                    <a:pt x="34" y="76"/>
                  </a:lnTo>
                  <a:lnTo>
                    <a:pt x="46" y="84"/>
                  </a:lnTo>
                  <a:lnTo>
                    <a:pt x="30" y="86"/>
                  </a:lnTo>
                  <a:lnTo>
                    <a:pt x="40" y="94"/>
                  </a:lnTo>
                  <a:lnTo>
                    <a:pt x="26" y="94"/>
                  </a:lnTo>
                  <a:lnTo>
                    <a:pt x="22" y="100"/>
                  </a:lnTo>
                  <a:lnTo>
                    <a:pt x="0" y="110"/>
                  </a:lnTo>
                  <a:lnTo>
                    <a:pt x="8" y="114"/>
                  </a:lnTo>
                  <a:lnTo>
                    <a:pt x="34" y="110"/>
                  </a:lnTo>
                  <a:lnTo>
                    <a:pt x="42" y="114"/>
                  </a:lnTo>
                  <a:lnTo>
                    <a:pt x="52" y="112"/>
                  </a:lnTo>
                  <a:lnTo>
                    <a:pt x="86" y="120"/>
                  </a:lnTo>
                  <a:lnTo>
                    <a:pt x="92" y="112"/>
                  </a:lnTo>
                  <a:lnTo>
                    <a:pt x="104" y="110"/>
                  </a:lnTo>
                  <a:lnTo>
                    <a:pt x="104" y="106"/>
                  </a:lnTo>
                  <a:lnTo>
                    <a:pt x="90" y="92"/>
                  </a:lnTo>
                  <a:lnTo>
                    <a:pt x="110" y="100"/>
                  </a:lnTo>
                  <a:lnTo>
                    <a:pt x="112" y="96"/>
                  </a:lnTo>
                  <a:lnTo>
                    <a:pt x="112" y="92"/>
                  </a:lnTo>
                  <a:lnTo>
                    <a:pt x="124" y="86"/>
                  </a:lnTo>
                  <a:lnTo>
                    <a:pt x="124" y="78"/>
                  </a:lnTo>
                  <a:lnTo>
                    <a:pt x="142" y="76"/>
                  </a:lnTo>
                  <a:lnTo>
                    <a:pt x="156" y="70"/>
                  </a:lnTo>
                  <a:lnTo>
                    <a:pt x="152" y="62"/>
                  </a:lnTo>
                  <a:lnTo>
                    <a:pt x="174" y="60"/>
                  </a:lnTo>
                  <a:lnTo>
                    <a:pt x="190" y="50"/>
                  </a:lnTo>
                  <a:lnTo>
                    <a:pt x="206" y="48"/>
                  </a:lnTo>
                  <a:lnTo>
                    <a:pt x="216" y="40"/>
                  </a:lnTo>
                  <a:lnTo>
                    <a:pt x="226" y="40"/>
                  </a:lnTo>
                  <a:lnTo>
                    <a:pt x="272" y="36"/>
                  </a:lnTo>
                  <a:lnTo>
                    <a:pt x="320" y="24"/>
                  </a:lnTo>
                  <a:lnTo>
                    <a:pt x="328" y="10"/>
                  </a:lnTo>
                  <a:lnTo>
                    <a:pt x="316" y="2"/>
                  </a:lnTo>
                  <a:lnTo>
                    <a:pt x="304" y="2"/>
                  </a:lnTo>
                  <a:lnTo>
                    <a:pt x="294" y="0"/>
                  </a:lnTo>
                  <a:lnTo>
                    <a:pt x="260" y="8"/>
                  </a:lnTo>
                  <a:lnTo>
                    <a:pt x="248" y="14"/>
                  </a:lnTo>
                  <a:lnTo>
                    <a:pt x="228" y="24"/>
                  </a:lnTo>
                  <a:lnTo>
                    <a:pt x="206" y="22"/>
                  </a:lnTo>
                  <a:lnTo>
                    <a:pt x="188" y="26"/>
                  </a:lnTo>
                  <a:lnTo>
                    <a:pt x="150" y="24"/>
                  </a:lnTo>
                  <a:lnTo>
                    <a:pt x="142" y="30"/>
                  </a:lnTo>
                  <a:lnTo>
                    <a:pt x="124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48" name="Freeform 247"/>
            <p:cNvSpPr>
              <a:spLocks/>
            </p:cNvSpPr>
            <p:nvPr/>
          </p:nvSpPr>
          <p:spPr bwMode="auto">
            <a:xfrm>
              <a:off x="6647012" y="297255"/>
              <a:ext cx="72395" cy="18769"/>
            </a:xfrm>
            <a:custGeom>
              <a:avLst/>
              <a:gdLst>
                <a:gd name="T0" fmla="*/ 18 w 108"/>
                <a:gd name="T1" fmla="*/ 14 h 28"/>
                <a:gd name="T2" fmla="*/ 2 w 108"/>
                <a:gd name="T3" fmla="*/ 16 h 28"/>
                <a:gd name="T4" fmla="*/ 0 w 108"/>
                <a:gd name="T5" fmla="*/ 22 h 28"/>
                <a:gd name="T6" fmla="*/ 18 w 108"/>
                <a:gd name="T7" fmla="*/ 22 h 28"/>
                <a:gd name="T8" fmla="*/ 22 w 108"/>
                <a:gd name="T9" fmla="*/ 28 h 28"/>
                <a:gd name="T10" fmla="*/ 50 w 108"/>
                <a:gd name="T11" fmla="*/ 20 h 28"/>
                <a:gd name="T12" fmla="*/ 52 w 108"/>
                <a:gd name="T13" fmla="*/ 16 h 28"/>
                <a:gd name="T14" fmla="*/ 66 w 108"/>
                <a:gd name="T15" fmla="*/ 14 h 28"/>
                <a:gd name="T16" fmla="*/ 76 w 108"/>
                <a:gd name="T17" fmla="*/ 12 h 28"/>
                <a:gd name="T18" fmla="*/ 108 w 108"/>
                <a:gd name="T19" fmla="*/ 6 h 28"/>
                <a:gd name="T20" fmla="*/ 72 w 108"/>
                <a:gd name="T21" fmla="*/ 4 h 28"/>
                <a:gd name="T22" fmla="*/ 76 w 108"/>
                <a:gd name="T23" fmla="*/ 0 h 28"/>
                <a:gd name="T24" fmla="*/ 64 w 108"/>
                <a:gd name="T25" fmla="*/ 0 h 28"/>
                <a:gd name="T26" fmla="*/ 50 w 108"/>
                <a:gd name="T27" fmla="*/ 2 h 28"/>
                <a:gd name="T28" fmla="*/ 46 w 108"/>
                <a:gd name="T29" fmla="*/ 10 h 28"/>
                <a:gd name="T30" fmla="*/ 22 w 108"/>
                <a:gd name="T31" fmla="*/ 10 h 28"/>
                <a:gd name="T32" fmla="*/ 18 w 108"/>
                <a:gd name="T33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8" h="28">
                  <a:moveTo>
                    <a:pt x="18" y="14"/>
                  </a:moveTo>
                  <a:lnTo>
                    <a:pt x="2" y="16"/>
                  </a:lnTo>
                  <a:lnTo>
                    <a:pt x="0" y="22"/>
                  </a:lnTo>
                  <a:lnTo>
                    <a:pt x="18" y="22"/>
                  </a:lnTo>
                  <a:lnTo>
                    <a:pt x="22" y="28"/>
                  </a:lnTo>
                  <a:lnTo>
                    <a:pt x="50" y="20"/>
                  </a:lnTo>
                  <a:lnTo>
                    <a:pt x="52" y="16"/>
                  </a:lnTo>
                  <a:lnTo>
                    <a:pt x="66" y="14"/>
                  </a:lnTo>
                  <a:lnTo>
                    <a:pt x="76" y="12"/>
                  </a:lnTo>
                  <a:lnTo>
                    <a:pt x="108" y="6"/>
                  </a:lnTo>
                  <a:lnTo>
                    <a:pt x="72" y="4"/>
                  </a:lnTo>
                  <a:lnTo>
                    <a:pt x="76" y="0"/>
                  </a:lnTo>
                  <a:lnTo>
                    <a:pt x="64" y="0"/>
                  </a:lnTo>
                  <a:lnTo>
                    <a:pt x="50" y="2"/>
                  </a:lnTo>
                  <a:lnTo>
                    <a:pt x="46" y="10"/>
                  </a:lnTo>
                  <a:lnTo>
                    <a:pt x="22" y="10"/>
                  </a:lnTo>
                  <a:lnTo>
                    <a:pt x="18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49" name="Freeform 248"/>
            <p:cNvSpPr>
              <a:spLocks/>
            </p:cNvSpPr>
            <p:nvPr/>
          </p:nvSpPr>
          <p:spPr bwMode="auto">
            <a:xfrm>
              <a:off x="6693935" y="309321"/>
              <a:ext cx="5363" cy="4022"/>
            </a:xfrm>
            <a:custGeom>
              <a:avLst/>
              <a:gdLst>
                <a:gd name="T0" fmla="*/ 0 w 8"/>
                <a:gd name="T1" fmla="*/ 6 h 6"/>
                <a:gd name="T2" fmla="*/ 8 w 8"/>
                <a:gd name="T3" fmla="*/ 6 h 6"/>
                <a:gd name="T4" fmla="*/ 8 w 8"/>
                <a:gd name="T5" fmla="*/ 2 h 6"/>
                <a:gd name="T6" fmla="*/ 6 w 8"/>
                <a:gd name="T7" fmla="*/ 0 h 6"/>
                <a:gd name="T8" fmla="*/ 0 w 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8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50" name="Freeform 249"/>
            <p:cNvSpPr>
              <a:spLocks/>
            </p:cNvSpPr>
            <p:nvPr/>
          </p:nvSpPr>
          <p:spPr bwMode="auto">
            <a:xfrm>
              <a:off x="6704660" y="312002"/>
              <a:ext cx="17428" cy="5363"/>
            </a:xfrm>
            <a:custGeom>
              <a:avLst/>
              <a:gdLst>
                <a:gd name="T0" fmla="*/ 0 w 26"/>
                <a:gd name="T1" fmla="*/ 6 h 8"/>
                <a:gd name="T2" fmla="*/ 26 w 26"/>
                <a:gd name="T3" fmla="*/ 8 h 8"/>
                <a:gd name="T4" fmla="*/ 24 w 26"/>
                <a:gd name="T5" fmla="*/ 2 h 8"/>
                <a:gd name="T6" fmla="*/ 14 w 26"/>
                <a:gd name="T7" fmla="*/ 0 h 8"/>
                <a:gd name="T8" fmla="*/ 0 w 26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8">
                  <a:moveTo>
                    <a:pt x="0" y="6"/>
                  </a:moveTo>
                  <a:lnTo>
                    <a:pt x="26" y="8"/>
                  </a:lnTo>
                  <a:lnTo>
                    <a:pt x="24" y="2"/>
                  </a:lnTo>
                  <a:lnTo>
                    <a:pt x="14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51" name="Freeform 250"/>
            <p:cNvSpPr>
              <a:spLocks/>
            </p:cNvSpPr>
            <p:nvPr/>
          </p:nvSpPr>
          <p:spPr bwMode="auto">
            <a:xfrm>
              <a:off x="6612155" y="297255"/>
              <a:ext cx="57648" cy="10726"/>
            </a:xfrm>
            <a:custGeom>
              <a:avLst/>
              <a:gdLst>
                <a:gd name="T0" fmla="*/ 36 w 86"/>
                <a:gd name="T1" fmla="*/ 16 h 16"/>
                <a:gd name="T2" fmla="*/ 40 w 86"/>
                <a:gd name="T3" fmla="*/ 10 h 16"/>
                <a:gd name="T4" fmla="*/ 54 w 86"/>
                <a:gd name="T5" fmla="*/ 8 h 16"/>
                <a:gd name="T6" fmla="*/ 62 w 86"/>
                <a:gd name="T7" fmla="*/ 4 h 16"/>
                <a:gd name="T8" fmla="*/ 86 w 86"/>
                <a:gd name="T9" fmla="*/ 4 h 16"/>
                <a:gd name="T10" fmla="*/ 74 w 86"/>
                <a:gd name="T11" fmla="*/ 0 h 16"/>
                <a:gd name="T12" fmla="*/ 52 w 86"/>
                <a:gd name="T13" fmla="*/ 0 h 16"/>
                <a:gd name="T14" fmla="*/ 38 w 86"/>
                <a:gd name="T15" fmla="*/ 6 h 16"/>
                <a:gd name="T16" fmla="*/ 2 w 86"/>
                <a:gd name="T17" fmla="*/ 6 h 16"/>
                <a:gd name="T18" fmla="*/ 0 w 86"/>
                <a:gd name="T19" fmla="*/ 10 h 16"/>
                <a:gd name="T20" fmla="*/ 12 w 86"/>
                <a:gd name="T21" fmla="*/ 10 h 16"/>
                <a:gd name="T22" fmla="*/ 36 w 86"/>
                <a:gd name="T2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6" h="16">
                  <a:moveTo>
                    <a:pt x="36" y="16"/>
                  </a:moveTo>
                  <a:lnTo>
                    <a:pt x="40" y="10"/>
                  </a:lnTo>
                  <a:lnTo>
                    <a:pt x="54" y="8"/>
                  </a:lnTo>
                  <a:lnTo>
                    <a:pt x="62" y="4"/>
                  </a:lnTo>
                  <a:lnTo>
                    <a:pt x="86" y="4"/>
                  </a:lnTo>
                  <a:lnTo>
                    <a:pt x="74" y="0"/>
                  </a:lnTo>
                  <a:lnTo>
                    <a:pt x="52" y="0"/>
                  </a:lnTo>
                  <a:lnTo>
                    <a:pt x="38" y="6"/>
                  </a:lnTo>
                  <a:lnTo>
                    <a:pt x="2" y="6"/>
                  </a:lnTo>
                  <a:lnTo>
                    <a:pt x="0" y="10"/>
                  </a:lnTo>
                  <a:lnTo>
                    <a:pt x="12" y="10"/>
                  </a:lnTo>
                  <a:lnTo>
                    <a:pt x="36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52" name="Freeform 251"/>
            <p:cNvSpPr>
              <a:spLocks/>
            </p:cNvSpPr>
            <p:nvPr/>
          </p:nvSpPr>
          <p:spPr bwMode="auto">
            <a:xfrm>
              <a:off x="6734155" y="306639"/>
              <a:ext cx="20110" cy="6703"/>
            </a:xfrm>
            <a:custGeom>
              <a:avLst/>
              <a:gdLst>
                <a:gd name="T0" fmla="*/ 30 w 30"/>
                <a:gd name="T1" fmla="*/ 6 h 10"/>
                <a:gd name="T2" fmla="*/ 20 w 30"/>
                <a:gd name="T3" fmla="*/ 0 h 10"/>
                <a:gd name="T4" fmla="*/ 6 w 30"/>
                <a:gd name="T5" fmla="*/ 0 h 10"/>
                <a:gd name="T6" fmla="*/ 0 w 30"/>
                <a:gd name="T7" fmla="*/ 6 h 10"/>
                <a:gd name="T8" fmla="*/ 26 w 30"/>
                <a:gd name="T9" fmla="*/ 10 h 10"/>
                <a:gd name="T10" fmla="*/ 30 w 30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30" y="6"/>
                  </a:moveTo>
                  <a:lnTo>
                    <a:pt x="20" y="0"/>
                  </a:lnTo>
                  <a:lnTo>
                    <a:pt x="6" y="0"/>
                  </a:lnTo>
                  <a:lnTo>
                    <a:pt x="0" y="6"/>
                  </a:lnTo>
                  <a:lnTo>
                    <a:pt x="26" y="10"/>
                  </a:lnTo>
                  <a:lnTo>
                    <a:pt x="3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53" name="Freeform 252"/>
            <p:cNvSpPr>
              <a:spLocks/>
            </p:cNvSpPr>
            <p:nvPr/>
          </p:nvSpPr>
          <p:spPr bwMode="auto">
            <a:xfrm>
              <a:off x="6790463" y="306639"/>
              <a:ext cx="18769" cy="8044"/>
            </a:xfrm>
            <a:custGeom>
              <a:avLst/>
              <a:gdLst>
                <a:gd name="T0" fmla="*/ 28 w 28"/>
                <a:gd name="T1" fmla="*/ 6 h 12"/>
                <a:gd name="T2" fmla="*/ 22 w 28"/>
                <a:gd name="T3" fmla="*/ 0 h 12"/>
                <a:gd name="T4" fmla="*/ 0 w 28"/>
                <a:gd name="T5" fmla="*/ 2 h 12"/>
                <a:gd name="T6" fmla="*/ 2 w 28"/>
                <a:gd name="T7" fmla="*/ 10 h 12"/>
                <a:gd name="T8" fmla="*/ 28 w 28"/>
                <a:gd name="T9" fmla="*/ 12 h 12"/>
                <a:gd name="T10" fmla="*/ 28 w 28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2">
                  <a:moveTo>
                    <a:pt x="28" y="6"/>
                  </a:moveTo>
                  <a:lnTo>
                    <a:pt x="22" y="0"/>
                  </a:lnTo>
                  <a:lnTo>
                    <a:pt x="0" y="2"/>
                  </a:lnTo>
                  <a:lnTo>
                    <a:pt x="2" y="10"/>
                  </a:lnTo>
                  <a:lnTo>
                    <a:pt x="28" y="12"/>
                  </a:lnTo>
                  <a:lnTo>
                    <a:pt x="28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54" name="Freeform 253"/>
            <p:cNvSpPr>
              <a:spLocks/>
            </p:cNvSpPr>
            <p:nvPr/>
          </p:nvSpPr>
          <p:spPr bwMode="auto">
            <a:xfrm>
              <a:off x="6810573" y="305298"/>
              <a:ext cx="18769" cy="6703"/>
            </a:xfrm>
            <a:custGeom>
              <a:avLst/>
              <a:gdLst>
                <a:gd name="T0" fmla="*/ 0 w 28"/>
                <a:gd name="T1" fmla="*/ 2 h 10"/>
                <a:gd name="T2" fmla="*/ 4 w 28"/>
                <a:gd name="T3" fmla="*/ 10 h 10"/>
                <a:gd name="T4" fmla="*/ 16 w 28"/>
                <a:gd name="T5" fmla="*/ 10 h 10"/>
                <a:gd name="T6" fmla="*/ 28 w 28"/>
                <a:gd name="T7" fmla="*/ 8 h 10"/>
                <a:gd name="T8" fmla="*/ 28 w 28"/>
                <a:gd name="T9" fmla="*/ 0 h 10"/>
                <a:gd name="T10" fmla="*/ 8 w 28"/>
                <a:gd name="T11" fmla="*/ 0 h 10"/>
                <a:gd name="T12" fmla="*/ 0 w 28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0">
                  <a:moveTo>
                    <a:pt x="0" y="2"/>
                  </a:moveTo>
                  <a:lnTo>
                    <a:pt x="4" y="10"/>
                  </a:lnTo>
                  <a:lnTo>
                    <a:pt x="16" y="10"/>
                  </a:lnTo>
                  <a:lnTo>
                    <a:pt x="28" y="8"/>
                  </a:lnTo>
                  <a:lnTo>
                    <a:pt x="28" y="0"/>
                  </a:lnTo>
                  <a:lnTo>
                    <a:pt x="8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55" name="Freeform 254"/>
            <p:cNvSpPr>
              <a:spLocks/>
            </p:cNvSpPr>
            <p:nvPr/>
          </p:nvSpPr>
          <p:spPr bwMode="auto">
            <a:xfrm>
              <a:off x="6840067" y="312002"/>
              <a:ext cx="10726" cy="5363"/>
            </a:xfrm>
            <a:custGeom>
              <a:avLst/>
              <a:gdLst>
                <a:gd name="T0" fmla="*/ 16 w 16"/>
                <a:gd name="T1" fmla="*/ 6 h 8"/>
                <a:gd name="T2" fmla="*/ 12 w 16"/>
                <a:gd name="T3" fmla="*/ 0 h 8"/>
                <a:gd name="T4" fmla="*/ 4 w 16"/>
                <a:gd name="T5" fmla="*/ 0 h 8"/>
                <a:gd name="T6" fmla="*/ 0 w 16"/>
                <a:gd name="T7" fmla="*/ 6 h 8"/>
                <a:gd name="T8" fmla="*/ 10 w 16"/>
                <a:gd name="T9" fmla="*/ 8 h 8"/>
                <a:gd name="T10" fmla="*/ 16 w 16"/>
                <a:gd name="T1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8">
                  <a:moveTo>
                    <a:pt x="16" y="6"/>
                  </a:moveTo>
                  <a:lnTo>
                    <a:pt x="12" y="0"/>
                  </a:lnTo>
                  <a:lnTo>
                    <a:pt x="4" y="0"/>
                  </a:lnTo>
                  <a:lnTo>
                    <a:pt x="0" y="6"/>
                  </a:lnTo>
                  <a:lnTo>
                    <a:pt x="10" y="8"/>
                  </a:lnTo>
                  <a:lnTo>
                    <a:pt x="16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56" name="Freeform 255"/>
            <p:cNvSpPr>
              <a:spLocks/>
            </p:cNvSpPr>
            <p:nvPr/>
          </p:nvSpPr>
          <p:spPr bwMode="auto">
            <a:xfrm>
              <a:off x="6840067" y="298595"/>
              <a:ext cx="41560" cy="9385"/>
            </a:xfrm>
            <a:custGeom>
              <a:avLst/>
              <a:gdLst>
                <a:gd name="T0" fmla="*/ 28 w 62"/>
                <a:gd name="T1" fmla="*/ 12 h 14"/>
                <a:gd name="T2" fmla="*/ 50 w 62"/>
                <a:gd name="T3" fmla="*/ 14 h 14"/>
                <a:gd name="T4" fmla="*/ 62 w 62"/>
                <a:gd name="T5" fmla="*/ 4 h 14"/>
                <a:gd name="T6" fmla="*/ 58 w 62"/>
                <a:gd name="T7" fmla="*/ 0 h 14"/>
                <a:gd name="T8" fmla="*/ 30 w 62"/>
                <a:gd name="T9" fmla="*/ 2 h 14"/>
                <a:gd name="T10" fmla="*/ 2 w 62"/>
                <a:gd name="T11" fmla="*/ 2 h 14"/>
                <a:gd name="T12" fmla="*/ 0 w 62"/>
                <a:gd name="T13" fmla="*/ 12 h 14"/>
                <a:gd name="T14" fmla="*/ 18 w 62"/>
                <a:gd name="T15" fmla="*/ 14 h 14"/>
                <a:gd name="T16" fmla="*/ 28 w 62"/>
                <a:gd name="T17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14">
                  <a:moveTo>
                    <a:pt x="28" y="12"/>
                  </a:moveTo>
                  <a:lnTo>
                    <a:pt x="50" y="14"/>
                  </a:lnTo>
                  <a:lnTo>
                    <a:pt x="62" y="4"/>
                  </a:lnTo>
                  <a:lnTo>
                    <a:pt x="58" y="0"/>
                  </a:lnTo>
                  <a:lnTo>
                    <a:pt x="30" y="2"/>
                  </a:lnTo>
                  <a:lnTo>
                    <a:pt x="2" y="2"/>
                  </a:lnTo>
                  <a:lnTo>
                    <a:pt x="0" y="12"/>
                  </a:lnTo>
                  <a:lnTo>
                    <a:pt x="18" y="14"/>
                  </a:lnTo>
                  <a:lnTo>
                    <a:pt x="28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57" name="Freeform 256"/>
            <p:cNvSpPr>
              <a:spLocks/>
            </p:cNvSpPr>
            <p:nvPr/>
          </p:nvSpPr>
          <p:spPr bwMode="auto">
            <a:xfrm>
              <a:off x="6885649" y="290552"/>
              <a:ext cx="41560" cy="12066"/>
            </a:xfrm>
            <a:custGeom>
              <a:avLst/>
              <a:gdLst>
                <a:gd name="T0" fmla="*/ 0 w 62"/>
                <a:gd name="T1" fmla="*/ 14 h 18"/>
                <a:gd name="T2" fmla="*/ 18 w 62"/>
                <a:gd name="T3" fmla="*/ 18 h 18"/>
                <a:gd name="T4" fmla="*/ 34 w 62"/>
                <a:gd name="T5" fmla="*/ 18 h 18"/>
                <a:gd name="T6" fmla="*/ 62 w 62"/>
                <a:gd name="T7" fmla="*/ 12 h 18"/>
                <a:gd name="T8" fmla="*/ 58 w 62"/>
                <a:gd name="T9" fmla="*/ 2 h 18"/>
                <a:gd name="T10" fmla="*/ 36 w 62"/>
                <a:gd name="T11" fmla="*/ 0 h 18"/>
                <a:gd name="T12" fmla="*/ 32 w 62"/>
                <a:gd name="T13" fmla="*/ 8 h 18"/>
                <a:gd name="T14" fmla="*/ 2 w 62"/>
                <a:gd name="T15" fmla="*/ 10 h 18"/>
                <a:gd name="T16" fmla="*/ 0 w 62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18">
                  <a:moveTo>
                    <a:pt x="0" y="14"/>
                  </a:moveTo>
                  <a:lnTo>
                    <a:pt x="18" y="18"/>
                  </a:lnTo>
                  <a:lnTo>
                    <a:pt x="34" y="18"/>
                  </a:lnTo>
                  <a:lnTo>
                    <a:pt x="62" y="12"/>
                  </a:lnTo>
                  <a:lnTo>
                    <a:pt x="58" y="2"/>
                  </a:lnTo>
                  <a:lnTo>
                    <a:pt x="36" y="0"/>
                  </a:lnTo>
                  <a:lnTo>
                    <a:pt x="32" y="8"/>
                  </a:lnTo>
                  <a:lnTo>
                    <a:pt x="2" y="1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58" name="Freeform 257"/>
            <p:cNvSpPr>
              <a:spLocks/>
            </p:cNvSpPr>
            <p:nvPr/>
          </p:nvSpPr>
          <p:spPr bwMode="auto">
            <a:xfrm>
              <a:off x="6877605" y="279826"/>
              <a:ext cx="14747" cy="5363"/>
            </a:xfrm>
            <a:custGeom>
              <a:avLst/>
              <a:gdLst>
                <a:gd name="T0" fmla="*/ 22 w 22"/>
                <a:gd name="T1" fmla="*/ 6 h 8"/>
                <a:gd name="T2" fmla="*/ 22 w 22"/>
                <a:gd name="T3" fmla="*/ 2 h 8"/>
                <a:gd name="T4" fmla="*/ 8 w 22"/>
                <a:gd name="T5" fmla="*/ 0 h 8"/>
                <a:gd name="T6" fmla="*/ 0 w 22"/>
                <a:gd name="T7" fmla="*/ 6 h 8"/>
                <a:gd name="T8" fmla="*/ 4 w 22"/>
                <a:gd name="T9" fmla="*/ 8 h 8"/>
                <a:gd name="T10" fmla="*/ 22 w 22"/>
                <a:gd name="T1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8">
                  <a:moveTo>
                    <a:pt x="22" y="6"/>
                  </a:moveTo>
                  <a:lnTo>
                    <a:pt x="22" y="2"/>
                  </a:lnTo>
                  <a:lnTo>
                    <a:pt x="8" y="0"/>
                  </a:lnTo>
                  <a:lnTo>
                    <a:pt x="0" y="6"/>
                  </a:lnTo>
                  <a:lnTo>
                    <a:pt x="4" y="8"/>
                  </a:lnTo>
                  <a:lnTo>
                    <a:pt x="2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59" name="Freeform 258"/>
            <p:cNvSpPr>
              <a:spLocks/>
            </p:cNvSpPr>
            <p:nvPr/>
          </p:nvSpPr>
          <p:spPr bwMode="auto">
            <a:xfrm>
              <a:off x="6775715" y="290552"/>
              <a:ext cx="24132" cy="10726"/>
            </a:xfrm>
            <a:custGeom>
              <a:avLst/>
              <a:gdLst>
                <a:gd name="T0" fmla="*/ 30 w 36"/>
                <a:gd name="T1" fmla="*/ 16 h 16"/>
                <a:gd name="T2" fmla="*/ 34 w 36"/>
                <a:gd name="T3" fmla="*/ 16 h 16"/>
                <a:gd name="T4" fmla="*/ 36 w 36"/>
                <a:gd name="T5" fmla="*/ 14 h 16"/>
                <a:gd name="T6" fmla="*/ 32 w 36"/>
                <a:gd name="T7" fmla="*/ 6 h 16"/>
                <a:gd name="T8" fmla="*/ 16 w 36"/>
                <a:gd name="T9" fmla="*/ 0 h 16"/>
                <a:gd name="T10" fmla="*/ 2 w 36"/>
                <a:gd name="T11" fmla="*/ 0 h 16"/>
                <a:gd name="T12" fmla="*/ 0 w 36"/>
                <a:gd name="T13" fmla="*/ 4 h 16"/>
                <a:gd name="T14" fmla="*/ 18 w 36"/>
                <a:gd name="T15" fmla="*/ 8 h 16"/>
                <a:gd name="T16" fmla="*/ 30 w 36"/>
                <a:gd name="T1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16">
                  <a:moveTo>
                    <a:pt x="30" y="16"/>
                  </a:moveTo>
                  <a:lnTo>
                    <a:pt x="34" y="16"/>
                  </a:lnTo>
                  <a:lnTo>
                    <a:pt x="36" y="14"/>
                  </a:lnTo>
                  <a:lnTo>
                    <a:pt x="32" y="6"/>
                  </a:lnTo>
                  <a:lnTo>
                    <a:pt x="16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18" y="8"/>
                  </a:lnTo>
                  <a:lnTo>
                    <a:pt x="30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60" name="Freeform 259"/>
            <p:cNvSpPr>
              <a:spLocks/>
            </p:cNvSpPr>
            <p:nvPr/>
          </p:nvSpPr>
          <p:spPr bwMode="auto">
            <a:xfrm>
              <a:off x="6775715" y="299935"/>
              <a:ext cx="12066" cy="5363"/>
            </a:xfrm>
            <a:custGeom>
              <a:avLst/>
              <a:gdLst>
                <a:gd name="T0" fmla="*/ 18 w 18"/>
                <a:gd name="T1" fmla="*/ 8 h 8"/>
                <a:gd name="T2" fmla="*/ 18 w 18"/>
                <a:gd name="T3" fmla="*/ 0 h 8"/>
                <a:gd name="T4" fmla="*/ 10 w 18"/>
                <a:gd name="T5" fmla="*/ 0 h 8"/>
                <a:gd name="T6" fmla="*/ 0 w 18"/>
                <a:gd name="T7" fmla="*/ 4 h 8"/>
                <a:gd name="T8" fmla="*/ 2 w 18"/>
                <a:gd name="T9" fmla="*/ 6 h 8"/>
                <a:gd name="T10" fmla="*/ 18 w 18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8">
                  <a:moveTo>
                    <a:pt x="18" y="8"/>
                  </a:moveTo>
                  <a:lnTo>
                    <a:pt x="18" y="0"/>
                  </a:lnTo>
                  <a:lnTo>
                    <a:pt x="10" y="0"/>
                  </a:lnTo>
                  <a:lnTo>
                    <a:pt x="0" y="4"/>
                  </a:lnTo>
                  <a:lnTo>
                    <a:pt x="2" y="6"/>
                  </a:lnTo>
                  <a:lnTo>
                    <a:pt x="18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61" name="Freeform 260"/>
            <p:cNvSpPr>
              <a:spLocks/>
            </p:cNvSpPr>
            <p:nvPr/>
          </p:nvSpPr>
          <p:spPr bwMode="auto">
            <a:xfrm>
              <a:off x="6762309" y="294573"/>
              <a:ext cx="12066" cy="5363"/>
            </a:xfrm>
            <a:custGeom>
              <a:avLst/>
              <a:gdLst>
                <a:gd name="T0" fmla="*/ 18 w 18"/>
                <a:gd name="T1" fmla="*/ 6 h 8"/>
                <a:gd name="T2" fmla="*/ 18 w 18"/>
                <a:gd name="T3" fmla="*/ 2 h 8"/>
                <a:gd name="T4" fmla="*/ 10 w 18"/>
                <a:gd name="T5" fmla="*/ 0 h 8"/>
                <a:gd name="T6" fmla="*/ 4 w 18"/>
                <a:gd name="T7" fmla="*/ 0 h 8"/>
                <a:gd name="T8" fmla="*/ 0 w 18"/>
                <a:gd name="T9" fmla="*/ 4 h 8"/>
                <a:gd name="T10" fmla="*/ 12 w 18"/>
                <a:gd name="T11" fmla="*/ 8 h 8"/>
                <a:gd name="T12" fmla="*/ 18 w 18"/>
                <a:gd name="T1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18" y="6"/>
                  </a:moveTo>
                  <a:lnTo>
                    <a:pt x="18" y="2"/>
                  </a:lnTo>
                  <a:lnTo>
                    <a:pt x="10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12" y="8"/>
                  </a:lnTo>
                  <a:lnTo>
                    <a:pt x="18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62" name="Freeform 261"/>
            <p:cNvSpPr>
              <a:spLocks/>
            </p:cNvSpPr>
            <p:nvPr/>
          </p:nvSpPr>
          <p:spPr bwMode="auto">
            <a:xfrm>
              <a:off x="6795826" y="290552"/>
              <a:ext cx="9385" cy="8044"/>
            </a:xfrm>
            <a:custGeom>
              <a:avLst/>
              <a:gdLst>
                <a:gd name="T0" fmla="*/ 0 w 14"/>
                <a:gd name="T1" fmla="*/ 0 h 12"/>
                <a:gd name="T2" fmla="*/ 10 w 14"/>
                <a:gd name="T3" fmla="*/ 10 h 12"/>
                <a:gd name="T4" fmla="*/ 12 w 14"/>
                <a:gd name="T5" fmla="*/ 12 h 12"/>
                <a:gd name="T6" fmla="*/ 14 w 14"/>
                <a:gd name="T7" fmla="*/ 10 h 12"/>
                <a:gd name="T8" fmla="*/ 2 w 14"/>
                <a:gd name="T9" fmla="*/ 0 h 12"/>
                <a:gd name="T10" fmla="*/ 0 w 14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0" y="0"/>
                  </a:moveTo>
                  <a:lnTo>
                    <a:pt x="10" y="10"/>
                  </a:lnTo>
                  <a:lnTo>
                    <a:pt x="12" y="12"/>
                  </a:lnTo>
                  <a:lnTo>
                    <a:pt x="14" y="1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63" name="Freeform 262"/>
            <p:cNvSpPr>
              <a:spLocks/>
            </p:cNvSpPr>
            <p:nvPr/>
          </p:nvSpPr>
          <p:spPr bwMode="auto">
            <a:xfrm>
              <a:off x="6806551" y="298595"/>
              <a:ext cx="12066" cy="4022"/>
            </a:xfrm>
            <a:custGeom>
              <a:avLst/>
              <a:gdLst>
                <a:gd name="T0" fmla="*/ 18 w 18"/>
                <a:gd name="T1" fmla="*/ 2 h 6"/>
                <a:gd name="T2" fmla="*/ 14 w 18"/>
                <a:gd name="T3" fmla="*/ 0 h 6"/>
                <a:gd name="T4" fmla="*/ 2 w 18"/>
                <a:gd name="T5" fmla="*/ 0 h 6"/>
                <a:gd name="T6" fmla="*/ 0 w 18"/>
                <a:gd name="T7" fmla="*/ 6 h 6"/>
                <a:gd name="T8" fmla="*/ 18 w 18"/>
                <a:gd name="T9" fmla="*/ 4 h 6"/>
                <a:gd name="T10" fmla="*/ 18 w 18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6">
                  <a:moveTo>
                    <a:pt x="18" y="2"/>
                  </a:moveTo>
                  <a:lnTo>
                    <a:pt x="14" y="0"/>
                  </a:lnTo>
                  <a:lnTo>
                    <a:pt x="2" y="0"/>
                  </a:lnTo>
                  <a:lnTo>
                    <a:pt x="0" y="6"/>
                  </a:lnTo>
                  <a:lnTo>
                    <a:pt x="18" y="4"/>
                  </a:lnTo>
                  <a:lnTo>
                    <a:pt x="18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64" name="Freeform 263"/>
            <p:cNvSpPr>
              <a:spLocks/>
            </p:cNvSpPr>
            <p:nvPr/>
          </p:nvSpPr>
          <p:spPr bwMode="auto">
            <a:xfrm>
              <a:off x="6791804" y="285189"/>
              <a:ext cx="12066" cy="2681"/>
            </a:xfrm>
            <a:custGeom>
              <a:avLst/>
              <a:gdLst>
                <a:gd name="T0" fmla="*/ 18 w 18"/>
                <a:gd name="T1" fmla="*/ 0 h 4"/>
                <a:gd name="T2" fmla="*/ 2 w 18"/>
                <a:gd name="T3" fmla="*/ 0 h 4"/>
                <a:gd name="T4" fmla="*/ 0 w 18"/>
                <a:gd name="T5" fmla="*/ 4 h 4"/>
                <a:gd name="T6" fmla="*/ 18 w 18"/>
                <a:gd name="T7" fmla="*/ 4 h 4"/>
                <a:gd name="T8" fmla="*/ 18 w 1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4">
                  <a:moveTo>
                    <a:pt x="18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18" y="4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65" name="Freeform 264"/>
            <p:cNvSpPr>
              <a:spLocks/>
            </p:cNvSpPr>
            <p:nvPr/>
          </p:nvSpPr>
          <p:spPr bwMode="auto">
            <a:xfrm>
              <a:off x="6809231" y="278485"/>
              <a:ext cx="6703" cy="1340"/>
            </a:xfrm>
            <a:custGeom>
              <a:avLst/>
              <a:gdLst>
                <a:gd name="T0" fmla="*/ 6 w 10"/>
                <a:gd name="T1" fmla="*/ 0 h 2"/>
                <a:gd name="T2" fmla="*/ 0 w 10"/>
                <a:gd name="T3" fmla="*/ 0 h 2"/>
                <a:gd name="T4" fmla="*/ 10 w 10"/>
                <a:gd name="T5" fmla="*/ 2 h 2"/>
                <a:gd name="T6" fmla="*/ 6 w 10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0"/>
                  </a:moveTo>
                  <a:lnTo>
                    <a:pt x="0" y="0"/>
                  </a:lnTo>
                  <a:lnTo>
                    <a:pt x="10" y="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66" name="Freeform 265"/>
            <p:cNvSpPr>
              <a:spLocks/>
            </p:cNvSpPr>
            <p:nvPr/>
          </p:nvSpPr>
          <p:spPr bwMode="auto">
            <a:xfrm>
              <a:off x="6846770" y="291892"/>
              <a:ext cx="9385" cy="4022"/>
            </a:xfrm>
            <a:custGeom>
              <a:avLst/>
              <a:gdLst>
                <a:gd name="T0" fmla="*/ 14 w 14"/>
                <a:gd name="T1" fmla="*/ 2 h 6"/>
                <a:gd name="T2" fmla="*/ 6 w 14"/>
                <a:gd name="T3" fmla="*/ 0 h 6"/>
                <a:gd name="T4" fmla="*/ 0 w 14"/>
                <a:gd name="T5" fmla="*/ 4 h 6"/>
                <a:gd name="T6" fmla="*/ 8 w 14"/>
                <a:gd name="T7" fmla="*/ 6 h 6"/>
                <a:gd name="T8" fmla="*/ 14 w 14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6">
                  <a:moveTo>
                    <a:pt x="14" y="2"/>
                  </a:moveTo>
                  <a:lnTo>
                    <a:pt x="6" y="0"/>
                  </a:lnTo>
                  <a:lnTo>
                    <a:pt x="0" y="4"/>
                  </a:lnTo>
                  <a:lnTo>
                    <a:pt x="8" y="6"/>
                  </a:lnTo>
                  <a:lnTo>
                    <a:pt x="14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67" name="Freeform 266"/>
            <p:cNvSpPr>
              <a:spLocks/>
            </p:cNvSpPr>
            <p:nvPr/>
          </p:nvSpPr>
          <p:spPr bwMode="auto">
            <a:xfrm>
              <a:off x="7389739" y="515782"/>
              <a:ext cx="4022" cy="8044"/>
            </a:xfrm>
            <a:custGeom>
              <a:avLst/>
              <a:gdLst>
                <a:gd name="T0" fmla="*/ 6 w 6"/>
                <a:gd name="T1" fmla="*/ 12 h 12"/>
                <a:gd name="T2" fmla="*/ 4 w 6"/>
                <a:gd name="T3" fmla="*/ 2 h 12"/>
                <a:gd name="T4" fmla="*/ 0 w 6"/>
                <a:gd name="T5" fmla="*/ 0 h 12"/>
                <a:gd name="T6" fmla="*/ 2 w 6"/>
                <a:gd name="T7" fmla="*/ 12 h 12"/>
                <a:gd name="T8" fmla="*/ 6 w 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2">
                  <a:moveTo>
                    <a:pt x="6" y="12"/>
                  </a:moveTo>
                  <a:lnTo>
                    <a:pt x="4" y="2"/>
                  </a:lnTo>
                  <a:lnTo>
                    <a:pt x="0" y="0"/>
                  </a:lnTo>
                  <a:lnTo>
                    <a:pt x="2" y="12"/>
                  </a:lnTo>
                  <a:lnTo>
                    <a:pt x="6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68" name="Freeform 267"/>
            <p:cNvSpPr>
              <a:spLocks/>
            </p:cNvSpPr>
            <p:nvPr/>
          </p:nvSpPr>
          <p:spPr bwMode="auto">
            <a:xfrm>
              <a:off x="8884577" y="938091"/>
              <a:ext cx="195736" cy="239979"/>
            </a:xfrm>
            <a:custGeom>
              <a:avLst/>
              <a:gdLst>
                <a:gd name="T0" fmla="*/ 278 w 292"/>
                <a:gd name="T1" fmla="*/ 316 h 358"/>
                <a:gd name="T2" fmla="*/ 240 w 292"/>
                <a:gd name="T3" fmla="*/ 286 h 358"/>
                <a:gd name="T4" fmla="*/ 208 w 292"/>
                <a:gd name="T5" fmla="*/ 270 h 358"/>
                <a:gd name="T6" fmla="*/ 194 w 292"/>
                <a:gd name="T7" fmla="*/ 220 h 358"/>
                <a:gd name="T8" fmla="*/ 196 w 292"/>
                <a:gd name="T9" fmla="*/ 208 h 358"/>
                <a:gd name="T10" fmla="*/ 226 w 292"/>
                <a:gd name="T11" fmla="*/ 216 h 358"/>
                <a:gd name="T12" fmla="*/ 268 w 292"/>
                <a:gd name="T13" fmla="*/ 248 h 358"/>
                <a:gd name="T14" fmla="*/ 260 w 292"/>
                <a:gd name="T15" fmla="*/ 234 h 358"/>
                <a:gd name="T16" fmla="*/ 236 w 292"/>
                <a:gd name="T17" fmla="*/ 214 h 358"/>
                <a:gd name="T18" fmla="*/ 198 w 292"/>
                <a:gd name="T19" fmla="*/ 182 h 358"/>
                <a:gd name="T20" fmla="*/ 126 w 292"/>
                <a:gd name="T21" fmla="*/ 116 h 358"/>
                <a:gd name="T22" fmla="*/ 104 w 292"/>
                <a:gd name="T23" fmla="*/ 94 h 358"/>
                <a:gd name="T24" fmla="*/ 78 w 292"/>
                <a:gd name="T25" fmla="*/ 66 h 358"/>
                <a:gd name="T26" fmla="*/ 50 w 292"/>
                <a:gd name="T27" fmla="*/ 34 h 358"/>
                <a:gd name="T28" fmla="*/ 34 w 292"/>
                <a:gd name="T29" fmla="*/ 16 h 358"/>
                <a:gd name="T30" fmla="*/ 10 w 292"/>
                <a:gd name="T31" fmla="*/ 0 h 358"/>
                <a:gd name="T32" fmla="*/ 0 w 292"/>
                <a:gd name="T33" fmla="*/ 8 h 358"/>
                <a:gd name="T34" fmla="*/ 30 w 292"/>
                <a:gd name="T35" fmla="*/ 24 h 358"/>
                <a:gd name="T36" fmla="*/ 40 w 292"/>
                <a:gd name="T37" fmla="*/ 44 h 358"/>
                <a:gd name="T38" fmla="*/ 28 w 292"/>
                <a:gd name="T39" fmla="*/ 46 h 358"/>
                <a:gd name="T40" fmla="*/ 18 w 292"/>
                <a:gd name="T41" fmla="*/ 48 h 358"/>
                <a:gd name="T42" fmla="*/ 46 w 292"/>
                <a:gd name="T43" fmla="*/ 72 h 358"/>
                <a:gd name="T44" fmla="*/ 60 w 292"/>
                <a:gd name="T45" fmla="*/ 94 h 358"/>
                <a:gd name="T46" fmla="*/ 68 w 292"/>
                <a:gd name="T47" fmla="*/ 106 h 358"/>
                <a:gd name="T48" fmla="*/ 90 w 292"/>
                <a:gd name="T49" fmla="*/ 118 h 358"/>
                <a:gd name="T50" fmla="*/ 106 w 292"/>
                <a:gd name="T51" fmla="*/ 128 h 358"/>
                <a:gd name="T52" fmla="*/ 112 w 292"/>
                <a:gd name="T53" fmla="*/ 148 h 358"/>
                <a:gd name="T54" fmla="*/ 156 w 292"/>
                <a:gd name="T55" fmla="*/ 208 h 358"/>
                <a:gd name="T56" fmla="*/ 172 w 292"/>
                <a:gd name="T57" fmla="*/ 248 h 358"/>
                <a:gd name="T58" fmla="*/ 186 w 292"/>
                <a:gd name="T59" fmla="*/ 254 h 358"/>
                <a:gd name="T60" fmla="*/ 210 w 292"/>
                <a:gd name="T61" fmla="*/ 292 h 358"/>
                <a:gd name="T62" fmla="*/ 228 w 292"/>
                <a:gd name="T63" fmla="*/ 326 h 358"/>
                <a:gd name="T64" fmla="*/ 242 w 292"/>
                <a:gd name="T65" fmla="*/ 346 h 358"/>
                <a:gd name="T66" fmla="*/ 258 w 292"/>
                <a:gd name="T67" fmla="*/ 346 h 358"/>
                <a:gd name="T68" fmla="*/ 258 w 292"/>
                <a:gd name="T69" fmla="*/ 326 h 358"/>
                <a:gd name="T70" fmla="*/ 280 w 292"/>
                <a:gd name="T71" fmla="*/ 332 h 358"/>
                <a:gd name="T72" fmla="*/ 290 w 292"/>
                <a:gd name="T73" fmla="*/ 334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92" h="358">
                  <a:moveTo>
                    <a:pt x="286" y="330"/>
                  </a:moveTo>
                  <a:lnTo>
                    <a:pt x="278" y="316"/>
                  </a:lnTo>
                  <a:lnTo>
                    <a:pt x="262" y="314"/>
                  </a:lnTo>
                  <a:lnTo>
                    <a:pt x="240" y="286"/>
                  </a:lnTo>
                  <a:lnTo>
                    <a:pt x="220" y="284"/>
                  </a:lnTo>
                  <a:lnTo>
                    <a:pt x="208" y="270"/>
                  </a:lnTo>
                  <a:lnTo>
                    <a:pt x="202" y="238"/>
                  </a:lnTo>
                  <a:lnTo>
                    <a:pt x="194" y="220"/>
                  </a:lnTo>
                  <a:lnTo>
                    <a:pt x="198" y="214"/>
                  </a:lnTo>
                  <a:lnTo>
                    <a:pt x="196" y="208"/>
                  </a:lnTo>
                  <a:lnTo>
                    <a:pt x="206" y="212"/>
                  </a:lnTo>
                  <a:lnTo>
                    <a:pt x="226" y="216"/>
                  </a:lnTo>
                  <a:lnTo>
                    <a:pt x="238" y="222"/>
                  </a:lnTo>
                  <a:lnTo>
                    <a:pt x="268" y="248"/>
                  </a:lnTo>
                  <a:lnTo>
                    <a:pt x="264" y="238"/>
                  </a:lnTo>
                  <a:lnTo>
                    <a:pt x="260" y="234"/>
                  </a:lnTo>
                  <a:lnTo>
                    <a:pt x="244" y="222"/>
                  </a:lnTo>
                  <a:lnTo>
                    <a:pt x="236" y="214"/>
                  </a:lnTo>
                  <a:lnTo>
                    <a:pt x="220" y="202"/>
                  </a:lnTo>
                  <a:lnTo>
                    <a:pt x="198" y="182"/>
                  </a:lnTo>
                  <a:lnTo>
                    <a:pt x="170" y="156"/>
                  </a:lnTo>
                  <a:lnTo>
                    <a:pt x="126" y="116"/>
                  </a:lnTo>
                  <a:lnTo>
                    <a:pt x="124" y="118"/>
                  </a:lnTo>
                  <a:lnTo>
                    <a:pt x="104" y="94"/>
                  </a:lnTo>
                  <a:lnTo>
                    <a:pt x="88" y="70"/>
                  </a:lnTo>
                  <a:lnTo>
                    <a:pt x="78" y="66"/>
                  </a:lnTo>
                  <a:lnTo>
                    <a:pt x="60" y="46"/>
                  </a:lnTo>
                  <a:lnTo>
                    <a:pt x="50" y="34"/>
                  </a:lnTo>
                  <a:lnTo>
                    <a:pt x="40" y="30"/>
                  </a:lnTo>
                  <a:lnTo>
                    <a:pt x="34" y="16"/>
                  </a:lnTo>
                  <a:lnTo>
                    <a:pt x="16" y="8"/>
                  </a:lnTo>
                  <a:lnTo>
                    <a:pt x="10" y="0"/>
                  </a:lnTo>
                  <a:lnTo>
                    <a:pt x="8" y="8"/>
                  </a:lnTo>
                  <a:lnTo>
                    <a:pt x="0" y="8"/>
                  </a:lnTo>
                  <a:lnTo>
                    <a:pt x="6" y="12"/>
                  </a:lnTo>
                  <a:lnTo>
                    <a:pt x="30" y="24"/>
                  </a:lnTo>
                  <a:lnTo>
                    <a:pt x="36" y="34"/>
                  </a:lnTo>
                  <a:lnTo>
                    <a:pt x="40" y="44"/>
                  </a:lnTo>
                  <a:lnTo>
                    <a:pt x="36" y="48"/>
                  </a:lnTo>
                  <a:lnTo>
                    <a:pt x="28" y="46"/>
                  </a:lnTo>
                  <a:lnTo>
                    <a:pt x="26" y="40"/>
                  </a:lnTo>
                  <a:lnTo>
                    <a:pt x="18" y="48"/>
                  </a:lnTo>
                  <a:lnTo>
                    <a:pt x="36" y="58"/>
                  </a:lnTo>
                  <a:lnTo>
                    <a:pt x="46" y="72"/>
                  </a:lnTo>
                  <a:lnTo>
                    <a:pt x="54" y="90"/>
                  </a:lnTo>
                  <a:lnTo>
                    <a:pt x="60" y="94"/>
                  </a:lnTo>
                  <a:lnTo>
                    <a:pt x="62" y="104"/>
                  </a:lnTo>
                  <a:lnTo>
                    <a:pt x="68" y="106"/>
                  </a:lnTo>
                  <a:lnTo>
                    <a:pt x="74" y="114"/>
                  </a:lnTo>
                  <a:lnTo>
                    <a:pt x="90" y="118"/>
                  </a:lnTo>
                  <a:lnTo>
                    <a:pt x="96" y="128"/>
                  </a:lnTo>
                  <a:lnTo>
                    <a:pt x="106" y="128"/>
                  </a:lnTo>
                  <a:lnTo>
                    <a:pt x="110" y="136"/>
                  </a:lnTo>
                  <a:lnTo>
                    <a:pt x="112" y="148"/>
                  </a:lnTo>
                  <a:lnTo>
                    <a:pt x="134" y="174"/>
                  </a:lnTo>
                  <a:lnTo>
                    <a:pt x="156" y="208"/>
                  </a:lnTo>
                  <a:lnTo>
                    <a:pt x="170" y="236"/>
                  </a:lnTo>
                  <a:lnTo>
                    <a:pt x="172" y="248"/>
                  </a:lnTo>
                  <a:lnTo>
                    <a:pt x="178" y="254"/>
                  </a:lnTo>
                  <a:lnTo>
                    <a:pt x="186" y="254"/>
                  </a:lnTo>
                  <a:lnTo>
                    <a:pt x="202" y="270"/>
                  </a:lnTo>
                  <a:lnTo>
                    <a:pt x="210" y="292"/>
                  </a:lnTo>
                  <a:lnTo>
                    <a:pt x="222" y="304"/>
                  </a:lnTo>
                  <a:lnTo>
                    <a:pt x="228" y="326"/>
                  </a:lnTo>
                  <a:lnTo>
                    <a:pt x="236" y="336"/>
                  </a:lnTo>
                  <a:lnTo>
                    <a:pt x="242" y="346"/>
                  </a:lnTo>
                  <a:lnTo>
                    <a:pt x="260" y="358"/>
                  </a:lnTo>
                  <a:lnTo>
                    <a:pt x="258" y="346"/>
                  </a:lnTo>
                  <a:lnTo>
                    <a:pt x="254" y="330"/>
                  </a:lnTo>
                  <a:lnTo>
                    <a:pt x="258" y="326"/>
                  </a:lnTo>
                  <a:lnTo>
                    <a:pt x="260" y="330"/>
                  </a:lnTo>
                  <a:lnTo>
                    <a:pt x="280" y="332"/>
                  </a:lnTo>
                  <a:lnTo>
                    <a:pt x="292" y="348"/>
                  </a:lnTo>
                  <a:lnTo>
                    <a:pt x="290" y="334"/>
                  </a:lnTo>
                  <a:lnTo>
                    <a:pt x="286" y="33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69" name="Freeform 268"/>
            <p:cNvSpPr>
              <a:spLocks/>
            </p:cNvSpPr>
            <p:nvPr/>
          </p:nvSpPr>
          <p:spPr bwMode="auto">
            <a:xfrm>
              <a:off x="8780005" y="939430"/>
              <a:ext cx="12066" cy="9385"/>
            </a:xfrm>
            <a:custGeom>
              <a:avLst/>
              <a:gdLst>
                <a:gd name="T0" fmla="*/ 10 w 18"/>
                <a:gd name="T1" fmla="*/ 8 h 14"/>
                <a:gd name="T2" fmla="*/ 16 w 18"/>
                <a:gd name="T3" fmla="*/ 8 h 14"/>
                <a:gd name="T4" fmla="*/ 18 w 18"/>
                <a:gd name="T5" fmla="*/ 0 h 14"/>
                <a:gd name="T6" fmla="*/ 4 w 18"/>
                <a:gd name="T7" fmla="*/ 2 h 14"/>
                <a:gd name="T8" fmla="*/ 0 w 18"/>
                <a:gd name="T9" fmla="*/ 10 h 14"/>
                <a:gd name="T10" fmla="*/ 8 w 18"/>
                <a:gd name="T11" fmla="*/ 14 h 14"/>
                <a:gd name="T12" fmla="*/ 10 w 18"/>
                <a:gd name="T13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4">
                  <a:moveTo>
                    <a:pt x="10" y="8"/>
                  </a:moveTo>
                  <a:lnTo>
                    <a:pt x="16" y="8"/>
                  </a:lnTo>
                  <a:lnTo>
                    <a:pt x="18" y="0"/>
                  </a:lnTo>
                  <a:lnTo>
                    <a:pt x="4" y="2"/>
                  </a:lnTo>
                  <a:lnTo>
                    <a:pt x="0" y="10"/>
                  </a:lnTo>
                  <a:lnTo>
                    <a:pt x="8" y="14"/>
                  </a:lnTo>
                  <a:lnTo>
                    <a:pt x="1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70" name="Freeform 269"/>
            <p:cNvSpPr>
              <a:spLocks/>
            </p:cNvSpPr>
            <p:nvPr/>
          </p:nvSpPr>
          <p:spPr bwMode="auto">
            <a:xfrm>
              <a:off x="8766598" y="916640"/>
              <a:ext cx="14747" cy="13406"/>
            </a:xfrm>
            <a:custGeom>
              <a:avLst/>
              <a:gdLst>
                <a:gd name="T0" fmla="*/ 14 w 22"/>
                <a:gd name="T1" fmla="*/ 6 h 20"/>
                <a:gd name="T2" fmla="*/ 10 w 22"/>
                <a:gd name="T3" fmla="*/ 0 h 20"/>
                <a:gd name="T4" fmla="*/ 0 w 22"/>
                <a:gd name="T5" fmla="*/ 2 h 20"/>
                <a:gd name="T6" fmla="*/ 0 w 22"/>
                <a:gd name="T7" fmla="*/ 18 h 20"/>
                <a:gd name="T8" fmla="*/ 4 w 22"/>
                <a:gd name="T9" fmla="*/ 20 h 20"/>
                <a:gd name="T10" fmla="*/ 8 w 22"/>
                <a:gd name="T11" fmla="*/ 16 h 20"/>
                <a:gd name="T12" fmla="*/ 18 w 22"/>
                <a:gd name="T13" fmla="*/ 20 h 20"/>
                <a:gd name="T14" fmla="*/ 22 w 22"/>
                <a:gd name="T15" fmla="*/ 16 h 20"/>
                <a:gd name="T16" fmla="*/ 22 w 22"/>
                <a:gd name="T17" fmla="*/ 6 h 20"/>
                <a:gd name="T18" fmla="*/ 14 w 22"/>
                <a:gd name="T1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0">
                  <a:moveTo>
                    <a:pt x="14" y="6"/>
                  </a:moveTo>
                  <a:lnTo>
                    <a:pt x="10" y="0"/>
                  </a:lnTo>
                  <a:lnTo>
                    <a:pt x="0" y="2"/>
                  </a:lnTo>
                  <a:lnTo>
                    <a:pt x="0" y="18"/>
                  </a:lnTo>
                  <a:lnTo>
                    <a:pt x="4" y="20"/>
                  </a:lnTo>
                  <a:lnTo>
                    <a:pt x="8" y="16"/>
                  </a:lnTo>
                  <a:lnTo>
                    <a:pt x="18" y="20"/>
                  </a:lnTo>
                  <a:lnTo>
                    <a:pt x="22" y="16"/>
                  </a:lnTo>
                  <a:lnTo>
                    <a:pt x="22" y="6"/>
                  </a:lnTo>
                  <a:lnTo>
                    <a:pt x="14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71" name="Freeform 270"/>
            <p:cNvSpPr>
              <a:spLocks/>
            </p:cNvSpPr>
            <p:nvPr/>
          </p:nvSpPr>
          <p:spPr bwMode="auto">
            <a:xfrm>
              <a:off x="8753192" y="919322"/>
              <a:ext cx="8044" cy="6703"/>
            </a:xfrm>
            <a:custGeom>
              <a:avLst/>
              <a:gdLst>
                <a:gd name="T0" fmla="*/ 0 w 12"/>
                <a:gd name="T1" fmla="*/ 8 h 10"/>
                <a:gd name="T2" fmla="*/ 2 w 12"/>
                <a:gd name="T3" fmla="*/ 10 h 10"/>
                <a:gd name="T4" fmla="*/ 12 w 12"/>
                <a:gd name="T5" fmla="*/ 10 h 10"/>
                <a:gd name="T6" fmla="*/ 10 w 12"/>
                <a:gd name="T7" fmla="*/ 0 h 10"/>
                <a:gd name="T8" fmla="*/ 4 w 12"/>
                <a:gd name="T9" fmla="*/ 0 h 10"/>
                <a:gd name="T10" fmla="*/ 0 w 12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0" y="8"/>
                  </a:moveTo>
                  <a:lnTo>
                    <a:pt x="2" y="10"/>
                  </a:lnTo>
                  <a:lnTo>
                    <a:pt x="12" y="10"/>
                  </a:lnTo>
                  <a:lnTo>
                    <a:pt x="10" y="0"/>
                  </a:lnTo>
                  <a:lnTo>
                    <a:pt x="4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72" name="Freeform 271"/>
            <p:cNvSpPr>
              <a:spLocks/>
            </p:cNvSpPr>
            <p:nvPr/>
          </p:nvSpPr>
          <p:spPr bwMode="auto">
            <a:xfrm>
              <a:off x="9214380" y="806706"/>
              <a:ext cx="18769" cy="21450"/>
            </a:xfrm>
            <a:custGeom>
              <a:avLst/>
              <a:gdLst>
                <a:gd name="T0" fmla="*/ 10 w 28"/>
                <a:gd name="T1" fmla="*/ 32 h 32"/>
                <a:gd name="T2" fmla="*/ 14 w 28"/>
                <a:gd name="T3" fmla="*/ 24 h 32"/>
                <a:gd name="T4" fmla="*/ 18 w 28"/>
                <a:gd name="T5" fmla="*/ 20 h 32"/>
                <a:gd name="T6" fmla="*/ 28 w 28"/>
                <a:gd name="T7" fmla="*/ 18 h 32"/>
                <a:gd name="T8" fmla="*/ 18 w 28"/>
                <a:gd name="T9" fmla="*/ 4 h 32"/>
                <a:gd name="T10" fmla="*/ 8 w 28"/>
                <a:gd name="T11" fmla="*/ 0 h 32"/>
                <a:gd name="T12" fmla="*/ 0 w 28"/>
                <a:gd name="T13" fmla="*/ 14 h 32"/>
                <a:gd name="T14" fmla="*/ 6 w 28"/>
                <a:gd name="T15" fmla="*/ 24 h 32"/>
                <a:gd name="T16" fmla="*/ 4 w 28"/>
                <a:gd name="T17" fmla="*/ 32 h 32"/>
                <a:gd name="T18" fmla="*/ 10 w 28"/>
                <a:gd name="T1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2">
                  <a:moveTo>
                    <a:pt x="10" y="32"/>
                  </a:moveTo>
                  <a:lnTo>
                    <a:pt x="14" y="24"/>
                  </a:lnTo>
                  <a:lnTo>
                    <a:pt x="18" y="20"/>
                  </a:lnTo>
                  <a:lnTo>
                    <a:pt x="28" y="18"/>
                  </a:lnTo>
                  <a:lnTo>
                    <a:pt x="18" y="4"/>
                  </a:lnTo>
                  <a:lnTo>
                    <a:pt x="8" y="0"/>
                  </a:lnTo>
                  <a:lnTo>
                    <a:pt x="0" y="14"/>
                  </a:lnTo>
                  <a:lnTo>
                    <a:pt x="6" y="24"/>
                  </a:lnTo>
                  <a:lnTo>
                    <a:pt x="4" y="32"/>
                  </a:lnTo>
                  <a:lnTo>
                    <a:pt x="10" y="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73" name="Freeform 272"/>
            <p:cNvSpPr>
              <a:spLocks/>
            </p:cNvSpPr>
            <p:nvPr/>
          </p:nvSpPr>
          <p:spPr bwMode="auto">
            <a:xfrm>
              <a:off x="9273369" y="881782"/>
              <a:ext cx="13406" cy="14747"/>
            </a:xfrm>
            <a:custGeom>
              <a:avLst/>
              <a:gdLst>
                <a:gd name="T0" fmla="*/ 0 w 20"/>
                <a:gd name="T1" fmla="*/ 18 h 22"/>
                <a:gd name="T2" fmla="*/ 18 w 20"/>
                <a:gd name="T3" fmla="*/ 22 h 22"/>
                <a:gd name="T4" fmla="*/ 20 w 20"/>
                <a:gd name="T5" fmla="*/ 14 h 22"/>
                <a:gd name="T6" fmla="*/ 0 w 20"/>
                <a:gd name="T7" fmla="*/ 0 h 22"/>
                <a:gd name="T8" fmla="*/ 0 w 20"/>
                <a:gd name="T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2">
                  <a:moveTo>
                    <a:pt x="0" y="18"/>
                  </a:moveTo>
                  <a:lnTo>
                    <a:pt x="18" y="22"/>
                  </a:lnTo>
                  <a:lnTo>
                    <a:pt x="20" y="14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74" name="Freeform 273"/>
            <p:cNvSpPr>
              <a:spLocks/>
            </p:cNvSpPr>
            <p:nvPr/>
          </p:nvSpPr>
          <p:spPr bwMode="auto">
            <a:xfrm>
              <a:off x="9269348" y="1035959"/>
              <a:ext cx="5363" cy="4022"/>
            </a:xfrm>
            <a:custGeom>
              <a:avLst/>
              <a:gdLst>
                <a:gd name="T0" fmla="*/ 0 w 8"/>
                <a:gd name="T1" fmla="*/ 2 h 6"/>
                <a:gd name="T2" fmla="*/ 2 w 8"/>
                <a:gd name="T3" fmla="*/ 6 h 6"/>
                <a:gd name="T4" fmla="*/ 6 w 8"/>
                <a:gd name="T5" fmla="*/ 6 h 6"/>
                <a:gd name="T6" fmla="*/ 8 w 8"/>
                <a:gd name="T7" fmla="*/ 2 h 6"/>
                <a:gd name="T8" fmla="*/ 2 w 8"/>
                <a:gd name="T9" fmla="*/ 0 h 6"/>
                <a:gd name="T10" fmla="*/ 0 w 8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0" y="2"/>
                  </a:moveTo>
                  <a:lnTo>
                    <a:pt x="2" y="6"/>
                  </a:lnTo>
                  <a:lnTo>
                    <a:pt x="6" y="6"/>
                  </a:lnTo>
                  <a:lnTo>
                    <a:pt x="8" y="2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75" name="Freeform 274"/>
            <p:cNvSpPr>
              <a:spLocks/>
            </p:cNvSpPr>
            <p:nvPr/>
          </p:nvSpPr>
          <p:spPr bwMode="auto">
            <a:xfrm>
              <a:off x="9258621" y="1038641"/>
              <a:ext cx="13406" cy="20110"/>
            </a:xfrm>
            <a:custGeom>
              <a:avLst/>
              <a:gdLst>
                <a:gd name="T0" fmla="*/ 18 w 20"/>
                <a:gd name="T1" fmla="*/ 8 h 30"/>
                <a:gd name="T2" fmla="*/ 8 w 20"/>
                <a:gd name="T3" fmla="*/ 0 h 30"/>
                <a:gd name="T4" fmla="*/ 6 w 20"/>
                <a:gd name="T5" fmla="*/ 12 h 30"/>
                <a:gd name="T6" fmla="*/ 0 w 20"/>
                <a:gd name="T7" fmla="*/ 22 h 30"/>
                <a:gd name="T8" fmla="*/ 6 w 20"/>
                <a:gd name="T9" fmla="*/ 24 h 30"/>
                <a:gd name="T10" fmla="*/ 12 w 20"/>
                <a:gd name="T11" fmla="*/ 30 h 30"/>
                <a:gd name="T12" fmla="*/ 14 w 20"/>
                <a:gd name="T13" fmla="*/ 24 h 30"/>
                <a:gd name="T14" fmla="*/ 20 w 20"/>
                <a:gd name="T15" fmla="*/ 22 h 30"/>
                <a:gd name="T16" fmla="*/ 16 w 20"/>
                <a:gd name="T17" fmla="*/ 16 h 30"/>
                <a:gd name="T18" fmla="*/ 18 w 20"/>
                <a:gd name="T19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30">
                  <a:moveTo>
                    <a:pt x="18" y="8"/>
                  </a:moveTo>
                  <a:lnTo>
                    <a:pt x="8" y="0"/>
                  </a:lnTo>
                  <a:lnTo>
                    <a:pt x="6" y="12"/>
                  </a:lnTo>
                  <a:lnTo>
                    <a:pt x="0" y="22"/>
                  </a:lnTo>
                  <a:lnTo>
                    <a:pt x="6" y="24"/>
                  </a:lnTo>
                  <a:lnTo>
                    <a:pt x="12" y="30"/>
                  </a:lnTo>
                  <a:lnTo>
                    <a:pt x="14" y="24"/>
                  </a:lnTo>
                  <a:lnTo>
                    <a:pt x="20" y="22"/>
                  </a:lnTo>
                  <a:lnTo>
                    <a:pt x="16" y="16"/>
                  </a:lnTo>
                  <a:lnTo>
                    <a:pt x="18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76" name="Freeform 275"/>
            <p:cNvSpPr>
              <a:spLocks/>
            </p:cNvSpPr>
            <p:nvPr/>
          </p:nvSpPr>
          <p:spPr bwMode="auto">
            <a:xfrm>
              <a:off x="9170137" y="1216949"/>
              <a:ext cx="14747" cy="20110"/>
            </a:xfrm>
            <a:custGeom>
              <a:avLst/>
              <a:gdLst>
                <a:gd name="T0" fmla="*/ 0 w 22"/>
                <a:gd name="T1" fmla="*/ 24 h 30"/>
                <a:gd name="T2" fmla="*/ 6 w 22"/>
                <a:gd name="T3" fmla="*/ 30 h 30"/>
                <a:gd name="T4" fmla="*/ 12 w 22"/>
                <a:gd name="T5" fmla="*/ 12 h 30"/>
                <a:gd name="T6" fmla="*/ 22 w 22"/>
                <a:gd name="T7" fmla="*/ 0 h 30"/>
                <a:gd name="T8" fmla="*/ 12 w 22"/>
                <a:gd name="T9" fmla="*/ 0 h 30"/>
                <a:gd name="T10" fmla="*/ 0 w 22"/>
                <a:gd name="T11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0">
                  <a:moveTo>
                    <a:pt x="0" y="24"/>
                  </a:moveTo>
                  <a:lnTo>
                    <a:pt x="6" y="30"/>
                  </a:lnTo>
                  <a:lnTo>
                    <a:pt x="12" y="12"/>
                  </a:lnTo>
                  <a:lnTo>
                    <a:pt x="22" y="0"/>
                  </a:lnTo>
                  <a:lnTo>
                    <a:pt x="12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77" name="Freeform 276"/>
            <p:cNvSpPr>
              <a:spLocks/>
            </p:cNvSpPr>
            <p:nvPr/>
          </p:nvSpPr>
          <p:spPr bwMode="auto">
            <a:xfrm>
              <a:off x="9192929" y="1184772"/>
              <a:ext cx="24132" cy="30835"/>
            </a:xfrm>
            <a:custGeom>
              <a:avLst/>
              <a:gdLst>
                <a:gd name="T0" fmla="*/ 14 w 36"/>
                <a:gd name="T1" fmla="*/ 12 h 46"/>
                <a:gd name="T2" fmla="*/ 6 w 36"/>
                <a:gd name="T3" fmla="*/ 6 h 46"/>
                <a:gd name="T4" fmla="*/ 8 w 36"/>
                <a:gd name="T5" fmla="*/ 16 h 46"/>
                <a:gd name="T6" fmla="*/ 4 w 36"/>
                <a:gd name="T7" fmla="*/ 16 h 46"/>
                <a:gd name="T8" fmla="*/ 2 w 36"/>
                <a:gd name="T9" fmla="*/ 34 h 46"/>
                <a:gd name="T10" fmla="*/ 0 w 36"/>
                <a:gd name="T11" fmla="*/ 44 h 46"/>
                <a:gd name="T12" fmla="*/ 4 w 36"/>
                <a:gd name="T13" fmla="*/ 46 h 46"/>
                <a:gd name="T14" fmla="*/ 10 w 36"/>
                <a:gd name="T15" fmla="*/ 30 h 46"/>
                <a:gd name="T16" fmla="*/ 18 w 36"/>
                <a:gd name="T17" fmla="*/ 18 h 46"/>
                <a:gd name="T18" fmla="*/ 36 w 36"/>
                <a:gd name="T19" fmla="*/ 4 h 46"/>
                <a:gd name="T20" fmla="*/ 36 w 36"/>
                <a:gd name="T21" fmla="*/ 0 h 46"/>
                <a:gd name="T22" fmla="*/ 30 w 36"/>
                <a:gd name="T23" fmla="*/ 2 h 46"/>
                <a:gd name="T24" fmla="*/ 14 w 36"/>
                <a:gd name="T25" fmla="*/ 1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46">
                  <a:moveTo>
                    <a:pt x="14" y="12"/>
                  </a:moveTo>
                  <a:lnTo>
                    <a:pt x="6" y="6"/>
                  </a:lnTo>
                  <a:lnTo>
                    <a:pt x="8" y="16"/>
                  </a:lnTo>
                  <a:lnTo>
                    <a:pt x="4" y="16"/>
                  </a:lnTo>
                  <a:lnTo>
                    <a:pt x="2" y="34"/>
                  </a:lnTo>
                  <a:lnTo>
                    <a:pt x="0" y="44"/>
                  </a:lnTo>
                  <a:lnTo>
                    <a:pt x="4" y="46"/>
                  </a:lnTo>
                  <a:lnTo>
                    <a:pt x="10" y="30"/>
                  </a:lnTo>
                  <a:lnTo>
                    <a:pt x="18" y="18"/>
                  </a:lnTo>
                  <a:lnTo>
                    <a:pt x="36" y="4"/>
                  </a:lnTo>
                  <a:lnTo>
                    <a:pt x="36" y="0"/>
                  </a:lnTo>
                  <a:lnTo>
                    <a:pt x="30" y="2"/>
                  </a:lnTo>
                  <a:lnTo>
                    <a:pt x="14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78" name="Freeform 277"/>
            <p:cNvSpPr>
              <a:spLocks/>
            </p:cNvSpPr>
            <p:nvPr/>
          </p:nvSpPr>
          <p:spPr bwMode="auto">
            <a:xfrm>
              <a:off x="9227785" y="1164662"/>
              <a:ext cx="14747" cy="18769"/>
            </a:xfrm>
            <a:custGeom>
              <a:avLst/>
              <a:gdLst>
                <a:gd name="T0" fmla="*/ 14 w 22"/>
                <a:gd name="T1" fmla="*/ 8 h 28"/>
                <a:gd name="T2" fmla="*/ 6 w 22"/>
                <a:gd name="T3" fmla="*/ 12 h 28"/>
                <a:gd name="T4" fmla="*/ 8 w 22"/>
                <a:gd name="T5" fmla="*/ 16 h 28"/>
                <a:gd name="T6" fmla="*/ 0 w 22"/>
                <a:gd name="T7" fmla="*/ 26 h 28"/>
                <a:gd name="T8" fmla="*/ 4 w 22"/>
                <a:gd name="T9" fmla="*/ 28 h 28"/>
                <a:gd name="T10" fmla="*/ 14 w 22"/>
                <a:gd name="T11" fmla="*/ 16 h 28"/>
                <a:gd name="T12" fmla="*/ 22 w 22"/>
                <a:gd name="T13" fmla="*/ 2 h 28"/>
                <a:gd name="T14" fmla="*/ 18 w 22"/>
                <a:gd name="T15" fmla="*/ 0 h 28"/>
                <a:gd name="T16" fmla="*/ 14 w 22"/>
                <a:gd name="T17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8">
                  <a:moveTo>
                    <a:pt x="14" y="8"/>
                  </a:moveTo>
                  <a:lnTo>
                    <a:pt x="6" y="12"/>
                  </a:lnTo>
                  <a:lnTo>
                    <a:pt x="8" y="16"/>
                  </a:lnTo>
                  <a:lnTo>
                    <a:pt x="0" y="26"/>
                  </a:lnTo>
                  <a:lnTo>
                    <a:pt x="4" y="28"/>
                  </a:lnTo>
                  <a:lnTo>
                    <a:pt x="14" y="16"/>
                  </a:lnTo>
                  <a:lnTo>
                    <a:pt x="22" y="2"/>
                  </a:lnTo>
                  <a:lnTo>
                    <a:pt x="18" y="0"/>
                  </a:lnTo>
                  <a:lnTo>
                    <a:pt x="14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79" name="Freeform 278"/>
            <p:cNvSpPr>
              <a:spLocks/>
            </p:cNvSpPr>
            <p:nvPr/>
          </p:nvSpPr>
          <p:spPr bwMode="auto">
            <a:xfrm>
              <a:off x="9253259" y="1137849"/>
              <a:ext cx="10726" cy="16089"/>
            </a:xfrm>
            <a:custGeom>
              <a:avLst/>
              <a:gdLst>
                <a:gd name="T0" fmla="*/ 6 w 16"/>
                <a:gd name="T1" fmla="*/ 12 h 24"/>
                <a:gd name="T2" fmla="*/ 0 w 16"/>
                <a:gd name="T3" fmla="*/ 20 h 24"/>
                <a:gd name="T4" fmla="*/ 2 w 16"/>
                <a:gd name="T5" fmla="*/ 24 h 24"/>
                <a:gd name="T6" fmla="*/ 12 w 16"/>
                <a:gd name="T7" fmla="*/ 14 h 24"/>
                <a:gd name="T8" fmla="*/ 16 w 16"/>
                <a:gd name="T9" fmla="*/ 0 h 24"/>
                <a:gd name="T10" fmla="*/ 12 w 16"/>
                <a:gd name="T11" fmla="*/ 0 h 24"/>
                <a:gd name="T12" fmla="*/ 6 w 16"/>
                <a:gd name="T1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4">
                  <a:moveTo>
                    <a:pt x="6" y="12"/>
                  </a:moveTo>
                  <a:lnTo>
                    <a:pt x="0" y="20"/>
                  </a:lnTo>
                  <a:lnTo>
                    <a:pt x="2" y="24"/>
                  </a:lnTo>
                  <a:lnTo>
                    <a:pt x="12" y="14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6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80" name="Freeform 279"/>
            <p:cNvSpPr>
              <a:spLocks/>
            </p:cNvSpPr>
            <p:nvPr/>
          </p:nvSpPr>
          <p:spPr bwMode="auto">
            <a:xfrm>
              <a:off x="9261303" y="1119080"/>
              <a:ext cx="5363" cy="9385"/>
            </a:xfrm>
            <a:custGeom>
              <a:avLst/>
              <a:gdLst>
                <a:gd name="T0" fmla="*/ 0 w 8"/>
                <a:gd name="T1" fmla="*/ 2 h 14"/>
                <a:gd name="T2" fmla="*/ 4 w 8"/>
                <a:gd name="T3" fmla="*/ 14 h 14"/>
                <a:gd name="T4" fmla="*/ 8 w 8"/>
                <a:gd name="T5" fmla="*/ 14 h 14"/>
                <a:gd name="T6" fmla="*/ 4 w 8"/>
                <a:gd name="T7" fmla="*/ 0 h 14"/>
                <a:gd name="T8" fmla="*/ 0 w 8"/>
                <a:gd name="T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4">
                  <a:moveTo>
                    <a:pt x="0" y="2"/>
                  </a:moveTo>
                  <a:lnTo>
                    <a:pt x="4" y="14"/>
                  </a:lnTo>
                  <a:lnTo>
                    <a:pt x="8" y="14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81" name="Freeform 280"/>
            <p:cNvSpPr>
              <a:spLocks/>
            </p:cNvSpPr>
            <p:nvPr/>
          </p:nvSpPr>
          <p:spPr bwMode="auto">
            <a:xfrm>
              <a:off x="9265325" y="1068135"/>
              <a:ext cx="4022" cy="10726"/>
            </a:xfrm>
            <a:custGeom>
              <a:avLst/>
              <a:gdLst>
                <a:gd name="T0" fmla="*/ 0 w 6"/>
                <a:gd name="T1" fmla="*/ 2 h 16"/>
                <a:gd name="T2" fmla="*/ 2 w 6"/>
                <a:gd name="T3" fmla="*/ 16 h 16"/>
                <a:gd name="T4" fmla="*/ 6 w 6"/>
                <a:gd name="T5" fmla="*/ 16 h 16"/>
                <a:gd name="T6" fmla="*/ 4 w 6"/>
                <a:gd name="T7" fmla="*/ 0 h 16"/>
                <a:gd name="T8" fmla="*/ 0 w 6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6">
                  <a:moveTo>
                    <a:pt x="0" y="2"/>
                  </a:moveTo>
                  <a:lnTo>
                    <a:pt x="2" y="16"/>
                  </a:lnTo>
                  <a:lnTo>
                    <a:pt x="6" y="16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82" name="Freeform 281"/>
            <p:cNvSpPr>
              <a:spLocks/>
            </p:cNvSpPr>
            <p:nvPr/>
          </p:nvSpPr>
          <p:spPr bwMode="auto">
            <a:xfrm>
              <a:off x="9263984" y="1089586"/>
              <a:ext cx="4022" cy="6703"/>
            </a:xfrm>
            <a:custGeom>
              <a:avLst/>
              <a:gdLst>
                <a:gd name="T0" fmla="*/ 0 w 6"/>
                <a:gd name="T1" fmla="*/ 10 h 10"/>
                <a:gd name="T2" fmla="*/ 4 w 6"/>
                <a:gd name="T3" fmla="*/ 8 h 10"/>
                <a:gd name="T4" fmla="*/ 6 w 6"/>
                <a:gd name="T5" fmla="*/ 0 h 10"/>
                <a:gd name="T6" fmla="*/ 2 w 6"/>
                <a:gd name="T7" fmla="*/ 0 h 10"/>
                <a:gd name="T8" fmla="*/ 0 w 6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10"/>
                  </a:moveTo>
                  <a:lnTo>
                    <a:pt x="4" y="8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83" name="Freeform 282"/>
            <p:cNvSpPr>
              <a:spLocks/>
            </p:cNvSpPr>
            <p:nvPr/>
          </p:nvSpPr>
          <p:spPr bwMode="auto">
            <a:xfrm>
              <a:off x="9196951" y="1230354"/>
              <a:ext cx="6703" cy="8044"/>
            </a:xfrm>
            <a:custGeom>
              <a:avLst/>
              <a:gdLst>
                <a:gd name="T0" fmla="*/ 0 w 10"/>
                <a:gd name="T1" fmla="*/ 10 h 12"/>
                <a:gd name="T2" fmla="*/ 6 w 10"/>
                <a:gd name="T3" fmla="*/ 12 h 12"/>
                <a:gd name="T4" fmla="*/ 10 w 10"/>
                <a:gd name="T5" fmla="*/ 0 h 12"/>
                <a:gd name="T6" fmla="*/ 4 w 10"/>
                <a:gd name="T7" fmla="*/ 4 h 12"/>
                <a:gd name="T8" fmla="*/ 0 w 10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0" y="10"/>
                  </a:moveTo>
                  <a:lnTo>
                    <a:pt x="6" y="12"/>
                  </a:lnTo>
                  <a:lnTo>
                    <a:pt x="10" y="0"/>
                  </a:lnTo>
                  <a:lnTo>
                    <a:pt x="4" y="4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84" name="Freeform 283"/>
            <p:cNvSpPr>
              <a:spLocks/>
            </p:cNvSpPr>
            <p:nvPr/>
          </p:nvSpPr>
          <p:spPr bwMode="auto">
            <a:xfrm>
              <a:off x="7085408" y="514442"/>
              <a:ext cx="13406" cy="12066"/>
            </a:xfrm>
            <a:custGeom>
              <a:avLst/>
              <a:gdLst>
                <a:gd name="T0" fmla="*/ 12 w 20"/>
                <a:gd name="T1" fmla="*/ 12 h 18"/>
                <a:gd name="T2" fmla="*/ 0 w 20"/>
                <a:gd name="T3" fmla="*/ 0 h 18"/>
                <a:gd name="T4" fmla="*/ 10 w 20"/>
                <a:gd name="T5" fmla="*/ 16 h 18"/>
                <a:gd name="T6" fmla="*/ 20 w 20"/>
                <a:gd name="T7" fmla="*/ 18 h 18"/>
                <a:gd name="T8" fmla="*/ 12 w 20"/>
                <a:gd name="T9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8">
                  <a:moveTo>
                    <a:pt x="12" y="12"/>
                  </a:moveTo>
                  <a:lnTo>
                    <a:pt x="0" y="0"/>
                  </a:lnTo>
                  <a:lnTo>
                    <a:pt x="10" y="16"/>
                  </a:lnTo>
                  <a:lnTo>
                    <a:pt x="20" y="18"/>
                  </a:lnTo>
                  <a:lnTo>
                    <a:pt x="1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85" name="Freeform 284"/>
            <p:cNvSpPr>
              <a:spLocks/>
            </p:cNvSpPr>
            <p:nvPr/>
          </p:nvSpPr>
          <p:spPr bwMode="auto">
            <a:xfrm>
              <a:off x="7114902" y="448750"/>
              <a:ext cx="32176" cy="13406"/>
            </a:xfrm>
            <a:custGeom>
              <a:avLst/>
              <a:gdLst>
                <a:gd name="T0" fmla="*/ 4 w 48"/>
                <a:gd name="T1" fmla="*/ 20 h 20"/>
                <a:gd name="T2" fmla="*/ 16 w 48"/>
                <a:gd name="T3" fmla="*/ 18 h 20"/>
                <a:gd name="T4" fmla="*/ 32 w 48"/>
                <a:gd name="T5" fmla="*/ 18 h 20"/>
                <a:gd name="T6" fmla="*/ 48 w 48"/>
                <a:gd name="T7" fmla="*/ 16 h 20"/>
                <a:gd name="T8" fmla="*/ 46 w 48"/>
                <a:gd name="T9" fmla="*/ 12 h 20"/>
                <a:gd name="T10" fmla="*/ 30 w 48"/>
                <a:gd name="T11" fmla="*/ 8 h 20"/>
                <a:gd name="T12" fmla="*/ 22 w 48"/>
                <a:gd name="T13" fmla="*/ 2 h 20"/>
                <a:gd name="T14" fmla="*/ 14 w 48"/>
                <a:gd name="T15" fmla="*/ 0 h 20"/>
                <a:gd name="T16" fmla="*/ 0 w 48"/>
                <a:gd name="T17" fmla="*/ 6 h 20"/>
                <a:gd name="T18" fmla="*/ 2 w 48"/>
                <a:gd name="T19" fmla="*/ 16 h 20"/>
                <a:gd name="T20" fmla="*/ 4 w 48"/>
                <a:gd name="T2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20">
                  <a:moveTo>
                    <a:pt x="4" y="20"/>
                  </a:moveTo>
                  <a:lnTo>
                    <a:pt x="16" y="18"/>
                  </a:lnTo>
                  <a:lnTo>
                    <a:pt x="32" y="18"/>
                  </a:lnTo>
                  <a:lnTo>
                    <a:pt x="48" y="16"/>
                  </a:lnTo>
                  <a:lnTo>
                    <a:pt x="46" y="12"/>
                  </a:lnTo>
                  <a:lnTo>
                    <a:pt x="30" y="8"/>
                  </a:lnTo>
                  <a:lnTo>
                    <a:pt x="22" y="2"/>
                  </a:lnTo>
                  <a:lnTo>
                    <a:pt x="14" y="0"/>
                  </a:lnTo>
                  <a:lnTo>
                    <a:pt x="0" y="6"/>
                  </a:lnTo>
                  <a:lnTo>
                    <a:pt x="2" y="16"/>
                  </a:lnTo>
                  <a:lnTo>
                    <a:pt x="4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86" name="Freeform 285"/>
            <p:cNvSpPr>
              <a:spLocks/>
            </p:cNvSpPr>
            <p:nvPr/>
          </p:nvSpPr>
          <p:spPr bwMode="auto">
            <a:xfrm>
              <a:off x="7250310" y="472882"/>
              <a:ext cx="22792" cy="9385"/>
            </a:xfrm>
            <a:custGeom>
              <a:avLst/>
              <a:gdLst>
                <a:gd name="T0" fmla="*/ 34 w 34"/>
                <a:gd name="T1" fmla="*/ 2 h 14"/>
                <a:gd name="T2" fmla="*/ 12 w 34"/>
                <a:gd name="T3" fmla="*/ 0 h 14"/>
                <a:gd name="T4" fmla="*/ 0 w 34"/>
                <a:gd name="T5" fmla="*/ 14 h 14"/>
                <a:gd name="T6" fmla="*/ 26 w 34"/>
                <a:gd name="T7" fmla="*/ 12 h 14"/>
                <a:gd name="T8" fmla="*/ 34 w 34"/>
                <a:gd name="T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4">
                  <a:moveTo>
                    <a:pt x="34" y="2"/>
                  </a:moveTo>
                  <a:lnTo>
                    <a:pt x="12" y="0"/>
                  </a:lnTo>
                  <a:lnTo>
                    <a:pt x="0" y="14"/>
                  </a:lnTo>
                  <a:lnTo>
                    <a:pt x="26" y="12"/>
                  </a:lnTo>
                  <a:lnTo>
                    <a:pt x="34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87" name="Freeform 286"/>
            <p:cNvSpPr>
              <a:spLocks/>
            </p:cNvSpPr>
            <p:nvPr/>
          </p:nvSpPr>
          <p:spPr bwMode="auto">
            <a:xfrm>
              <a:off x="7274442" y="458134"/>
              <a:ext cx="10726" cy="12066"/>
            </a:xfrm>
            <a:custGeom>
              <a:avLst/>
              <a:gdLst>
                <a:gd name="T0" fmla="*/ 10 w 16"/>
                <a:gd name="T1" fmla="*/ 0 h 18"/>
                <a:gd name="T2" fmla="*/ 2 w 16"/>
                <a:gd name="T3" fmla="*/ 0 h 18"/>
                <a:gd name="T4" fmla="*/ 0 w 16"/>
                <a:gd name="T5" fmla="*/ 10 h 18"/>
                <a:gd name="T6" fmla="*/ 16 w 16"/>
                <a:gd name="T7" fmla="*/ 18 h 18"/>
                <a:gd name="T8" fmla="*/ 10 w 1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8">
                  <a:moveTo>
                    <a:pt x="10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16" y="18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88" name="Freeform 287"/>
            <p:cNvSpPr>
              <a:spLocks/>
            </p:cNvSpPr>
            <p:nvPr/>
          </p:nvSpPr>
          <p:spPr bwMode="auto">
            <a:xfrm>
              <a:off x="7199365" y="460816"/>
              <a:ext cx="6703" cy="6703"/>
            </a:xfrm>
            <a:custGeom>
              <a:avLst/>
              <a:gdLst>
                <a:gd name="T0" fmla="*/ 8 w 10"/>
                <a:gd name="T1" fmla="*/ 2 h 10"/>
                <a:gd name="T2" fmla="*/ 0 w 10"/>
                <a:gd name="T3" fmla="*/ 0 h 10"/>
                <a:gd name="T4" fmla="*/ 0 w 10"/>
                <a:gd name="T5" fmla="*/ 6 h 10"/>
                <a:gd name="T6" fmla="*/ 10 w 10"/>
                <a:gd name="T7" fmla="*/ 10 h 10"/>
                <a:gd name="T8" fmla="*/ 8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8" y="2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0" y="10"/>
                  </a:lnTo>
                  <a:lnTo>
                    <a:pt x="8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89" name="Freeform 288"/>
            <p:cNvSpPr>
              <a:spLocks/>
            </p:cNvSpPr>
            <p:nvPr/>
          </p:nvSpPr>
          <p:spPr bwMode="auto">
            <a:xfrm>
              <a:off x="7285167" y="407189"/>
              <a:ext cx="10726" cy="6703"/>
            </a:xfrm>
            <a:custGeom>
              <a:avLst/>
              <a:gdLst>
                <a:gd name="T0" fmla="*/ 14 w 16"/>
                <a:gd name="T1" fmla="*/ 0 h 10"/>
                <a:gd name="T2" fmla="*/ 2 w 16"/>
                <a:gd name="T3" fmla="*/ 4 h 10"/>
                <a:gd name="T4" fmla="*/ 0 w 16"/>
                <a:gd name="T5" fmla="*/ 10 h 10"/>
                <a:gd name="T6" fmla="*/ 16 w 16"/>
                <a:gd name="T7" fmla="*/ 10 h 10"/>
                <a:gd name="T8" fmla="*/ 14 w 1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14" y="0"/>
                  </a:moveTo>
                  <a:lnTo>
                    <a:pt x="2" y="4"/>
                  </a:lnTo>
                  <a:lnTo>
                    <a:pt x="0" y="10"/>
                  </a:lnTo>
                  <a:lnTo>
                    <a:pt x="16" y="1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90" name="Freeform 289"/>
            <p:cNvSpPr>
              <a:spLocks/>
            </p:cNvSpPr>
            <p:nvPr/>
          </p:nvSpPr>
          <p:spPr bwMode="auto">
            <a:xfrm>
              <a:off x="7511739" y="387079"/>
              <a:ext cx="13406" cy="6703"/>
            </a:xfrm>
            <a:custGeom>
              <a:avLst/>
              <a:gdLst>
                <a:gd name="T0" fmla="*/ 6 w 20"/>
                <a:gd name="T1" fmla="*/ 10 h 10"/>
                <a:gd name="T2" fmla="*/ 20 w 20"/>
                <a:gd name="T3" fmla="*/ 8 h 10"/>
                <a:gd name="T4" fmla="*/ 18 w 20"/>
                <a:gd name="T5" fmla="*/ 0 h 10"/>
                <a:gd name="T6" fmla="*/ 0 w 20"/>
                <a:gd name="T7" fmla="*/ 4 h 10"/>
                <a:gd name="T8" fmla="*/ 6 w 2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0">
                  <a:moveTo>
                    <a:pt x="6" y="10"/>
                  </a:moveTo>
                  <a:lnTo>
                    <a:pt x="20" y="8"/>
                  </a:lnTo>
                  <a:lnTo>
                    <a:pt x="18" y="0"/>
                  </a:lnTo>
                  <a:lnTo>
                    <a:pt x="0" y="4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91" name="Freeform 290"/>
            <p:cNvSpPr>
              <a:spLocks/>
            </p:cNvSpPr>
            <p:nvPr/>
          </p:nvSpPr>
          <p:spPr bwMode="auto">
            <a:xfrm>
              <a:off x="7467497" y="372332"/>
              <a:ext cx="12066" cy="6703"/>
            </a:xfrm>
            <a:custGeom>
              <a:avLst/>
              <a:gdLst>
                <a:gd name="T0" fmla="*/ 14 w 18"/>
                <a:gd name="T1" fmla="*/ 10 h 10"/>
                <a:gd name="T2" fmla="*/ 18 w 18"/>
                <a:gd name="T3" fmla="*/ 4 h 10"/>
                <a:gd name="T4" fmla="*/ 14 w 18"/>
                <a:gd name="T5" fmla="*/ 0 h 10"/>
                <a:gd name="T6" fmla="*/ 0 w 18"/>
                <a:gd name="T7" fmla="*/ 8 h 10"/>
                <a:gd name="T8" fmla="*/ 14 w 1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0">
                  <a:moveTo>
                    <a:pt x="14" y="10"/>
                  </a:moveTo>
                  <a:lnTo>
                    <a:pt x="18" y="4"/>
                  </a:lnTo>
                  <a:lnTo>
                    <a:pt x="14" y="0"/>
                  </a:lnTo>
                  <a:lnTo>
                    <a:pt x="0" y="8"/>
                  </a:lnTo>
                  <a:lnTo>
                    <a:pt x="1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92" name="Freeform 291"/>
            <p:cNvSpPr>
              <a:spLocks/>
            </p:cNvSpPr>
            <p:nvPr/>
          </p:nvSpPr>
          <p:spPr bwMode="auto">
            <a:xfrm>
              <a:off x="7381694" y="370990"/>
              <a:ext cx="6703" cy="2681"/>
            </a:xfrm>
            <a:custGeom>
              <a:avLst/>
              <a:gdLst>
                <a:gd name="T0" fmla="*/ 0 w 10"/>
                <a:gd name="T1" fmla="*/ 0 h 4"/>
                <a:gd name="T2" fmla="*/ 2 w 10"/>
                <a:gd name="T3" fmla="*/ 4 h 4"/>
                <a:gd name="T4" fmla="*/ 10 w 10"/>
                <a:gd name="T5" fmla="*/ 4 h 4"/>
                <a:gd name="T6" fmla="*/ 4 w 10"/>
                <a:gd name="T7" fmla="*/ 0 h 4"/>
                <a:gd name="T8" fmla="*/ 0 w 1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0" y="0"/>
                  </a:moveTo>
                  <a:lnTo>
                    <a:pt x="2" y="4"/>
                  </a:lnTo>
                  <a:lnTo>
                    <a:pt x="10" y="4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93" name="Freeform 292"/>
            <p:cNvSpPr>
              <a:spLocks/>
            </p:cNvSpPr>
            <p:nvPr/>
          </p:nvSpPr>
          <p:spPr bwMode="auto">
            <a:xfrm>
              <a:off x="7640442" y="350881"/>
              <a:ext cx="21450" cy="4022"/>
            </a:xfrm>
            <a:custGeom>
              <a:avLst/>
              <a:gdLst>
                <a:gd name="T0" fmla="*/ 28 w 32"/>
                <a:gd name="T1" fmla="*/ 6 h 6"/>
                <a:gd name="T2" fmla="*/ 32 w 32"/>
                <a:gd name="T3" fmla="*/ 2 h 6"/>
                <a:gd name="T4" fmla="*/ 20 w 32"/>
                <a:gd name="T5" fmla="*/ 0 h 6"/>
                <a:gd name="T6" fmla="*/ 4 w 32"/>
                <a:gd name="T7" fmla="*/ 2 h 6"/>
                <a:gd name="T8" fmla="*/ 0 w 32"/>
                <a:gd name="T9" fmla="*/ 4 h 6"/>
                <a:gd name="T10" fmla="*/ 28 w 32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6">
                  <a:moveTo>
                    <a:pt x="28" y="6"/>
                  </a:moveTo>
                  <a:lnTo>
                    <a:pt x="32" y="2"/>
                  </a:lnTo>
                  <a:lnTo>
                    <a:pt x="20" y="0"/>
                  </a:lnTo>
                  <a:lnTo>
                    <a:pt x="4" y="2"/>
                  </a:lnTo>
                  <a:lnTo>
                    <a:pt x="0" y="4"/>
                  </a:lnTo>
                  <a:lnTo>
                    <a:pt x="28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94" name="Freeform 293"/>
            <p:cNvSpPr>
              <a:spLocks/>
            </p:cNvSpPr>
            <p:nvPr/>
          </p:nvSpPr>
          <p:spPr bwMode="auto">
            <a:xfrm>
              <a:off x="7631058" y="344177"/>
              <a:ext cx="9385" cy="5363"/>
            </a:xfrm>
            <a:custGeom>
              <a:avLst/>
              <a:gdLst>
                <a:gd name="T0" fmla="*/ 14 w 14"/>
                <a:gd name="T1" fmla="*/ 2 h 8"/>
                <a:gd name="T2" fmla="*/ 8 w 14"/>
                <a:gd name="T3" fmla="*/ 0 h 8"/>
                <a:gd name="T4" fmla="*/ 0 w 14"/>
                <a:gd name="T5" fmla="*/ 8 h 8"/>
                <a:gd name="T6" fmla="*/ 8 w 14"/>
                <a:gd name="T7" fmla="*/ 8 h 8"/>
                <a:gd name="T8" fmla="*/ 14 w 14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14" y="2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8" y="8"/>
                  </a:lnTo>
                  <a:lnTo>
                    <a:pt x="14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95" name="Freeform 294"/>
            <p:cNvSpPr>
              <a:spLocks/>
            </p:cNvSpPr>
            <p:nvPr/>
          </p:nvSpPr>
          <p:spPr bwMode="auto">
            <a:xfrm>
              <a:off x="7527826" y="325408"/>
              <a:ext cx="83121" cy="32176"/>
            </a:xfrm>
            <a:custGeom>
              <a:avLst/>
              <a:gdLst>
                <a:gd name="T0" fmla="*/ 12 w 124"/>
                <a:gd name="T1" fmla="*/ 48 h 48"/>
                <a:gd name="T2" fmla="*/ 40 w 124"/>
                <a:gd name="T3" fmla="*/ 40 h 48"/>
                <a:gd name="T4" fmla="*/ 78 w 124"/>
                <a:gd name="T5" fmla="*/ 40 h 48"/>
                <a:gd name="T6" fmla="*/ 114 w 124"/>
                <a:gd name="T7" fmla="*/ 36 h 48"/>
                <a:gd name="T8" fmla="*/ 124 w 124"/>
                <a:gd name="T9" fmla="*/ 30 h 48"/>
                <a:gd name="T10" fmla="*/ 120 w 124"/>
                <a:gd name="T11" fmla="*/ 24 h 48"/>
                <a:gd name="T12" fmla="*/ 90 w 124"/>
                <a:gd name="T13" fmla="*/ 14 h 48"/>
                <a:gd name="T14" fmla="*/ 84 w 124"/>
                <a:gd name="T15" fmla="*/ 14 h 48"/>
                <a:gd name="T16" fmla="*/ 64 w 124"/>
                <a:gd name="T17" fmla="*/ 6 h 48"/>
                <a:gd name="T18" fmla="*/ 54 w 124"/>
                <a:gd name="T19" fmla="*/ 6 h 48"/>
                <a:gd name="T20" fmla="*/ 52 w 124"/>
                <a:gd name="T21" fmla="*/ 12 h 48"/>
                <a:gd name="T22" fmla="*/ 44 w 124"/>
                <a:gd name="T23" fmla="*/ 14 h 48"/>
                <a:gd name="T24" fmla="*/ 38 w 124"/>
                <a:gd name="T25" fmla="*/ 0 h 48"/>
                <a:gd name="T26" fmla="*/ 22 w 124"/>
                <a:gd name="T27" fmla="*/ 0 h 48"/>
                <a:gd name="T28" fmla="*/ 22 w 124"/>
                <a:gd name="T29" fmla="*/ 8 h 48"/>
                <a:gd name="T30" fmla="*/ 8 w 124"/>
                <a:gd name="T31" fmla="*/ 4 h 48"/>
                <a:gd name="T32" fmla="*/ 4 w 124"/>
                <a:gd name="T33" fmla="*/ 14 h 48"/>
                <a:gd name="T34" fmla="*/ 10 w 124"/>
                <a:gd name="T35" fmla="*/ 20 h 48"/>
                <a:gd name="T36" fmla="*/ 0 w 124"/>
                <a:gd name="T37" fmla="*/ 24 h 48"/>
                <a:gd name="T38" fmla="*/ 12 w 124"/>
                <a:gd name="T3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4" h="48">
                  <a:moveTo>
                    <a:pt x="12" y="48"/>
                  </a:moveTo>
                  <a:lnTo>
                    <a:pt x="40" y="40"/>
                  </a:lnTo>
                  <a:lnTo>
                    <a:pt x="78" y="40"/>
                  </a:lnTo>
                  <a:lnTo>
                    <a:pt x="114" y="36"/>
                  </a:lnTo>
                  <a:lnTo>
                    <a:pt x="124" y="30"/>
                  </a:lnTo>
                  <a:lnTo>
                    <a:pt x="120" y="24"/>
                  </a:lnTo>
                  <a:lnTo>
                    <a:pt x="90" y="14"/>
                  </a:lnTo>
                  <a:lnTo>
                    <a:pt x="84" y="14"/>
                  </a:lnTo>
                  <a:lnTo>
                    <a:pt x="64" y="6"/>
                  </a:lnTo>
                  <a:lnTo>
                    <a:pt x="54" y="6"/>
                  </a:lnTo>
                  <a:lnTo>
                    <a:pt x="52" y="12"/>
                  </a:lnTo>
                  <a:lnTo>
                    <a:pt x="44" y="14"/>
                  </a:lnTo>
                  <a:lnTo>
                    <a:pt x="38" y="0"/>
                  </a:lnTo>
                  <a:lnTo>
                    <a:pt x="22" y="0"/>
                  </a:lnTo>
                  <a:lnTo>
                    <a:pt x="22" y="8"/>
                  </a:lnTo>
                  <a:lnTo>
                    <a:pt x="8" y="4"/>
                  </a:lnTo>
                  <a:lnTo>
                    <a:pt x="4" y="14"/>
                  </a:lnTo>
                  <a:lnTo>
                    <a:pt x="10" y="20"/>
                  </a:lnTo>
                  <a:lnTo>
                    <a:pt x="0" y="24"/>
                  </a:lnTo>
                  <a:lnTo>
                    <a:pt x="12" y="4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96" name="Freeform 295"/>
            <p:cNvSpPr>
              <a:spLocks/>
            </p:cNvSpPr>
            <p:nvPr/>
          </p:nvSpPr>
          <p:spPr bwMode="auto">
            <a:xfrm>
              <a:off x="7126968" y="321387"/>
              <a:ext cx="16089" cy="5363"/>
            </a:xfrm>
            <a:custGeom>
              <a:avLst/>
              <a:gdLst>
                <a:gd name="T0" fmla="*/ 24 w 24"/>
                <a:gd name="T1" fmla="*/ 4 h 8"/>
                <a:gd name="T2" fmla="*/ 2 w 24"/>
                <a:gd name="T3" fmla="*/ 0 h 8"/>
                <a:gd name="T4" fmla="*/ 0 w 24"/>
                <a:gd name="T5" fmla="*/ 2 h 8"/>
                <a:gd name="T6" fmla="*/ 16 w 24"/>
                <a:gd name="T7" fmla="*/ 8 h 8"/>
                <a:gd name="T8" fmla="*/ 24 w 2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8">
                  <a:moveTo>
                    <a:pt x="24" y="4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16" y="8"/>
                  </a:lnTo>
                  <a:lnTo>
                    <a:pt x="24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97" name="Freeform 296"/>
            <p:cNvSpPr>
              <a:spLocks/>
            </p:cNvSpPr>
            <p:nvPr/>
          </p:nvSpPr>
          <p:spPr bwMode="auto">
            <a:xfrm>
              <a:off x="7140376" y="297255"/>
              <a:ext cx="22792" cy="5363"/>
            </a:xfrm>
            <a:custGeom>
              <a:avLst/>
              <a:gdLst>
                <a:gd name="T0" fmla="*/ 34 w 34"/>
                <a:gd name="T1" fmla="*/ 4 h 8"/>
                <a:gd name="T2" fmla="*/ 30 w 34"/>
                <a:gd name="T3" fmla="*/ 0 h 8"/>
                <a:gd name="T4" fmla="*/ 4 w 34"/>
                <a:gd name="T5" fmla="*/ 0 h 8"/>
                <a:gd name="T6" fmla="*/ 0 w 34"/>
                <a:gd name="T7" fmla="*/ 4 h 8"/>
                <a:gd name="T8" fmla="*/ 18 w 34"/>
                <a:gd name="T9" fmla="*/ 8 h 8"/>
                <a:gd name="T10" fmla="*/ 34 w 34"/>
                <a:gd name="T1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8">
                  <a:moveTo>
                    <a:pt x="34" y="4"/>
                  </a:moveTo>
                  <a:lnTo>
                    <a:pt x="30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18" y="8"/>
                  </a:lnTo>
                  <a:lnTo>
                    <a:pt x="34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98" name="Freeform 297"/>
            <p:cNvSpPr>
              <a:spLocks/>
            </p:cNvSpPr>
            <p:nvPr/>
          </p:nvSpPr>
          <p:spPr bwMode="auto">
            <a:xfrm>
              <a:off x="7306618" y="290552"/>
              <a:ext cx="24132" cy="6703"/>
            </a:xfrm>
            <a:custGeom>
              <a:avLst/>
              <a:gdLst>
                <a:gd name="T0" fmla="*/ 36 w 36"/>
                <a:gd name="T1" fmla="*/ 6 h 10"/>
                <a:gd name="T2" fmla="*/ 36 w 36"/>
                <a:gd name="T3" fmla="*/ 2 h 10"/>
                <a:gd name="T4" fmla="*/ 12 w 36"/>
                <a:gd name="T5" fmla="*/ 0 h 10"/>
                <a:gd name="T6" fmla="*/ 0 w 36"/>
                <a:gd name="T7" fmla="*/ 0 h 10"/>
                <a:gd name="T8" fmla="*/ 26 w 36"/>
                <a:gd name="T9" fmla="*/ 10 h 10"/>
                <a:gd name="T10" fmla="*/ 36 w 36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0">
                  <a:moveTo>
                    <a:pt x="36" y="6"/>
                  </a:moveTo>
                  <a:lnTo>
                    <a:pt x="36" y="2"/>
                  </a:lnTo>
                  <a:lnTo>
                    <a:pt x="12" y="0"/>
                  </a:lnTo>
                  <a:lnTo>
                    <a:pt x="0" y="0"/>
                  </a:lnTo>
                  <a:lnTo>
                    <a:pt x="26" y="10"/>
                  </a:lnTo>
                  <a:lnTo>
                    <a:pt x="36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299" name="Freeform 298"/>
            <p:cNvSpPr>
              <a:spLocks/>
            </p:cNvSpPr>
            <p:nvPr/>
          </p:nvSpPr>
          <p:spPr bwMode="auto">
            <a:xfrm>
              <a:off x="7358904" y="289210"/>
              <a:ext cx="76418" cy="25473"/>
            </a:xfrm>
            <a:custGeom>
              <a:avLst/>
              <a:gdLst>
                <a:gd name="T0" fmla="*/ 50 w 114"/>
                <a:gd name="T1" fmla="*/ 38 h 38"/>
                <a:gd name="T2" fmla="*/ 56 w 114"/>
                <a:gd name="T3" fmla="*/ 34 h 38"/>
                <a:gd name="T4" fmla="*/ 74 w 114"/>
                <a:gd name="T5" fmla="*/ 34 h 38"/>
                <a:gd name="T6" fmla="*/ 82 w 114"/>
                <a:gd name="T7" fmla="*/ 30 h 38"/>
                <a:gd name="T8" fmla="*/ 114 w 114"/>
                <a:gd name="T9" fmla="*/ 28 h 38"/>
                <a:gd name="T10" fmla="*/ 110 w 114"/>
                <a:gd name="T11" fmla="*/ 20 h 38"/>
                <a:gd name="T12" fmla="*/ 114 w 114"/>
                <a:gd name="T13" fmla="*/ 16 h 38"/>
                <a:gd name="T14" fmla="*/ 90 w 114"/>
                <a:gd name="T15" fmla="*/ 14 h 38"/>
                <a:gd name="T16" fmla="*/ 54 w 114"/>
                <a:gd name="T17" fmla="*/ 0 h 38"/>
                <a:gd name="T18" fmla="*/ 38 w 114"/>
                <a:gd name="T19" fmla="*/ 0 h 38"/>
                <a:gd name="T20" fmla="*/ 38 w 114"/>
                <a:gd name="T21" fmla="*/ 8 h 38"/>
                <a:gd name="T22" fmla="*/ 8 w 114"/>
                <a:gd name="T23" fmla="*/ 12 h 38"/>
                <a:gd name="T24" fmla="*/ 0 w 114"/>
                <a:gd name="T25" fmla="*/ 22 h 38"/>
                <a:gd name="T26" fmla="*/ 0 w 114"/>
                <a:gd name="T27" fmla="*/ 32 h 38"/>
                <a:gd name="T28" fmla="*/ 50 w 114"/>
                <a:gd name="T2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4" h="38">
                  <a:moveTo>
                    <a:pt x="50" y="38"/>
                  </a:moveTo>
                  <a:lnTo>
                    <a:pt x="56" y="34"/>
                  </a:lnTo>
                  <a:lnTo>
                    <a:pt x="74" y="34"/>
                  </a:lnTo>
                  <a:lnTo>
                    <a:pt x="82" y="30"/>
                  </a:lnTo>
                  <a:lnTo>
                    <a:pt x="114" y="28"/>
                  </a:lnTo>
                  <a:lnTo>
                    <a:pt x="110" y="20"/>
                  </a:lnTo>
                  <a:lnTo>
                    <a:pt x="114" y="16"/>
                  </a:lnTo>
                  <a:lnTo>
                    <a:pt x="90" y="14"/>
                  </a:lnTo>
                  <a:lnTo>
                    <a:pt x="54" y="0"/>
                  </a:lnTo>
                  <a:lnTo>
                    <a:pt x="38" y="0"/>
                  </a:lnTo>
                  <a:lnTo>
                    <a:pt x="38" y="8"/>
                  </a:lnTo>
                  <a:lnTo>
                    <a:pt x="8" y="12"/>
                  </a:lnTo>
                  <a:lnTo>
                    <a:pt x="0" y="22"/>
                  </a:lnTo>
                  <a:lnTo>
                    <a:pt x="0" y="32"/>
                  </a:lnTo>
                  <a:lnTo>
                    <a:pt x="50" y="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00" name="Freeform 299"/>
            <p:cNvSpPr>
              <a:spLocks/>
            </p:cNvSpPr>
            <p:nvPr/>
          </p:nvSpPr>
          <p:spPr bwMode="auto">
            <a:xfrm>
              <a:off x="7354881" y="313342"/>
              <a:ext cx="30835" cy="9385"/>
            </a:xfrm>
            <a:custGeom>
              <a:avLst/>
              <a:gdLst>
                <a:gd name="T0" fmla="*/ 34 w 46"/>
                <a:gd name="T1" fmla="*/ 14 h 14"/>
                <a:gd name="T2" fmla="*/ 46 w 46"/>
                <a:gd name="T3" fmla="*/ 12 h 14"/>
                <a:gd name="T4" fmla="*/ 46 w 46"/>
                <a:gd name="T5" fmla="*/ 6 h 14"/>
                <a:gd name="T6" fmla="*/ 26 w 46"/>
                <a:gd name="T7" fmla="*/ 0 h 14"/>
                <a:gd name="T8" fmla="*/ 0 w 46"/>
                <a:gd name="T9" fmla="*/ 0 h 14"/>
                <a:gd name="T10" fmla="*/ 2 w 46"/>
                <a:gd name="T11" fmla="*/ 8 h 14"/>
                <a:gd name="T12" fmla="*/ 34 w 46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4">
                  <a:moveTo>
                    <a:pt x="34" y="14"/>
                  </a:moveTo>
                  <a:lnTo>
                    <a:pt x="46" y="12"/>
                  </a:lnTo>
                  <a:lnTo>
                    <a:pt x="46" y="6"/>
                  </a:lnTo>
                  <a:lnTo>
                    <a:pt x="26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34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01" name="Freeform 300"/>
            <p:cNvSpPr>
              <a:spLocks/>
            </p:cNvSpPr>
            <p:nvPr/>
          </p:nvSpPr>
          <p:spPr bwMode="auto">
            <a:xfrm>
              <a:off x="7395102" y="310661"/>
              <a:ext cx="119319" cy="29494"/>
            </a:xfrm>
            <a:custGeom>
              <a:avLst/>
              <a:gdLst>
                <a:gd name="T0" fmla="*/ 40 w 178"/>
                <a:gd name="T1" fmla="*/ 4 h 44"/>
                <a:gd name="T2" fmla="*/ 20 w 178"/>
                <a:gd name="T3" fmla="*/ 8 h 44"/>
                <a:gd name="T4" fmla="*/ 22 w 178"/>
                <a:gd name="T5" fmla="*/ 12 h 44"/>
                <a:gd name="T6" fmla="*/ 2 w 178"/>
                <a:gd name="T7" fmla="*/ 14 h 44"/>
                <a:gd name="T8" fmla="*/ 0 w 178"/>
                <a:gd name="T9" fmla="*/ 18 h 44"/>
                <a:gd name="T10" fmla="*/ 26 w 178"/>
                <a:gd name="T11" fmla="*/ 22 h 44"/>
                <a:gd name="T12" fmla="*/ 32 w 178"/>
                <a:gd name="T13" fmla="*/ 28 h 44"/>
                <a:gd name="T14" fmla="*/ 56 w 178"/>
                <a:gd name="T15" fmla="*/ 32 h 44"/>
                <a:gd name="T16" fmla="*/ 68 w 178"/>
                <a:gd name="T17" fmla="*/ 30 h 44"/>
                <a:gd name="T18" fmla="*/ 76 w 178"/>
                <a:gd name="T19" fmla="*/ 36 h 44"/>
                <a:gd name="T20" fmla="*/ 136 w 178"/>
                <a:gd name="T21" fmla="*/ 44 h 44"/>
                <a:gd name="T22" fmla="*/ 178 w 178"/>
                <a:gd name="T23" fmla="*/ 42 h 44"/>
                <a:gd name="T24" fmla="*/ 172 w 178"/>
                <a:gd name="T25" fmla="*/ 32 h 44"/>
                <a:gd name="T26" fmla="*/ 148 w 178"/>
                <a:gd name="T27" fmla="*/ 28 h 44"/>
                <a:gd name="T28" fmla="*/ 144 w 178"/>
                <a:gd name="T29" fmla="*/ 24 h 44"/>
                <a:gd name="T30" fmla="*/ 160 w 178"/>
                <a:gd name="T31" fmla="*/ 24 h 44"/>
                <a:gd name="T32" fmla="*/ 144 w 178"/>
                <a:gd name="T33" fmla="*/ 8 h 44"/>
                <a:gd name="T34" fmla="*/ 124 w 178"/>
                <a:gd name="T35" fmla="*/ 6 h 44"/>
                <a:gd name="T36" fmla="*/ 104 w 178"/>
                <a:gd name="T37" fmla="*/ 4 h 44"/>
                <a:gd name="T38" fmla="*/ 104 w 178"/>
                <a:gd name="T39" fmla="*/ 16 h 44"/>
                <a:gd name="T40" fmla="*/ 88 w 178"/>
                <a:gd name="T41" fmla="*/ 16 h 44"/>
                <a:gd name="T42" fmla="*/ 96 w 178"/>
                <a:gd name="T43" fmla="*/ 8 h 44"/>
                <a:gd name="T44" fmla="*/ 94 w 178"/>
                <a:gd name="T45" fmla="*/ 4 h 44"/>
                <a:gd name="T46" fmla="*/ 68 w 178"/>
                <a:gd name="T47" fmla="*/ 0 h 44"/>
                <a:gd name="T48" fmla="*/ 44 w 178"/>
                <a:gd name="T49" fmla="*/ 2 h 44"/>
                <a:gd name="T50" fmla="*/ 40 w 178"/>
                <a:gd name="T51" fmla="*/ 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8" h="44">
                  <a:moveTo>
                    <a:pt x="40" y="4"/>
                  </a:moveTo>
                  <a:lnTo>
                    <a:pt x="20" y="8"/>
                  </a:lnTo>
                  <a:lnTo>
                    <a:pt x="22" y="12"/>
                  </a:lnTo>
                  <a:lnTo>
                    <a:pt x="2" y="14"/>
                  </a:lnTo>
                  <a:lnTo>
                    <a:pt x="0" y="18"/>
                  </a:lnTo>
                  <a:lnTo>
                    <a:pt x="26" y="22"/>
                  </a:lnTo>
                  <a:lnTo>
                    <a:pt x="32" y="28"/>
                  </a:lnTo>
                  <a:lnTo>
                    <a:pt x="56" y="32"/>
                  </a:lnTo>
                  <a:lnTo>
                    <a:pt x="68" y="30"/>
                  </a:lnTo>
                  <a:lnTo>
                    <a:pt x="76" y="36"/>
                  </a:lnTo>
                  <a:lnTo>
                    <a:pt x="136" y="44"/>
                  </a:lnTo>
                  <a:lnTo>
                    <a:pt x="178" y="42"/>
                  </a:lnTo>
                  <a:lnTo>
                    <a:pt x="172" y="32"/>
                  </a:lnTo>
                  <a:lnTo>
                    <a:pt x="148" y="28"/>
                  </a:lnTo>
                  <a:lnTo>
                    <a:pt x="144" y="24"/>
                  </a:lnTo>
                  <a:lnTo>
                    <a:pt x="160" y="24"/>
                  </a:lnTo>
                  <a:lnTo>
                    <a:pt x="144" y="8"/>
                  </a:lnTo>
                  <a:lnTo>
                    <a:pt x="124" y="6"/>
                  </a:lnTo>
                  <a:lnTo>
                    <a:pt x="104" y="4"/>
                  </a:lnTo>
                  <a:lnTo>
                    <a:pt x="104" y="16"/>
                  </a:lnTo>
                  <a:lnTo>
                    <a:pt x="88" y="16"/>
                  </a:lnTo>
                  <a:lnTo>
                    <a:pt x="96" y="8"/>
                  </a:lnTo>
                  <a:lnTo>
                    <a:pt x="94" y="4"/>
                  </a:lnTo>
                  <a:lnTo>
                    <a:pt x="68" y="0"/>
                  </a:lnTo>
                  <a:lnTo>
                    <a:pt x="44" y="2"/>
                  </a:lnTo>
                  <a:lnTo>
                    <a:pt x="4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02" name="Freeform 301"/>
            <p:cNvSpPr>
              <a:spLocks/>
            </p:cNvSpPr>
            <p:nvPr/>
          </p:nvSpPr>
          <p:spPr bwMode="auto">
            <a:xfrm>
              <a:off x="7822773" y="431321"/>
              <a:ext cx="24132" cy="6703"/>
            </a:xfrm>
            <a:custGeom>
              <a:avLst/>
              <a:gdLst>
                <a:gd name="T0" fmla="*/ 0 w 36"/>
                <a:gd name="T1" fmla="*/ 8 h 10"/>
                <a:gd name="T2" fmla="*/ 6 w 36"/>
                <a:gd name="T3" fmla="*/ 10 h 10"/>
                <a:gd name="T4" fmla="*/ 34 w 36"/>
                <a:gd name="T5" fmla="*/ 10 h 10"/>
                <a:gd name="T6" fmla="*/ 36 w 36"/>
                <a:gd name="T7" fmla="*/ 6 h 10"/>
                <a:gd name="T8" fmla="*/ 34 w 36"/>
                <a:gd name="T9" fmla="*/ 0 h 10"/>
                <a:gd name="T10" fmla="*/ 2 w 36"/>
                <a:gd name="T11" fmla="*/ 0 h 10"/>
                <a:gd name="T12" fmla="*/ 0 w 36"/>
                <a:gd name="T1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">
                  <a:moveTo>
                    <a:pt x="0" y="8"/>
                  </a:moveTo>
                  <a:lnTo>
                    <a:pt x="6" y="10"/>
                  </a:lnTo>
                  <a:lnTo>
                    <a:pt x="34" y="10"/>
                  </a:lnTo>
                  <a:lnTo>
                    <a:pt x="36" y="6"/>
                  </a:lnTo>
                  <a:lnTo>
                    <a:pt x="34" y="0"/>
                  </a:lnTo>
                  <a:lnTo>
                    <a:pt x="2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03" name="Freeform 302"/>
            <p:cNvSpPr>
              <a:spLocks/>
            </p:cNvSpPr>
            <p:nvPr/>
          </p:nvSpPr>
          <p:spPr bwMode="auto">
            <a:xfrm>
              <a:off x="8361719" y="476903"/>
              <a:ext cx="10726" cy="6703"/>
            </a:xfrm>
            <a:custGeom>
              <a:avLst/>
              <a:gdLst>
                <a:gd name="T0" fmla="*/ 0 w 16"/>
                <a:gd name="T1" fmla="*/ 2 h 10"/>
                <a:gd name="T2" fmla="*/ 4 w 16"/>
                <a:gd name="T3" fmla="*/ 10 h 10"/>
                <a:gd name="T4" fmla="*/ 16 w 16"/>
                <a:gd name="T5" fmla="*/ 8 h 10"/>
                <a:gd name="T6" fmla="*/ 16 w 16"/>
                <a:gd name="T7" fmla="*/ 0 h 10"/>
                <a:gd name="T8" fmla="*/ 4 w 16"/>
                <a:gd name="T9" fmla="*/ 0 h 10"/>
                <a:gd name="T10" fmla="*/ 0 w 16"/>
                <a:gd name="T11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0">
                  <a:moveTo>
                    <a:pt x="0" y="2"/>
                  </a:moveTo>
                  <a:lnTo>
                    <a:pt x="4" y="10"/>
                  </a:lnTo>
                  <a:lnTo>
                    <a:pt x="16" y="8"/>
                  </a:lnTo>
                  <a:lnTo>
                    <a:pt x="16" y="0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04" name="Freeform 303"/>
            <p:cNvSpPr>
              <a:spLocks/>
            </p:cNvSpPr>
            <p:nvPr/>
          </p:nvSpPr>
          <p:spPr bwMode="auto">
            <a:xfrm>
              <a:off x="8364400" y="495672"/>
              <a:ext cx="12066" cy="8044"/>
            </a:xfrm>
            <a:custGeom>
              <a:avLst/>
              <a:gdLst>
                <a:gd name="T0" fmla="*/ 2 w 18"/>
                <a:gd name="T1" fmla="*/ 2 h 12"/>
                <a:gd name="T2" fmla="*/ 0 w 18"/>
                <a:gd name="T3" fmla="*/ 8 h 12"/>
                <a:gd name="T4" fmla="*/ 8 w 18"/>
                <a:gd name="T5" fmla="*/ 12 h 12"/>
                <a:gd name="T6" fmla="*/ 18 w 18"/>
                <a:gd name="T7" fmla="*/ 8 h 12"/>
                <a:gd name="T8" fmla="*/ 10 w 18"/>
                <a:gd name="T9" fmla="*/ 0 h 12"/>
                <a:gd name="T10" fmla="*/ 2 w 18"/>
                <a:gd name="T11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2">
                  <a:moveTo>
                    <a:pt x="2" y="2"/>
                  </a:moveTo>
                  <a:lnTo>
                    <a:pt x="0" y="8"/>
                  </a:lnTo>
                  <a:lnTo>
                    <a:pt x="8" y="12"/>
                  </a:lnTo>
                  <a:lnTo>
                    <a:pt x="18" y="8"/>
                  </a:lnTo>
                  <a:lnTo>
                    <a:pt x="10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05" name="Freeform 304"/>
            <p:cNvSpPr>
              <a:spLocks/>
            </p:cNvSpPr>
            <p:nvPr/>
          </p:nvSpPr>
          <p:spPr bwMode="auto">
            <a:xfrm>
              <a:off x="8338927" y="495672"/>
              <a:ext cx="20110" cy="4022"/>
            </a:xfrm>
            <a:custGeom>
              <a:avLst/>
              <a:gdLst>
                <a:gd name="T0" fmla="*/ 18 w 30"/>
                <a:gd name="T1" fmla="*/ 6 h 6"/>
                <a:gd name="T2" fmla="*/ 28 w 30"/>
                <a:gd name="T3" fmla="*/ 6 h 6"/>
                <a:gd name="T4" fmla="*/ 30 w 30"/>
                <a:gd name="T5" fmla="*/ 0 h 6"/>
                <a:gd name="T6" fmla="*/ 14 w 30"/>
                <a:gd name="T7" fmla="*/ 0 h 6"/>
                <a:gd name="T8" fmla="*/ 0 w 30"/>
                <a:gd name="T9" fmla="*/ 2 h 6"/>
                <a:gd name="T10" fmla="*/ 18 w 30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6">
                  <a:moveTo>
                    <a:pt x="18" y="6"/>
                  </a:moveTo>
                  <a:lnTo>
                    <a:pt x="28" y="6"/>
                  </a:lnTo>
                  <a:lnTo>
                    <a:pt x="30" y="0"/>
                  </a:lnTo>
                  <a:lnTo>
                    <a:pt x="14" y="0"/>
                  </a:lnTo>
                  <a:lnTo>
                    <a:pt x="0" y="2"/>
                  </a:lnTo>
                  <a:lnTo>
                    <a:pt x="18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06" name="Freeform 305"/>
            <p:cNvSpPr>
              <a:spLocks/>
            </p:cNvSpPr>
            <p:nvPr/>
          </p:nvSpPr>
          <p:spPr bwMode="auto">
            <a:xfrm>
              <a:off x="8238377" y="436684"/>
              <a:ext cx="21450" cy="9385"/>
            </a:xfrm>
            <a:custGeom>
              <a:avLst/>
              <a:gdLst>
                <a:gd name="T0" fmla="*/ 6 w 32"/>
                <a:gd name="T1" fmla="*/ 0 h 14"/>
                <a:gd name="T2" fmla="*/ 0 w 32"/>
                <a:gd name="T3" fmla="*/ 0 h 14"/>
                <a:gd name="T4" fmla="*/ 12 w 32"/>
                <a:gd name="T5" fmla="*/ 12 h 14"/>
                <a:gd name="T6" fmla="*/ 32 w 32"/>
                <a:gd name="T7" fmla="*/ 14 h 14"/>
                <a:gd name="T8" fmla="*/ 32 w 32"/>
                <a:gd name="T9" fmla="*/ 10 h 14"/>
                <a:gd name="T10" fmla="*/ 22 w 32"/>
                <a:gd name="T11" fmla="*/ 8 h 14"/>
                <a:gd name="T12" fmla="*/ 6 w 32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4">
                  <a:moveTo>
                    <a:pt x="6" y="0"/>
                  </a:moveTo>
                  <a:lnTo>
                    <a:pt x="0" y="0"/>
                  </a:lnTo>
                  <a:lnTo>
                    <a:pt x="12" y="12"/>
                  </a:lnTo>
                  <a:lnTo>
                    <a:pt x="32" y="14"/>
                  </a:lnTo>
                  <a:lnTo>
                    <a:pt x="32" y="10"/>
                  </a:lnTo>
                  <a:lnTo>
                    <a:pt x="22" y="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07" name="Freeform 306"/>
            <p:cNvSpPr>
              <a:spLocks/>
            </p:cNvSpPr>
            <p:nvPr/>
          </p:nvSpPr>
          <p:spPr bwMode="auto">
            <a:xfrm>
              <a:off x="8192795" y="400485"/>
              <a:ext cx="16089" cy="12066"/>
            </a:xfrm>
            <a:custGeom>
              <a:avLst/>
              <a:gdLst>
                <a:gd name="T0" fmla="*/ 18 w 24"/>
                <a:gd name="T1" fmla="*/ 18 h 18"/>
                <a:gd name="T2" fmla="*/ 24 w 24"/>
                <a:gd name="T3" fmla="*/ 18 h 18"/>
                <a:gd name="T4" fmla="*/ 18 w 24"/>
                <a:gd name="T5" fmla="*/ 8 h 18"/>
                <a:gd name="T6" fmla="*/ 0 w 24"/>
                <a:gd name="T7" fmla="*/ 0 h 18"/>
                <a:gd name="T8" fmla="*/ 8 w 24"/>
                <a:gd name="T9" fmla="*/ 8 h 18"/>
                <a:gd name="T10" fmla="*/ 18 w 24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8">
                  <a:moveTo>
                    <a:pt x="18" y="18"/>
                  </a:moveTo>
                  <a:lnTo>
                    <a:pt x="24" y="18"/>
                  </a:lnTo>
                  <a:lnTo>
                    <a:pt x="18" y="8"/>
                  </a:lnTo>
                  <a:lnTo>
                    <a:pt x="0" y="0"/>
                  </a:lnTo>
                  <a:lnTo>
                    <a:pt x="8" y="8"/>
                  </a:lnTo>
                  <a:lnTo>
                    <a:pt x="18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08" name="Freeform 307"/>
            <p:cNvSpPr>
              <a:spLocks/>
            </p:cNvSpPr>
            <p:nvPr/>
          </p:nvSpPr>
          <p:spPr bwMode="auto">
            <a:xfrm>
              <a:off x="8220948" y="391101"/>
              <a:ext cx="140769" cy="38879"/>
            </a:xfrm>
            <a:custGeom>
              <a:avLst/>
              <a:gdLst>
                <a:gd name="T0" fmla="*/ 32 w 210"/>
                <a:gd name="T1" fmla="*/ 42 h 58"/>
                <a:gd name="T2" fmla="*/ 54 w 210"/>
                <a:gd name="T3" fmla="*/ 46 h 58"/>
                <a:gd name="T4" fmla="*/ 72 w 210"/>
                <a:gd name="T5" fmla="*/ 56 h 58"/>
                <a:gd name="T6" fmla="*/ 88 w 210"/>
                <a:gd name="T7" fmla="*/ 56 h 58"/>
                <a:gd name="T8" fmla="*/ 102 w 210"/>
                <a:gd name="T9" fmla="*/ 58 h 58"/>
                <a:gd name="T10" fmla="*/ 104 w 210"/>
                <a:gd name="T11" fmla="*/ 54 h 58"/>
                <a:gd name="T12" fmla="*/ 98 w 210"/>
                <a:gd name="T13" fmla="*/ 44 h 58"/>
                <a:gd name="T14" fmla="*/ 102 w 210"/>
                <a:gd name="T15" fmla="*/ 44 h 58"/>
                <a:gd name="T16" fmla="*/ 116 w 210"/>
                <a:gd name="T17" fmla="*/ 52 h 58"/>
                <a:gd name="T18" fmla="*/ 138 w 210"/>
                <a:gd name="T19" fmla="*/ 46 h 58"/>
                <a:gd name="T20" fmla="*/ 150 w 210"/>
                <a:gd name="T21" fmla="*/ 42 h 58"/>
                <a:gd name="T22" fmla="*/ 168 w 210"/>
                <a:gd name="T23" fmla="*/ 50 h 58"/>
                <a:gd name="T24" fmla="*/ 176 w 210"/>
                <a:gd name="T25" fmla="*/ 46 h 58"/>
                <a:gd name="T26" fmla="*/ 168 w 210"/>
                <a:gd name="T27" fmla="*/ 42 h 58"/>
                <a:gd name="T28" fmla="*/ 134 w 210"/>
                <a:gd name="T29" fmla="*/ 28 h 58"/>
                <a:gd name="T30" fmla="*/ 128 w 210"/>
                <a:gd name="T31" fmla="*/ 20 h 58"/>
                <a:gd name="T32" fmla="*/ 142 w 210"/>
                <a:gd name="T33" fmla="*/ 22 h 58"/>
                <a:gd name="T34" fmla="*/ 148 w 210"/>
                <a:gd name="T35" fmla="*/ 28 h 58"/>
                <a:gd name="T36" fmla="*/ 198 w 210"/>
                <a:gd name="T37" fmla="*/ 40 h 58"/>
                <a:gd name="T38" fmla="*/ 210 w 210"/>
                <a:gd name="T39" fmla="*/ 38 h 58"/>
                <a:gd name="T40" fmla="*/ 200 w 210"/>
                <a:gd name="T41" fmla="*/ 24 h 58"/>
                <a:gd name="T42" fmla="*/ 146 w 210"/>
                <a:gd name="T43" fmla="*/ 12 h 58"/>
                <a:gd name="T44" fmla="*/ 134 w 210"/>
                <a:gd name="T45" fmla="*/ 14 h 58"/>
                <a:gd name="T46" fmla="*/ 100 w 210"/>
                <a:gd name="T47" fmla="*/ 8 h 58"/>
                <a:gd name="T48" fmla="*/ 80 w 210"/>
                <a:gd name="T49" fmla="*/ 4 h 58"/>
                <a:gd name="T50" fmla="*/ 80 w 210"/>
                <a:gd name="T51" fmla="*/ 8 h 58"/>
                <a:gd name="T52" fmla="*/ 94 w 210"/>
                <a:gd name="T53" fmla="*/ 14 h 58"/>
                <a:gd name="T54" fmla="*/ 90 w 210"/>
                <a:gd name="T55" fmla="*/ 20 h 58"/>
                <a:gd name="T56" fmla="*/ 76 w 210"/>
                <a:gd name="T57" fmla="*/ 14 h 58"/>
                <a:gd name="T58" fmla="*/ 60 w 210"/>
                <a:gd name="T59" fmla="*/ 14 h 58"/>
                <a:gd name="T60" fmla="*/ 48 w 210"/>
                <a:gd name="T61" fmla="*/ 8 h 58"/>
                <a:gd name="T62" fmla="*/ 16 w 210"/>
                <a:gd name="T63" fmla="*/ 0 h 58"/>
                <a:gd name="T64" fmla="*/ 0 w 210"/>
                <a:gd name="T65" fmla="*/ 10 h 58"/>
                <a:gd name="T66" fmla="*/ 4 w 210"/>
                <a:gd name="T67" fmla="*/ 26 h 58"/>
                <a:gd name="T68" fmla="*/ 32 w 210"/>
                <a:gd name="T69" fmla="*/ 4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0" h="58">
                  <a:moveTo>
                    <a:pt x="32" y="42"/>
                  </a:moveTo>
                  <a:lnTo>
                    <a:pt x="54" y="46"/>
                  </a:lnTo>
                  <a:lnTo>
                    <a:pt x="72" y="56"/>
                  </a:lnTo>
                  <a:lnTo>
                    <a:pt x="88" y="56"/>
                  </a:lnTo>
                  <a:lnTo>
                    <a:pt x="102" y="58"/>
                  </a:lnTo>
                  <a:lnTo>
                    <a:pt x="104" y="54"/>
                  </a:lnTo>
                  <a:lnTo>
                    <a:pt x="98" y="44"/>
                  </a:lnTo>
                  <a:lnTo>
                    <a:pt x="102" y="44"/>
                  </a:lnTo>
                  <a:lnTo>
                    <a:pt x="116" y="52"/>
                  </a:lnTo>
                  <a:lnTo>
                    <a:pt x="138" y="46"/>
                  </a:lnTo>
                  <a:lnTo>
                    <a:pt x="150" y="42"/>
                  </a:lnTo>
                  <a:lnTo>
                    <a:pt x="168" y="50"/>
                  </a:lnTo>
                  <a:lnTo>
                    <a:pt x="176" y="46"/>
                  </a:lnTo>
                  <a:lnTo>
                    <a:pt x="168" y="42"/>
                  </a:lnTo>
                  <a:lnTo>
                    <a:pt x="134" y="28"/>
                  </a:lnTo>
                  <a:lnTo>
                    <a:pt x="128" y="20"/>
                  </a:lnTo>
                  <a:lnTo>
                    <a:pt x="142" y="22"/>
                  </a:lnTo>
                  <a:lnTo>
                    <a:pt x="148" y="28"/>
                  </a:lnTo>
                  <a:lnTo>
                    <a:pt x="198" y="40"/>
                  </a:lnTo>
                  <a:lnTo>
                    <a:pt x="210" y="38"/>
                  </a:lnTo>
                  <a:lnTo>
                    <a:pt x="200" y="24"/>
                  </a:lnTo>
                  <a:lnTo>
                    <a:pt x="146" y="12"/>
                  </a:lnTo>
                  <a:lnTo>
                    <a:pt x="134" y="14"/>
                  </a:lnTo>
                  <a:lnTo>
                    <a:pt x="100" y="8"/>
                  </a:lnTo>
                  <a:lnTo>
                    <a:pt x="80" y="4"/>
                  </a:lnTo>
                  <a:lnTo>
                    <a:pt x="80" y="8"/>
                  </a:lnTo>
                  <a:lnTo>
                    <a:pt x="94" y="14"/>
                  </a:lnTo>
                  <a:lnTo>
                    <a:pt x="90" y="20"/>
                  </a:lnTo>
                  <a:lnTo>
                    <a:pt x="76" y="14"/>
                  </a:lnTo>
                  <a:lnTo>
                    <a:pt x="60" y="14"/>
                  </a:lnTo>
                  <a:lnTo>
                    <a:pt x="48" y="8"/>
                  </a:lnTo>
                  <a:lnTo>
                    <a:pt x="16" y="0"/>
                  </a:lnTo>
                  <a:lnTo>
                    <a:pt x="0" y="10"/>
                  </a:lnTo>
                  <a:lnTo>
                    <a:pt x="4" y="26"/>
                  </a:lnTo>
                  <a:lnTo>
                    <a:pt x="32" y="4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09" name="Freeform 308"/>
            <p:cNvSpPr>
              <a:spLocks/>
            </p:cNvSpPr>
            <p:nvPr/>
          </p:nvSpPr>
          <p:spPr bwMode="auto">
            <a:xfrm>
              <a:off x="8336247" y="444727"/>
              <a:ext cx="61671" cy="14747"/>
            </a:xfrm>
            <a:custGeom>
              <a:avLst/>
              <a:gdLst>
                <a:gd name="T0" fmla="*/ 92 w 92"/>
                <a:gd name="T1" fmla="*/ 16 h 22"/>
                <a:gd name="T2" fmla="*/ 80 w 92"/>
                <a:gd name="T3" fmla="*/ 10 h 22"/>
                <a:gd name="T4" fmla="*/ 58 w 92"/>
                <a:gd name="T5" fmla="*/ 4 h 22"/>
                <a:gd name="T6" fmla="*/ 24 w 92"/>
                <a:gd name="T7" fmla="*/ 0 h 22"/>
                <a:gd name="T8" fmla="*/ 10 w 92"/>
                <a:gd name="T9" fmla="*/ 2 h 22"/>
                <a:gd name="T10" fmla="*/ 12 w 92"/>
                <a:gd name="T11" fmla="*/ 12 h 22"/>
                <a:gd name="T12" fmla="*/ 0 w 92"/>
                <a:gd name="T13" fmla="*/ 18 h 22"/>
                <a:gd name="T14" fmla="*/ 12 w 92"/>
                <a:gd name="T15" fmla="*/ 22 h 22"/>
                <a:gd name="T16" fmla="*/ 40 w 92"/>
                <a:gd name="T17" fmla="*/ 16 h 22"/>
                <a:gd name="T18" fmla="*/ 90 w 92"/>
                <a:gd name="T19" fmla="*/ 22 h 22"/>
                <a:gd name="T20" fmla="*/ 92 w 92"/>
                <a:gd name="T21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22">
                  <a:moveTo>
                    <a:pt x="92" y="16"/>
                  </a:moveTo>
                  <a:lnTo>
                    <a:pt x="80" y="10"/>
                  </a:lnTo>
                  <a:lnTo>
                    <a:pt x="58" y="4"/>
                  </a:lnTo>
                  <a:lnTo>
                    <a:pt x="24" y="0"/>
                  </a:lnTo>
                  <a:lnTo>
                    <a:pt x="10" y="2"/>
                  </a:lnTo>
                  <a:lnTo>
                    <a:pt x="12" y="12"/>
                  </a:lnTo>
                  <a:lnTo>
                    <a:pt x="0" y="18"/>
                  </a:lnTo>
                  <a:lnTo>
                    <a:pt x="12" y="22"/>
                  </a:lnTo>
                  <a:lnTo>
                    <a:pt x="40" y="16"/>
                  </a:lnTo>
                  <a:lnTo>
                    <a:pt x="90" y="22"/>
                  </a:lnTo>
                  <a:lnTo>
                    <a:pt x="92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10" name="Freeform 309"/>
            <p:cNvSpPr>
              <a:spLocks/>
            </p:cNvSpPr>
            <p:nvPr/>
          </p:nvSpPr>
          <p:spPr bwMode="auto">
            <a:xfrm>
              <a:off x="8317476" y="434002"/>
              <a:ext cx="18769" cy="10726"/>
            </a:xfrm>
            <a:custGeom>
              <a:avLst/>
              <a:gdLst>
                <a:gd name="T0" fmla="*/ 0 w 28"/>
                <a:gd name="T1" fmla="*/ 2 h 16"/>
                <a:gd name="T2" fmla="*/ 0 w 28"/>
                <a:gd name="T3" fmla="*/ 6 h 16"/>
                <a:gd name="T4" fmla="*/ 18 w 28"/>
                <a:gd name="T5" fmla="*/ 16 h 16"/>
                <a:gd name="T6" fmla="*/ 28 w 28"/>
                <a:gd name="T7" fmla="*/ 12 h 16"/>
                <a:gd name="T8" fmla="*/ 18 w 28"/>
                <a:gd name="T9" fmla="*/ 0 h 16"/>
                <a:gd name="T10" fmla="*/ 0 w 28"/>
                <a:gd name="T11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6">
                  <a:moveTo>
                    <a:pt x="0" y="2"/>
                  </a:moveTo>
                  <a:lnTo>
                    <a:pt x="0" y="6"/>
                  </a:lnTo>
                  <a:lnTo>
                    <a:pt x="18" y="16"/>
                  </a:lnTo>
                  <a:lnTo>
                    <a:pt x="28" y="12"/>
                  </a:lnTo>
                  <a:lnTo>
                    <a:pt x="18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11" name="Freeform 310"/>
            <p:cNvSpPr>
              <a:spLocks/>
            </p:cNvSpPr>
            <p:nvPr/>
          </p:nvSpPr>
          <p:spPr bwMode="auto">
            <a:xfrm>
              <a:off x="8376466" y="404506"/>
              <a:ext cx="97869" cy="21450"/>
            </a:xfrm>
            <a:custGeom>
              <a:avLst/>
              <a:gdLst>
                <a:gd name="T0" fmla="*/ 10 w 146"/>
                <a:gd name="T1" fmla="*/ 10 h 32"/>
                <a:gd name="T2" fmla="*/ 30 w 146"/>
                <a:gd name="T3" fmla="*/ 20 h 32"/>
                <a:gd name="T4" fmla="*/ 70 w 146"/>
                <a:gd name="T5" fmla="*/ 24 h 32"/>
                <a:gd name="T6" fmla="*/ 88 w 146"/>
                <a:gd name="T7" fmla="*/ 32 h 32"/>
                <a:gd name="T8" fmla="*/ 140 w 146"/>
                <a:gd name="T9" fmla="*/ 32 h 32"/>
                <a:gd name="T10" fmla="*/ 146 w 146"/>
                <a:gd name="T11" fmla="*/ 26 h 32"/>
                <a:gd name="T12" fmla="*/ 132 w 146"/>
                <a:gd name="T13" fmla="*/ 20 h 32"/>
                <a:gd name="T14" fmla="*/ 132 w 146"/>
                <a:gd name="T15" fmla="*/ 14 h 32"/>
                <a:gd name="T16" fmla="*/ 118 w 146"/>
                <a:gd name="T17" fmla="*/ 14 h 32"/>
                <a:gd name="T18" fmla="*/ 104 w 146"/>
                <a:gd name="T19" fmla="*/ 10 h 32"/>
                <a:gd name="T20" fmla="*/ 88 w 146"/>
                <a:gd name="T21" fmla="*/ 10 h 32"/>
                <a:gd name="T22" fmla="*/ 76 w 146"/>
                <a:gd name="T23" fmla="*/ 14 h 32"/>
                <a:gd name="T24" fmla="*/ 66 w 146"/>
                <a:gd name="T25" fmla="*/ 10 h 32"/>
                <a:gd name="T26" fmla="*/ 40 w 146"/>
                <a:gd name="T27" fmla="*/ 8 h 32"/>
                <a:gd name="T28" fmla="*/ 34 w 146"/>
                <a:gd name="T29" fmla="*/ 12 h 32"/>
                <a:gd name="T30" fmla="*/ 0 w 146"/>
                <a:gd name="T31" fmla="*/ 0 h 32"/>
                <a:gd name="T32" fmla="*/ 10 w 146"/>
                <a:gd name="T33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32">
                  <a:moveTo>
                    <a:pt x="10" y="10"/>
                  </a:moveTo>
                  <a:lnTo>
                    <a:pt x="30" y="20"/>
                  </a:lnTo>
                  <a:lnTo>
                    <a:pt x="70" y="24"/>
                  </a:lnTo>
                  <a:lnTo>
                    <a:pt x="88" y="32"/>
                  </a:lnTo>
                  <a:lnTo>
                    <a:pt x="140" y="32"/>
                  </a:lnTo>
                  <a:lnTo>
                    <a:pt x="146" y="26"/>
                  </a:lnTo>
                  <a:lnTo>
                    <a:pt x="132" y="20"/>
                  </a:lnTo>
                  <a:lnTo>
                    <a:pt x="132" y="14"/>
                  </a:lnTo>
                  <a:lnTo>
                    <a:pt x="118" y="14"/>
                  </a:lnTo>
                  <a:lnTo>
                    <a:pt x="104" y="10"/>
                  </a:lnTo>
                  <a:lnTo>
                    <a:pt x="88" y="10"/>
                  </a:lnTo>
                  <a:lnTo>
                    <a:pt x="76" y="14"/>
                  </a:lnTo>
                  <a:lnTo>
                    <a:pt x="66" y="10"/>
                  </a:lnTo>
                  <a:lnTo>
                    <a:pt x="40" y="8"/>
                  </a:lnTo>
                  <a:lnTo>
                    <a:pt x="34" y="12"/>
                  </a:lnTo>
                  <a:lnTo>
                    <a:pt x="0" y="0"/>
                  </a:lnTo>
                  <a:lnTo>
                    <a:pt x="1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12" name="Freeform 311"/>
            <p:cNvSpPr>
              <a:spLocks/>
            </p:cNvSpPr>
            <p:nvPr/>
          </p:nvSpPr>
          <p:spPr bwMode="auto">
            <a:xfrm>
              <a:off x="8375126" y="379035"/>
              <a:ext cx="10726" cy="6703"/>
            </a:xfrm>
            <a:custGeom>
              <a:avLst/>
              <a:gdLst>
                <a:gd name="T0" fmla="*/ 16 w 16"/>
                <a:gd name="T1" fmla="*/ 0 h 10"/>
                <a:gd name="T2" fmla="*/ 2 w 16"/>
                <a:gd name="T3" fmla="*/ 2 h 10"/>
                <a:gd name="T4" fmla="*/ 0 w 16"/>
                <a:gd name="T5" fmla="*/ 10 h 10"/>
                <a:gd name="T6" fmla="*/ 16 w 16"/>
                <a:gd name="T7" fmla="*/ 6 h 10"/>
                <a:gd name="T8" fmla="*/ 16 w 1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16" y="0"/>
                  </a:moveTo>
                  <a:lnTo>
                    <a:pt x="2" y="2"/>
                  </a:lnTo>
                  <a:lnTo>
                    <a:pt x="0" y="10"/>
                  </a:lnTo>
                  <a:lnTo>
                    <a:pt x="16" y="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13" name="Freeform 312"/>
            <p:cNvSpPr>
              <a:spLocks/>
            </p:cNvSpPr>
            <p:nvPr/>
          </p:nvSpPr>
          <p:spPr bwMode="auto">
            <a:xfrm>
              <a:off x="8828269" y="543935"/>
              <a:ext cx="18769" cy="9385"/>
            </a:xfrm>
            <a:custGeom>
              <a:avLst/>
              <a:gdLst>
                <a:gd name="T0" fmla="*/ 28 w 28"/>
                <a:gd name="T1" fmla="*/ 14 h 14"/>
                <a:gd name="T2" fmla="*/ 20 w 28"/>
                <a:gd name="T3" fmla="*/ 0 h 14"/>
                <a:gd name="T4" fmla="*/ 0 w 28"/>
                <a:gd name="T5" fmla="*/ 0 h 14"/>
                <a:gd name="T6" fmla="*/ 14 w 28"/>
                <a:gd name="T7" fmla="*/ 10 h 14"/>
                <a:gd name="T8" fmla="*/ 28 w 2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4">
                  <a:moveTo>
                    <a:pt x="28" y="14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14" y="10"/>
                  </a:lnTo>
                  <a:lnTo>
                    <a:pt x="28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14" name="Freeform 313"/>
            <p:cNvSpPr>
              <a:spLocks/>
            </p:cNvSpPr>
            <p:nvPr/>
          </p:nvSpPr>
          <p:spPr bwMode="auto">
            <a:xfrm>
              <a:off x="8952950" y="537232"/>
              <a:ext cx="30835" cy="9385"/>
            </a:xfrm>
            <a:custGeom>
              <a:avLst/>
              <a:gdLst>
                <a:gd name="T0" fmla="*/ 36 w 46"/>
                <a:gd name="T1" fmla="*/ 14 h 14"/>
                <a:gd name="T2" fmla="*/ 46 w 46"/>
                <a:gd name="T3" fmla="*/ 12 h 14"/>
                <a:gd name="T4" fmla="*/ 40 w 46"/>
                <a:gd name="T5" fmla="*/ 4 h 14"/>
                <a:gd name="T6" fmla="*/ 0 w 46"/>
                <a:gd name="T7" fmla="*/ 0 h 14"/>
                <a:gd name="T8" fmla="*/ 0 w 46"/>
                <a:gd name="T9" fmla="*/ 4 h 14"/>
                <a:gd name="T10" fmla="*/ 14 w 46"/>
                <a:gd name="T11" fmla="*/ 8 h 14"/>
                <a:gd name="T12" fmla="*/ 36 w 46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4">
                  <a:moveTo>
                    <a:pt x="36" y="14"/>
                  </a:moveTo>
                  <a:lnTo>
                    <a:pt x="46" y="12"/>
                  </a:lnTo>
                  <a:lnTo>
                    <a:pt x="40" y="4"/>
                  </a:lnTo>
                  <a:lnTo>
                    <a:pt x="0" y="0"/>
                  </a:lnTo>
                  <a:lnTo>
                    <a:pt x="0" y="4"/>
                  </a:lnTo>
                  <a:lnTo>
                    <a:pt x="14" y="8"/>
                  </a:lnTo>
                  <a:lnTo>
                    <a:pt x="36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15" name="Freeform 314"/>
            <p:cNvSpPr>
              <a:spLocks/>
            </p:cNvSpPr>
            <p:nvPr/>
          </p:nvSpPr>
          <p:spPr bwMode="auto">
            <a:xfrm>
              <a:off x="9103105" y="498353"/>
              <a:ext cx="63011" cy="21450"/>
            </a:xfrm>
            <a:custGeom>
              <a:avLst/>
              <a:gdLst>
                <a:gd name="T0" fmla="*/ 42 w 94"/>
                <a:gd name="T1" fmla="*/ 28 h 32"/>
                <a:gd name="T2" fmla="*/ 44 w 94"/>
                <a:gd name="T3" fmla="*/ 22 h 32"/>
                <a:gd name="T4" fmla="*/ 64 w 94"/>
                <a:gd name="T5" fmla="*/ 24 h 32"/>
                <a:gd name="T6" fmla="*/ 94 w 94"/>
                <a:gd name="T7" fmla="*/ 20 h 32"/>
                <a:gd name="T8" fmla="*/ 94 w 94"/>
                <a:gd name="T9" fmla="*/ 12 h 32"/>
                <a:gd name="T10" fmla="*/ 50 w 94"/>
                <a:gd name="T11" fmla="*/ 2 h 32"/>
                <a:gd name="T12" fmla="*/ 30 w 94"/>
                <a:gd name="T13" fmla="*/ 0 h 32"/>
                <a:gd name="T14" fmla="*/ 8 w 94"/>
                <a:gd name="T15" fmla="*/ 0 h 32"/>
                <a:gd name="T16" fmla="*/ 0 w 94"/>
                <a:gd name="T17" fmla="*/ 10 h 32"/>
                <a:gd name="T18" fmla="*/ 0 w 94"/>
                <a:gd name="T19" fmla="*/ 20 h 32"/>
                <a:gd name="T20" fmla="*/ 22 w 94"/>
                <a:gd name="T21" fmla="*/ 32 h 32"/>
                <a:gd name="T22" fmla="*/ 42 w 94"/>
                <a:gd name="T23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32">
                  <a:moveTo>
                    <a:pt x="42" y="28"/>
                  </a:moveTo>
                  <a:lnTo>
                    <a:pt x="44" y="22"/>
                  </a:lnTo>
                  <a:lnTo>
                    <a:pt x="64" y="24"/>
                  </a:lnTo>
                  <a:lnTo>
                    <a:pt x="94" y="20"/>
                  </a:lnTo>
                  <a:lnTo>
                    <a:pt x="94" y="12"/>
                  </a:lnTo>
                  <a:lnTo>
                    <a:pt x="50" y="2"/>
                  </a:lnTo>
                  <a:lnTo>
                    <a:pt x="30" y="0"/>
                  </a:lnTo>
                  <a:lnTo>
                    <a:pt x="8" y="0"/>
                  </a:lnTo>
                  <a:lnTo>
                    <a:pt x="0" y="10"/>
                  </a:lnTo>
                  <a:lnTo>
                    <a:pt x="0" y="20"/>
                  </a:lnTo>
                  <a:lnTo>
                    <a:pt x="22" y="32"/>
                  </a:lnTo>
                  <a:lnTo>
                    <a:pt x="42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16" name="Freeform 315"/>
            <p:cNvSpPr>
              <a:spLocks/>
            </p:cNvSpPr>
            <p:nvPr/>
          </p:nvSpPr>
          <p:spPr bwMode="auto">
            <a:xfrm>
              <a:off x="8788050" y="518464"/>
              <a:ext cx="9385" cy="5363"/>
            </a:xfrm>
            <a:custGeom>
              <a:avLst/>
              <a:gdLst>
                <a:gd name="T0" fmla="*/ 14 w 14"/>
                <a:gd name="T1" fmla="*/ 8 h 8"/>
                <a:gd name="T2" fmla="*/ 10 w 14"/>
                <a:gd name="T3" fmla="*/ 0 h 8"/>
                <a:gd name="T4" fmla="*/ 0 w 14"/>
                <a:gd name="T5" fmla="*/ 0 h 8"/>
                <a:gd name="T6" fmla="*/ 6 w 14"/>
                <a:gd name="T7" fmla="*/ 6 h 8"/>
                <a:gd name="T8" fmla="*/ 14 w 14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14" y="8"/>
                  </a:moveTo>
                  <a:lnTo>
                    <a:pt x="10" y="0"/>
                  </a:lnTo>
                  <a:lnTo>
                    <a:pt x="0" y="0"/>
                  </a:lnTo>
                  <a:lnTo>
                    <a:pt x="6" y="6"/>
                  </a:lnTo>
                  <a:lnTo>
                    <a:pt x="14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17" name="Freeform 316"/>
            <p:cNvSpPr>
              <a:spLocks/>
            </p:cNvSpPr>
            <p:nvPr/>
          </p:nvSpPr>
          <p:spPr bwMode="auto">
            <a:xfrm>
              <a:off x="9360512" y="911278"/>
              <a:ext cx="37539" cy="22792"/>
            </a:xfrm>
            <a:custGeom>
              <a:avLst/>
              <a:gdLst>
                <a:gd name="T0" fmla="*/ 18 w 56"/>
                <a:gd name="T1" fmla="*/ 8 h 34"/>
                <a:gd name="T2" fmla="*/ 12 w 56"/>
                <a:gd name="T3" fmla="*/ 2 h 34"/>
                <a:gd name="T4" fmla="*/ 0 w 56"/>
                <a:gd name="T5" fmla="*/ 0 h 34"/>
                <a:gd name="T6" fmla="*/ 2 w 56"/>
                <a:gd name="T7" fmla="*/ 6 h 34"/>
                <a:gd name="T8" fmla="*/ 10 w 56"/>
                <a:gd name="T9" fmla="*/ 8 h 34"/>
                <a:gd name="T10" fmla="*/ 18 w 56"/>
                <a:gd name="T11" fmla="*/ 16 h 34"/>
                <a:gd name="T12" fmla="*/ 46 w 56"/>
                <a:gd name="T13" fmla="*/ 30 h 34"/>
                <a:gd name="T14" fmla="*/ 56 w 56"/>
                <a:gd name="T15" fmla="*/ 34 h 34"/>
                <a:gd name="T16" fmla="*/ 46 w 56"/>
                <a:gd name="T17" fmla="*/ 22 h 34"/>
                <a:gd name="T18" fmla="*/ 18 w 56"/>
                <a:gd name="T19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34">
                  <a:moveTo>
                    <a:pt x="18" y="8"/>
                  </a:moveTo>
                  <a:lnTo>
                    <a:pt x="12" y="2"/>
                  </a:lnTo>
                  <a:lnTo>
                    <a:pt x="0" y="0"/>
                  </a:lnTo>
                  <a:lnTo>
                    <a:pt x="2" y="6"/>
                  </a:lnTo>
                  <a:lnTo>
                    <a:pt x="10" y="8"/>
                  </a:lnTo>
                  <a:lnTo>
                    <a:pt x="18" y="16"/>
                  </a:lnTo>
                  <a:lnTo>
                    <a:pt x="46" y="30"/>
                  </a:lnTo>
                  <a:lnTo>
                    <a:pt x="56" y="34"/>
                  </a:lnTo>
                  <a:lnTo>
                    <a:pt x="46" y="22"/>
                  </a:lnTo>
                  <a:lnTo>
                    <a:pt x="18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18" name="Freeform 317"/>
            <p:cNvSpPr>
              <a:spLocks/>
            </p:cNvSpPr>
            <p:nvPr/>
          </p:nvSpPr>
          <p:spPr bwMode="auto">
            <a:xfrm>
              <a:off x="9410116" y="928706"/>
              <a:ext cx="21450" cy="10726"/>
            </a:xfrm>
            <a:custGeom>
              <a:avLst/>
              <a:gdLst>
                <a:gd name="T0" fmla="*/ 0 w 32"/>
                <a:gd name="T1" fmla="*/ 0 h 16"/>
                <a:gd name="T2" fmla="*/ 10 w 32"/>
                <a:gd name="T3" fmla="*/ 8 h 16"/>
                <a:gd name="T4" fmla="*/ 32 w 32"/>
                <a:gd name="T5" fmla="*/ 16 h 16"/>
                <a:gd name="T6" fmla="*/ 24 w 32"/>
                <a:gd name="T7" fmla="*/ 6 h 16"/>
                <a:gd name="T8" fmla="*/ 0 w 32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6">
                  <a:moveTo>
                    <a:pt x="0" y="0"/>
                  </a:moveTo>
                  <a:lnTo>
                    <a:pt x="10" y="8"/>
                  </a:lnTo>
                  <a:lnTo>
                    <a:pt x="32" y="16"/>
                  </a:lnTo>
                  <a:lnTo>
                    <a:pt x="24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19" name="Freeform 318"/>
            <p:cNvSpPr>
              <a:spLocks/>
            </p:cNvSpPr>
            <p:nvPr/>
          </p:nvSpPr>
          <p:spPr bwMode="auto">
            <a:xfrm>
              <a:off x="6411056" y="358924"/>
              <a:ext cx="3104973" cy="947848"/>
            </a:xfrm>
            <a:custGeom>
              <a:avLst/>
              <a:gdLst>
                <a:gd name="T0" fmla="*/ 4476 w 4632"/>
                <a:gd name="T1" fmla="*/ 382 h 1414"/>
                <a:gd name="T2" fmla="*/ 4338 w 4632"/>
                <a:gd name="T3" fmla="*/ 338 h 1414"/>
                <a:gd name="T4" fmla="*/ 3920 w 4632"/>
                <a:gd name="T5" fmla="*/ 302 h 1414"/>
                <a:gd name="T6" fmla="*/ 3572 w 4632"/>
                <a:gd name="T7" fmla="*/ 274 h 1414"/>
                <a:gd name="T8" fmla="*/ 3206 w 4632"/>
                <a:gd name="T9" fmla="*/ 198 h 1414"/>
                <a:gd name="T10" fmla="*/ 2954 w 4632"/>
                <a:gd name="T11" fmla="*/ 166 h 1414"/>
                <a:gd name="T12" fmla="*/ 2804 w 4632"/>
                <a:gd name="T13" fmla="*/ 216 h 1414"/>
                <a:gd name="T14" fmla="*/ 2522 w 4632"/>
                <a:gd name="T15" fmla="*/ 136 h 1414"/>
                <a:gd name="T16" fmla="*/ 2208 w 4632"/>
                <a:gd name="T17" fmla="*/ 162 h 1414"/>
                <a:gd name="T18" fmla="*/ 1992 w 4632"/>
                <a:gd name="T19" fmla="*/ 174 h 1414"/>
                <a:gd name="T20" fmla="*/ 2112 w 4632"/>
                <a:gd name="T21" fmla="*/ 70 h 1414"/>
                <a:gd name="T22" fmla="*/ 1844 w 4632"/>
                <a:gd name="T23" fmla="*/ 6 h 1414"/>
                <a:gd name="T24" fmla="*/ 1910 w 4632"/>
                <a:gd name="T25" fmla="*/ 96 h 1414"/>
                <a:gd name="T26" fmla="*/ 1584 w 4632"/>
                <a:gd name="T27" fmla="*/ 52 h 1414"/>
                <a:gd name="T28" fmla="*/ 1452 w 4632"/>
                <a:gd name="T29" fmla="*/ 118 h 1414"/>
                <a:gd name="T30" fmla="*/ 1484 w 4632"/>
                <a:gd name="T31" fmla="*/ 260 h 1414"/>
                <a:gd name="T32" fmla="*/ 1302 w 4632"/>
                <a:gd name="T33" fmla="*/ 200 h 1414"/>
                <a:gd name="T34" fmla="*/ 1182 w 4632"/>
                <a:gd name="T35" fmla="*/ 212 h 1414"/>
                <a:gd name="T36" fmla="*/ 1314 w 4632"/>
                <a:gd name="T37" fmla="*/ 300 h 1414"/>
                <a:gd name="T38" fmla="*/ 1220 w 4632"/>
                <a:gd name="T39" fmla="*/ 382 h 1414"/>
                <a:gd name="T40" fmla="*/ 1142 w 4632"/>
                <a:gd name="T41" fmla="*/ 168 h 1414"/>
                <a:gd name="T42" fmla="*/ 1118 w 4632"/>
                <a:gd name="T43" fmla="*/ 306 h 1414"/>
                <a:gd name="T44" fmla="*/ 870 w 4632"/>
                <a:gd name="T45" fmla="*/ 314 h 1414"/>
                <a:gd name="T46" fmla="*/ 694 w 4632"/>
                <a:gd name="T47" fmla="*/ 330 h 1414"/>
                <a:gd name="T48" fmla="*/ 554 w 4632"/>
                <a:gd name="T49" fmla="*/ 358 h 1414"/>
                <a:gd name="T50" fmla="*/ 438 w 4632"/>
                <a:gd name="T51" fmla="*/ 370 h 1414"/>
                <a:gd name="T52" fmla="*/ 372 w 4632"/>
                <a:gd name="T53" fmla="*/ 472 h 1414"/>
                <a:gd name="T54" fmla="*/ 224 w 4632"/>
                <a:gd name="T55" fmla="*/ 474 h 1414"/>
                <a:gd name="T56" fmla="*/ 350 w 4632"/>
                <a:gd name="T57" fmla="*/ 392 h 1414"/>
                <a:gd name="T58" fmla="*/ 102 w 4632"/>
                <a:gd name="T59" fmla="*/ 272 h 1414"/>
                <a:gd name="T60" fmla="*/ 60 w 4632"/>
                <a:gd name="T61" fmla="*/ 434 h 1414"/>
                <a:gd name="T62" fmla="*/ 94 w 4632"/>
                <a:gd name="T63" fmla="*/ 636 h 1414"/>
                <a:gd name="T64" fmla="*/ 40 w 4632"/>
                <a:gd name="T65" fmla="*/ 762 h 1414"/>
                <a:gd name="T66" fmla="*/ 208 w 4632"/>
                <a:gd name="T67" fmla="*/ 950 h 1414"/>
                <a:gd name="T68" fmla="*/ 480 w 4632"/>
                <a:gd name="T69" fmla="*/ 1136 h 1414"/>
                <a:gd name="T70" fmla="*/ 514 w 4632"/>
                <a:gd name="T71" fmla="*/ 1314 h 1414"/>
                <a:gd name="T72" fmla="*/ 816 w 4632"/>
                <a:gd name="T73" fmla="*/ 1404 h 1414"/>
                <a:gd name="T74" fmla="*/ 730 w 4632"/>
                <a:gd name="T75" fmla="*/ 1138 h 1414"/>
                <a:gd name="T76" fmla="*/ 942 w 4632"/>
                <a:gd name="T77" fmla="*/ 1022 h 1414"/>
                <a:gd name="T78" fmla="*/ 1152 w 4632"/>
                <a:gd name="T79" fmla="*/ 916 h 1414"/>
                <a:gd name="T80" fmla="*/ 1512 w 4632"/>
                <a:gd name="T81" fmla="*/ 882 h 1414"/>
                <a:gd name="T82" fmla="*/ 1978 w 4632"/>
                <a:gd name="T83" fmla="*/ 1064 h 1414"/>
                <a:gd name="T84" fmla="*/ 2378 w 4632"/>
                <a:gd name="T85" fmla="*/ 1028 h 1414"/>
                <a:gd name="T86" fmla="*/ 2738 w 4632"/>
                <a:gd name="T87" fmla="*/ 1078 h 1414"/>
                <a:gd name="T88" fmla="*/ 3102 w 4632"/>
                <a:gd name="T89" fmla="*/ 910 h 1414"/>
                <a:gd name="T90" fmla="*/ 3648 w 4632"/>
                <a:gd name="T91" fmla="*/ 1186 h 1414"/>
                <a:gd name="T92" fmla="*/ 3678 w 4632"/>
                <a:gd name="T93" fmla="*/ 1332 h 1414"/>
                <a:gd name="T94" fmla="*/ 3750 w 4632"/>
                <a:gd name="T95" fmla="*/ 1010 h 1414"/>
                <a:gd name="T96" fmla="*/ 3592 w 4632"/>
                <a:gd name="T97" fmla="*/ 902 h 1414"/>
                <a:gd name="T98" fmla="*/ 3486 w 4632"/>
                <a:gd name="T99" fmla="*/ 788 h 1414"/>
                <a:gd name="T100" fmla="*/ 3698 w 4632"/>
                <a:gd name="T101" fmla="*/ 670 h 1414"/>
                <a:gd name="T102" fmla="*/ 3806 w 4632"/>
                <a:gd name="T103" fmla="*/ 690 h 1414"/>
                <a:gd name="T104" fmla="*/ 3888 w 4632"/>
                <a:gd name="T105" fmla="*/ 664 h 1414"/>
                <a:gd name="T106" fmla="*/ 3980 w 4632"/>
                <a:gd name="T107" fmla="*/ 604 h 1414"/>
                <a:gd name="T108" fmla="*/ 4030 w 4632"/>
                <a:gd name="T109" fmla="*/ 536 h 1414"/>
                <a:gd name="T110" fmla="*/ 4060 w 4632"/>
                <a:gd name="T111" fmla="*/ 680 h 1414"/>
                <a:gd name="T112" fmla="*/ 4254 w 4632"/>
                <a:gd name="T113" fmla="*/ 988 h 1414"/>
                <a:gd name="T114" fmla="*/ 4306 w 4632"/>
                <a:gd name="T115" fmla="*/ 860 h 1414"/>
                <a:gd name="T116" fmla="*/ 4192 w 4632"/>
                <a:gd name="T117" fmla="*/ 730 h 1414"/>
                <a:gd name="T118" fmla="*/ 4190 w 4632"/>
                <a:gd name="T119" fmla="*/ 620 h 1414"/>
                <a:gd name="T120" fmla="*/ 4418 w 4632"/>
                <a:gd name="T121" fmla="*/ 548 h 1414"/>
                <a:gd name="T122" fmla="*/ 4300 w 4632"/>
                <a:gd name="T123" fmla="*/ 462 h 1414"/>
                <a:gd name="T124" fmla="*/ 4404 w 4632"/>
                <a:gd name="T125" fmla="*/ 438 h 1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32" h="1414">
                  <a:moveTo>
                    <a:pt x="4632" y="472"/>
                  </a:moveTo>
                  <a:lnTo>
                    <a:pt x="4616" y="462"/>
                  </a:lnTo>
                  <a:lnTo>
                    <a:pt x="4608" y="464"/>
                  </a:lnTo>
                  <a:lnTo>
                    <a:pt x="4602" y="458"/>
                  </a:lnTo>
                  <a:lnTo>
                    <a:pt x="4584" y="458"/>
                  </a:lnTo>
                  <a:lnTo>
                    <a:pt x="4596" y="452"/>
                  </a:lnTo>
                  <a:lnTo>
                    <a:pt x="4596" y="444"/>
                  </a:lnTo>
                  <a:lnTo>
                    <a:pt x="4578" y="440"/>
                  </a:lnTo>
                  <a:lnTo>
                    <a:pt x="4560" y="424"/>
                  </a:lnTo>
                  <a:lnTo>
                    <a:pt x="4578" y="430"/>
                  </a:lnTo>
                  <a:lnTo>
                    <a:pt x="4608" y="430"/>
                  </a:lnTo>
                  <a:lnTo>
                    <a:pt x="4596" y="424"/>
                  </a:lnTo>
                  <a:lnTo>
                    <a:pt x="4618" y="426"/>
                  </a:lnTo>
                  <a:lnTo>
                    <a:pt x="4578" y="400"/>
                  </a:lnTo>
                  <a:lnTo>
                    <a:pt x="4564" y="392"/>
                  </a:lnTo>
                  <a:lnTo>
                    <a:pt x="4550" y="390"/>
                  </a:lnTo>
                  <a:lnTo>
                    <a:pt x="4506" y="374"/>
                  </a:lnTo>
                  <a:lnTo>
                    <a:pt x="4494" y="378"/>
                  </a:lnTo>
                  <a:lnTo>
                    <a:pt x="4480" y="376"/>
                  </a:lnTo>
                  <a:lnTo>
                    <a:pt x="4476" y="382"/>
                  </a:lnTo>
                  <a:lnTo>
                    <a:pt x="4460" y="372"/>
                  </a:lnTo>
                  <a:lnTo>
                    <a:pt x="4422" y="370"/>
                  </a:lnTo>
                  <a:lnTo>
                    <a:pt x="4440" y="374"/>
                  </a:lnTo>
                  <a:lnTo>
                    <a:pt x="4452" y="380"/>
                  </a:lnTo>
                  <a:lnTo>
                    <a:pt x="4458" y="386"/>
                  </a:lnTo>
                  <a:lnTo>
                    <a:pt x="4484" y="400"/>
                  </a:lnTo>
                  <a:lnTo>
                    <a:pt x="4474" y="398"/>
                  </a:lnTo>
                  <a:lnTo>
                    <a:pt x="4474" y="404"/>
                  </a:lnTo>
                  <a:lnTo>
                    <a:pt x="4452" y="392"/>
                  </a:lnTo>
                  <a:lnTo>
                    <a:pt x="4442" y="392"/>
                  </a:lnTo>
                  <a:lnTo>
                    <a:pt x="4436" y="382"/>
                  </a:lnTo>
                  <a:lnTo>
                    <a:pt x="4418" y="372"/>
                  </a:lnTo>
                  <a:lnTo>
                    <a:pt x="4404" y="362"/>
                  </a:lnTo>
                  <a:lnTo>
                    <a:pt x="4376" y="350"/>
                  </a:lnTo>
                  <a:lnTo>
                    <a:pt x="4370" y="356"/>
                  </a:lnTo>
                  <a:lnTo>
                    <a:pt x="4368" y="348"/>
                  </a:lnTo>
                  <a:lnTo>
                    <a:pt x="4348" y="344"/>
                  </a:lnTo>
                  <a:lnTo>
                    <a:pt x="4350" y="352"/>
                  </a:lnTo>
                  <a:lnTo>
                    <a:pt x="4342" y="350"/>
                  </a:lnTo>
                  <a:lnTo>
                    <a:pt x="4338" y="338"/>
                  </a:lnTo>
                  <a:lnTo>
                    <a:pt x="4328" y="338"/>
                  </a:lnTo>
                  <a:lnTo>
                    <a:pt x="4306" y="336"/>
                  </a:lnTo>
                  <a:lnTo>
                    <a:pt x="4280" y="322"/>
                  </a:lnTo>
                  <a:lnTo>
                    <a:pt x="4226" y="314"/>
                  </a:lnTo>
                  <a:lnTo>
                    <a:pt x="4188" y="304"/>
                  </a:lnTo>
                  <a:lnTo>
                    <a:pt x="4182" y="304"/>
                  </a:lnTo>
                  <a:lnTo>
                    <a:pt x="4156" y="300"/>
                  </a:lnTo>
                  <a:lnTo>
                    <a:pt x="4110" y="286"/>
                  </a:lnTo>
                  <a:lnTo>
                    <a:pt x="4090" y="282"/>
                  </a:lnTo>
                  <a:lnTo>
                    <a:pt x="4032" y="272"/>
                  </a:lnTo>
                  <a:lnTo>
                    <a:pt x="3990" y="268"/>
                  </a:lnTo>
                  <a:lnTo>
                    <a:pt x="3950" y="270"/>
                  </a:lnTo>
                  <a:lnTo>
                    <a:pt x="3924" y="266"/>
                  </a:lnTo>
                  <a:lnTo>
                    <a:pt x="3906" y="270"/>
                  </a:lnTo>
                  <a:lnTo>
                    <a:pt x="3848" y="256"/>
                  </a:lnTo>
                  <a:lnTo>
                    <a:pt x="3842" y="260"/>
                  </a:lnTo>
                  <a:lnTo>
                    <a:pt x="3858" y="266"/>
                  </a:lnTo>
                  <a:lnTo>
                    <a:pt x="3862" y="278"/>
                  </a:lnTo>
                  <a:lnTo>
                    <a:pt x="3878" y="280"/>
                  </a:lnTo>
                  <a:lnTo>
                    <a:pt x="3920" y="302"/>
                  </a:lnTo>
                  <a:lnTo>
                    <a:pt x="3910" y="308"/>
                  </a:lnTo>
                  <a:lnTo>
                    <a:pt x="3886" y="308"/>
                  </a:lnTo>
                  <a:lnTo>
                    <a:pt x="3868" y="296"/>
                  </a:lnTo>
                  <a:lnTo>
                    <a:pt x="3828" y="294"/>
                  </a:lnTo>
                  <a:lnTo>
                    <a:pt x="3812" y="280"/>
                  </a:lnTo>
                  <a:lnTo>
                    <a:pt x="3794" y="276"/>
                  </a:lnTo>
                  <a:lnTo>
                    <a:pt x="3790" y="272"/>
                  </a:lnTo>
                  <a:lnTo>
                    <a:pt x="3780" y="282"/>
                  </a:lnTo>
                  <a:lnTo>
                    <a:pt x="3740" y="280"/>
                  </a:lnTo>
                  <a:lnTo>
                    <a:pt x="3712" y="276"/>
                  </a:lnTo>
                  <a:lnTo>
                    <a:pt x="3684" y="268"/>
                  </a:lnTo>
                  <a:lnTo>
                    <a:pt x="3680" y="274"/>
                  </a:lnTo>
                  <a:lnTo>
                    <a:pt x="3646" y="276"/>
                  </a:lnTo>
                  <a:lnTo>
                    <a:pt x="3648" y="294"/>
                  </a:lnTo>
                  <a:lnTo>
                    <a:pt x="3668" y="306"/>
                  </a:lnTo>
                  <a:lnTo>
                    <a:pt x="3664" y="310"/>
                  </a:lnTo>
                  <a:lnTo>
                    <a:pt x="3646" y="300"/>
                  </a:lnTo>
                  <a:lnTo>
                    <a:pt x="3616" y="288"/>
                  </a:lnTo>
                  <a:lnTo>
                    <a:pt x="3600" y="280"/>
                  </a:lnTo>
                  <a:lnTo>
                    <a:pt x="3572" y="274"/>
                  </a:lnTo>
                  <a:lnTo>
                    <a:pt x="3566" y="260"/>
                  </a:lnTo>
                  <a:lnTo>
                    <a:pt x="3552" y="248"/>
                  </a:lnTo>
                  <a:lnTo>
                    <a:pt x="3534" y="242"/>
                  </a:lnTo>
                  <a:lnTo>
                    <a:pt x="3494" y="230"/>
                  </a:lnTo>
                  <a:lnTo>
                    <a:pt x="3456" y="228"/>
                  </a:lnTo>
                  <a:lnTo>
                    <a:pt x="3446" y="228"/>
                  </a:lnTo>
                  <a:lnTo>
                    <a:pt x="3426" y="228"/>
                  </a:lnTo>
                  <a:lnTo>
                    <a:pt x="3416" y="232"/>
                  </a:lnTo>
                  <a:lnTo>
                    <a:pt x="3384" y="230"/>
                  </a:lnTo>
                  <a:lnTo>
                    <a:pt x="3366" y="236"/>
                  </a:lnTo>
                  <a:lnTo>
                    <a:pt x="3336" y="236"/>
                  </a:lnTo>
                  <a:lnTo>
                    <a:pt x="3312" y="232"/>
                  </a:lnTo>
                  <a:lnTo>
                    <a:pt x="3306" y="222"/>
                  </a:lnTo>
                  <a:lnTo>
                    <a:pt x="3284" y="214"/>
                  </a:lnTo>
                  <a:lnTo>
                    <a:pt x="3270" y="212"/>
                  </a:lnTo>
                  <a:lnTo>
                    <a:pt x="3242" y="212"/>
                  </a:lnTo>
                  <a:lnTo>
                    <a:pt x="3222" y="208"/>
                  </a:lnTo>
                  <a:lnTo>
                    <a:pt x="3194" y="206"/>
                  </a:lnTo>
                  <a:lnTo>
                    <a:pt x="3192" y="200"/>
                  </a:lnTo>
                  <a:lnTo>
                    <a:pt x="3206" y="198"/>
                  </a:lnTo>
                  <a:lnTo>
                    <a:pt x="3206" y="192"/>
                  </a:lnTo>
                  <a:lnTo>
                    <a:pt x="3182" y="190"/>
                  </a:lnTo>
                  <a:lnTo>
                    <a:pt x="3180" y="196"/>
                  </a:lnTo>
                  <a:lnTo>
                    <a:pt x="3154" y="184"/>
                  </a:lnTo>
                  <a:lnTo>
                    <a:pt x="3112" y="184"/>
                  </a:lnTo>
                  <a:lnTo>
                    <a:pt x="3112" y="202"/>
                  </a:lnTo>
                  <a:lnTo>
                    <a:pt x="3102" y="208"/>
                  </a:lnTo>
                  <a:lnTo>
                    <a:pt x="3084" y="200"/>
                  </a:lnTo>
                  <a:lnTo>
                    <a:pt x="3084" y="196"/>
                  </a:lnTo>
                  <a:lnTo>
                    <a:pt x="3094" y="190"/>
                  </a:lnTo>
                  <a:lnTo>
                    <a:pt x="3102" y="192"/>
                  </a:lnTo>
                  <a:lnTo>
                    <a:pt x="3100" y="184"/>
                  </a:lnTo>
                  <a:lnTo>
                    <a:pt x="3088" y="186"/>
                  </a:lnTo>
                  <a:lnTo>
                    <a:pt x="3072" y="186"/>
                  </a:lnTo>
                  <a:lnTo>
                    <a:pt x="3042" y="190"/>
                  </a:lnTo>
                  <a:lnTo>
                    <a:pt x="3044" y="178"/>
                  </a:lnTo>
                  <a:lnTo>
                    <a:pt x="3070" y="174"/>
                  </a:lnTo>
                  <a:lnTo>
                    <a:pt x="3044" y="172"/>
                  </a:lnTo>
                  <a:lnTo>
                    <a:pt x="3000" y="170"/>
                  </a:lnTo>
                  <a:lnTo>
                    <a:pt x="2954" y="166"/>
                  </a:lnTo>
                  <a:lnTo>
                    <a:pt x="2932" y="162"/>
                  </a:lnTo>
                  <a:lnTo>
                    <a:pt x="2924" y="164"/>
                  </a:lnTo>
                  <a:lnTo>
                    <a:pt x="2934" y="168"/>
                  </a:lnTo>
                  <a:lnTo>
                    <a:pt x="2934" y="176"/>
                  </a:lnTo>
                  <a:lnTo>
                    <a:pt x="2932" y="190"/>
                  </a:lnTo>
                  <a:lnTo>
                    <a:pt x="2930" y="192"/>
                  </a:lnTo>
                  <a:lnTo>
                    <a:pt x="2946" y="202"/>
                  </a:lnTo>
                  <a:lnTo>
                    <a:pt x="2962" y="214"/>
                  </a:lnTo>
                  <a:lnTo>
                    <a:pt x="2936" y="214"/>
                  </a:lnTo>
                  <a:lnTo>
                    <a:pt x="2926" y="220"/>
                  </a:lnTo>
                  <a:lnTo>
                    <a:pt x="2920" y="224"/>
                  </a:lnTo>
                  <a:lnTo>
                    <a:pt x="2892" y="214"/>
                  </a:lnTo>
                  <a:lnTo>
                    <a:pt x="2868" y="210"/>
                  </a:lnTo>
                  <a:lnTo>
                    <a:pt x="2842" y="202"/>
                  </a:lnTo>
                  <a:lnTo>
                    <a:pt x="2828" y="200"/>
                  </a:lnTo>
                  <a:lnTo>
                    <a:pt x="2824" y="206"/>
                  </a:lnTo>
                  <a:lnTo>
                    <a:pt x="2854" y="214"/>
                  </a:lnTo>
                  <a:lnTo>
                    <a:pt x="2858" y="220"/>
                  </a:lnTo>
                  <a:lnTo>
                    <a:pt x="2828" y="214"/>
                  </a:lnTo>
                  <a:lnTo>
                    <a:pt x="2804" y="216"/>
                  </a:lnTo>
                  <a:lnTo>
                    <a:pt x="2784" y="212"/>
                  </a:lnTo>
                  <a:lnTo>
                    <a:pt x="2760" y="206"/>
                  </a:lnTo>
                  <a:lnTo>
                    <a:pt x="2744" y="196"/>
                  </a:lnTo>
                  <a:lnTo>
                    <a:pt x="2746" y="214"/>
                  </a:lnTo>
                  <a:lnTo>
                    <a:pt x="2756" y="220"/>
                  </a:lnTo>
                  <a:lnTo>
                    <a:pt x="2758" y="238"/>
                  </a:lnTo>
                  <a:lnTo>
                    <a:pt x="2734" y="232"/>
                  </a:lnTo>
                  <a:lnTo>
                    <a:pt x="2692" y="218"/>
                  </a:lnTo>
                  <a:lnTo>
                    <a:pt x="2664" y="210"/>
                  </a:lnTo>
                  <a:lnTo>
                    <a:pt x="2652" y="208"/>
                  </a:lnTo>
                  <a:lnTo>
                    <a:pt x="2630" y="192"/>
                  </a:lnTo>
                  <a:lnTo>
                    <a:pt x="2640" y="190"/>
                  </a:lnTo>
                  <a:lnTo>
                    <a:pt x="2642" y="180"/>
                  </a:lnTo>
                  <a:lnTo>
                    <a:pt x="2622" y="172"/>
                  </a:lnTo>
                  <a:lnTo>
                    <a:pt x="2616" y="160"/>
                  </a:lnTo>
                  <a:lnTo>
                    <a:pt x="2600" y="150"/>
                  </a:lnTo>
                  <a:lnTo>
                    <a:pt x="2586" y="148"/>
                  </a:lnTo>
                  <a:lnTo>
                    <a:pt x="2574" y="140"/>
                  </a:lnTo>
                  <a:lnTo>
                    <a:pt x="2544" y="132"/>
                  </a:lnTo>
                  <a:lnTo>
                    <a:pt x="2522" y="136"/>
                  </a:lnTo>
                  <a:lnTo>
                    <a:pt x="2500" y="130"/>
                  </a:lnTo>
                  <a:lnTo>
                    <a:pt x="2492" y="136"/>
                  </a:lnTo>
                  <a:lnTo>
                    <a:pt x="2446" y="126"/>
                  </a:lnTo>
                  <a:lnTo>
                    <a:pt x="2444" y="132"/>
                  </a:lnTo>
                  <a:lnTo>
                    <a:pt x="2438" y="136"/>
                  </a:lnTo>
                  <a:lnTo>
                    <a:pt x="2462" y="156"/>
                  </a:lnTo>
                  <a:lnTo>
                    <a:pt x="2456" y="160"/>
                  </a:lnTo>
                  <a:lnTo>
                    <a:pt x="2440" y="156"/>
                  </a:lnTo>
                  <a:lnTo>
                    <a:pt x="2414" y="156"/>
                  </a:lnTo>
                  <a:lnTo>
                    <a:pt x="2382" y="156"/>
                  </a:lnTo>
                  <a:lnTo>
                    <a:pt x="2368" y="148"/>
                  </a:lnTo>
                  <a:lnTo>
                    <a:pt x="2356" y="152"/>
                  </a:lnTo>
                  <a:lnTo>
                    <a:pt x="2316" y="148"/>
                  </a:lnTo>
                  <a:lnTo>
                    <a:pt x="2312" y="142"/>
                  </a:lnTo>
                  <a:lnTo>
                    <a:pt x="2316" y="138"/>
                  </a:lnTo>
                  <a:lnTo>
                    <a:pt x="2310" y="136"/>
                  </a:lnTo>
                  <a:lnTo>
                    <a:pt x="2228" y="136"/>
                  </a:lnTo>
                  <a:lnTo>
                    <a:pt x="2220" y="132"/>
                  </a:lnTo>
                  <a:lnTo>
                    <a:pt x="2192" y="136"/>
                  </a:lnTo>
                  <a:lnTo>
                    <a:pt x="2208" y="162"/>
                  </a:lnTo>
                  <a:lnTo>
                    <a:pt x="2188" y="148"/>
                  </a:lnTo>
                  <a:lnTo>
                    <a:pt x="2168" y="130"/>
                  </a:lnTo>
                  <a:lnTo>
                    <a:pt x="2146" y="124"/>
                  </a:lnTo>
                  <a:lnTo>
                    <a:pt x="2158" y="138"/>
                  </a:lnTo>
                  <a:lnTo>
                    <a:pt x="2142" y="138"/>
                  </a:lnTo>
                  <a:lnTo>
                    <a:pt x="2110" y="130"/>
                  </a:lnTo>
                  <a:lnTo>
                    <a:pt x="2110" y="122"/>
                  </a:lnTo>
                  <a:lnTo>
                    <a:pt x="2098" y="124"/>
                  </a:lnTo>
                  <a:lnTo>
                    <a:pt x="2072" y="124"/>
                  </a:lnTo>
                  <a:lnTo>
                    <a:pt x="2074" y="134"/>
                  </a:lnTo>
                  <a:lnTo>
                    <a:pt x="2094" y="130"/>
                  </a:lnTo>
                  <a:lnTo>
                    <a:pt x="2098" y="134"/>
                  </a:lnTo>
                  <a:lnTo>
                    <a:pt x="2086" y="142"/>
                  </a:lnTo>
                  <a:lnTo>
                    <a:pt x="2068" y="142"/>
                  </a:lnTo>
                  <a:lnTo>
                    <a:pt x="2054" y="152"/>
                  </a:lnTo>
                  <a:lnTo>
                    <a:pt x="2030" y="154"/>
                  </a:lnTo>
                  <a:lnTo>
                    <a:pt x="2012" y="150"/>
                  </a:lnTo>
                  <a:lnTo>
                    <a:pt x="2006" y="156"/>
                  </a:lnTo>
                  <a:lnTo>
                    <a:pt x="2012" y="164"/>
                  </a:lnTo>
                  <a:lnTo>
                    <a:pt x="1992" y="174"/>
                  </a:lnTo>
                  <a:lnTo>
                    <a:pt x="1974" y="178"/>
                  </a:lnTo>
                  <a:lnTo>
                    <a:pt x="1954" y="180"/>
                  </a:lnTo>
                  <a:lnTo>
                    <a:pt x="1966" y="176"/>
                  </a:lnTo>
                  <a:lnTo>
                    <a:pt x="1990" y="168"/>
                  </a:lnTo>
                  <a:lnTo>
                    <a:pt x="2000" y="152"/>
                  </a:lnTo>
                  <a:lnTo>
                    <a:pt x="2004" y="148"/>
                  </a:lnTo>
                  <a:lnTo>
                    <a:pt x="2010" y="136"/>
                  </a:lnTo>
                  <a:lnTo>
                    <a:pt x="2020" y="136"/>
                  </a:lnTo>
                  <a:lnTo>
                    <a:pt x="2040" y="126"/>
                  </a:lnTo>
                  <a:lnTo>
                    <a:pt x="2054" y="116"/>
                  </a:lnTo>
                  <a:lnTo>
                    <a:pt x="2084" y="104"/>
                  </a:lnTo>
                  <a:lnTo>
                    <a:pt x="2096" y="102"/>
                  </a:lnTo>
                  <a:lnTo>
                    <a:pt x="2100" y="96"/>
                  </a:lnTo>
                  <a:lnTo>
                    <a:pt x="2118" y="88"/>
                  </a:lnTo>
                  <a:lnTo>
                    <a:pt x="2116" y="76"/>
                  </a:lnTo>
                  <a:lnTo>
                    <a:pt x="2098" y="76"/>
                  </a:lnTo>
                  <a:lnTo>
                    <a:pt x="2086" y="70"/>
                  </a:lnTo>
                  <a:lnTo>
                    <a:pt x="2082" y="62"/>
                  </a:lnTo>
                  <a:lnTo>
                    <a:pt x="2098" y="70"/>
                  </a:lnTo>
                  <a:lnTo>
                    <a:pt x="2112" y="70"/>
                  </a:lnTo>
                  <a:lnTo>
                    <a:pt x="2110" y="64"/>
                  </a:lnTo>
                  <a:lnTo>
                    <a:pt x="2098" y="62"/>
                  </a:lnTo>
                  <a:lnTo>
                    <a:pt x="2074" y="54"/>
                  </a:lnTo>
                  <a:lnTo>
                    <a:pt x="2072" y="62"/>
                  </a:lnTo>
                  <a:lnTo>
                    <a:pt x="2054" y="48"/>
                  </a:lnTo>
                  <a:lnTo>
                    <a:pt x="2018" y="38"/>
                  </a:lnTo>
                  <a:lnTo>
                    <a:pt x="1986" y="32"/>
                  </a:lnTo>
                  <a:lnTo>
                    <a:pt x="1972" y="34"/>
                  </a:lnTo>
                  <a:lnTo>
                    <a:pt x="1950" y="36"/>
                  </a:lnTo>
                  <a:lnTo>
                    <a:pt x="1928" y="34"/>
                  </a:lnTo>
                  <a:lnTo>
                    <a:pt x="1912" y="40"/>
                  </a:lnTo>
                  <a:lnTo>
                    <a:pt x="1886" y="38"/>
                  </a:lnTo>
                  <a:lnTo>
                    <a:pt x="1896" y="26"/>
                  </a:lnTo>
                  <a:lnTo>
                    <a:pt x="1886" y="24"/>
                  </a:lnTo>
                  <a:lnTo>
                    <a:pt x="1862" y="22"/>
                  </a:lnTo>
                  <a:lnTo>
                    <a:pt x="1848" y="20"/>
                  </a:lnTo>
                  <a:lnTo>
                    <a:pt x="1838" y="22"/>
                  </a:lnTo>
                  <a:lnTo>
                    <a:pt x="1820" y="22"/>
                  </a:lnTo>
                  <a:lnTo>
                    <a:pt x="1848" y="10"/>
                  </a:lnTo>
                  <a:lnTo>
                    <a:pt x="1844" y="6"/>
                  </a:lnTo>
                  <a:lnTo>
                    <a:pt x="1830" y="6"/>
                  </a:lnTo>
                  <a:lnTo>
                    <a:pt x="1790" y="0"/>
                  </a:lnTo>
                  <a:lnTo>
                    <a:pt x="1782" y="4"/>
                  </a:lnTo>
                  <a:lnTo>
                    <a:pt x="1772" y="4"/>
                  </a:lnTo>
                  <a:lnTo>
                    <a:pt x="1758" y="14"/>
                  </a:lnTo>
                  <a:lnTo>
                    <a:pt x="1750" y="20"/>
                  </a:lnTo>
                  <a:lnTo>
                    <a:pt x="1750" y="30"/>
                  </a:lnTo>
                  <a:lnTo>
                    <a:pt x="1762" y="38"/>
                  </a:lnTo>
                  <a:lnTo>
                    <a:pt x="1802" y="50"/>
                  </a:lnTo>
                  <a:lnTo>
                    <a:pt x="1766" y="48"/>
                  </a:lnTo>
                  <a:lnTo>
                    <a:pt x="1758" y="42"/>
                  </a:lnTo>
                  <a:lnTo>
                    <a:pt x="1724" y="46"/>
                  </a:lnTo>
                  <a:lnTo>
                    <a:pt x="1704" y="44"/>
                  </a:lnTo>
                  <a:lnTo>
                    <a:pt x="1742" y="56"/>
                  </a:lnTo>
                  <a:lnTo>
                    <a:pt x="1756" y="74"/>
                  </a:lnTo>
                  <a:lnTo>
                    <a:pt x="1792" y="86"/>
                  </a:lnTo>
                  <a:lnTo>
                    <a:pt x="1810" y="100"/>
                  </a:lnTo>
                  <a:lnTo>
                    <a:pt x="1880" y="96"/>
                  </a:lnTo>
                  <a:lnTo>
                    <a:pt x="1886" y="90"/>
                  </a:lnTo>
                  <a:lnTo>
                    <a:pt x="1910" y="96"/>
                  </a:lnTo>
                  <a:lnTo>
                    <a:pt x="1842" y="112"/>
                  </a:lnTo>
                  <a:lnTo>
                    <a:pt x="1848" y="126"/>
                  </a:lnTo>
                  <a:lnTo>
                    <a:pt x="1834" y="120"/>
                  </a:lnTo>
                  <a:lnTo>
                    <a:pt x="1814" y="114"/>
                  </a:lnTo>
                  <a:lnTo>
                    <a:pt x="1790" y="116"/>
                  </a:lnTo>
                  <a:lnTo>
                    <a:pt x="1802" y="104"/>
                  </a:lnTo>
                  <a:lnTo>
                    <a:pt x="1790" y="92"/>
                  </a:lnTo>
                  <a:lnTo>
                    <a:pt x="1752" y="80"/>
                  </a:lnTo>
                  <a:lnTo>
                    <a:pt x="1740" y="62"/>
                  </a:lnTo>
                  <a:lnTo>
                    <a:pt x="1728" y="54"/>
                  </a:lnTo>
                  <a:lnTo>
                    <a:pt x="1696" y="54"/>
                  </a:lnTo>
                  <a:lnTo>
                    <a:pt x="1688" y="58"/>
                  </a:lnTo>
                  <a:lnTo>
                    <a:pt x="1680" y="58"/>
                  </a:lnTo>
                  <a:lnTo>
                    <a:pt x="1662" y="62"/>
                  </a:lnTo>
                  <a:lnTo>
                    <a:pt x="1658" y="58"/>
                  </a:lnTo>
                  <a:lnTo>
                    <a:pt x="1644" y="64"/>
                  </a:lnTo>
                  <a:lnTo>
                    <a:pt x="1644" y="56"/>
                  </a:lnTo>
                  <a:lnTo>
                    <a:pt x="1628" y="52"/>
                  </a:lnTo>
                  <a:lnTo>
                    <a:pt x="1606" y="54"/>
                  </a:lnTo>
                  <a:lnTo>
                    <a:pt x="1584" y="52"/>
                  </a:lnTo>
                  <a:lnTo>
                    <a:pt x="1578" y="50"/>
                  </a:lnTo>
                  <a:lnTo>
                    <a:pt x="1568" y="54"/>
                  </a:lnTo>
                  <a:lnTo>
                    <a:pt x="1572" y="60"/>
                  </a:lnTo>
                  <a:lnTo>
                    <a:pt x="1584" y="60"/>
                  </a:lnTo>
                  <a:lnTo>
                    <a:pt x="1598" y="62"/>
                  </a:lnTo>
                  <a:lnTo>
                    <a:pt x="1578" y="68"/>
                  </a:lnTo>
                  <a:lnTo>
                    <a:pt x="1548" y="70"/>
                  </a:lnTo>
                  <a:lnTo>
                    <a:pt x="1524" y="70"/>
                  </a:lnTo>
                  <a:lnTo>
                    <a:pt x="1504" y="76"/>
                  </a:lnTo>
                  <a:lnTo>
                    <a:pt x="1492" y="74"/>
                  </a:lnTo>
                  <a:lnTo>
                    <a:pt x="1468" y="86"/>
                  </a:lnTo>
                  <a:lnTo>
                    <a:pt x="1446" y="84"/>
                  </a:lnTo>
                  <a:lnTo>
                    <a:pt x="1462" y="92"/>
                  </a:lnTo>
                  <a:lnTo>
                    <a:pt x="1442" y="94"/>
                  </a:lnTo>
                  <a:lnTo>
                    <a:pt x="1440" y="100"/>
                  </a:lnTo>
                  <a:lnTo>
                    <a:pt x="1460" y="102"/>
                  </a:lnTo>
                  <a:lnTo>
                    <a:pt x="1462" y="108"/>
                  </a:lnTo>
                  <a:lnTo>
                    <a:pt x="1450" y="106"/>
                  </a:lnTo>
                  <a:lnTo>
                    <a:pt x="1446" y="112"/>
                  </a:lnTo>
                  <a:lnTo>
                    <a:pt x="1452" y="118"/>
                  </a:lnTo>
                  <a:lnTo>
                    <a:pt x="1468" y="118"/>
                  </a:lnTo>
                  <a:lnTo>
                    <a:pt x="1484" y="128"/>
                  </a:lnTo>
                  <a:lnTo>
                    <a:pt x="1456" y="130"/>
                  </a:lnTo>
                  <a:lnTo>
                    <a:pt x="1448" y="134"/>
                  </a:lnTo>
                  <a:lnTo>
                    <a:pt x="1432" y="130"/>
                  </a:lnTo>
                  <a:lnTo>
                    <a:pt x="1386" y="134"/>
                  </a:lnTo>
                  <a:lnTo>
                    <a:pt x="1342" y="136"/>
                  </a:lnTo>
                  <a:lnTo>
                    <a:pt x="1326" y="144"/>
                  </a:lnTo>
                  <a:lnTo>
                    <a:pt x="1346" y="164"/>
                  </a:lnTo>
                  <a:lnTo>
                    <a:pt x="1346" y="172"/>
                  </a:lnTo>
                  <a:lnTo>
                    <a:pt x="1366" y="184"/>
                  </a:lnTo>
                  <a:lnTo>
                    <a:pt x="1396" y="186"/>
                  </a:lnTo>
                  <a:lnTo>
                    <a:pt x="1412" y="198"/>
                  </a:lnTo>
                  <a:lnTo>
                    <a:pt x="1430" y="198"/>
                  </a:lnTo>
                  <a:lnTo>
                    <a:pt x="1448" y="208"/>
                  </a:lnTo>
                  <a:lnTo>
                    <a:pt x="1452" y="224"/>
                  </a:lnTo>
                  <a:lnTo>
                    <a:pt x="1484" y="240"/>
                  </a:lnTo>
                  <a:lnTo>
                    <a:pt x="1484" y="252"/>
                  </a:lnTo>
                  <a:lnTo>
                    <a:pt x="1468" y="254"/>
                  </a:lnTo>
                  <a:lnTo>
                    <a:pt x="1484" y="260"/>
                  </a:lnTo>
                  <a:lnTo>
                    <a:pt x="1502" y="274"/>
                  </a:lnTo>
                  <a:lnTo>
                    <a:pt x="1480" y="266"/>
                  </a:lnTo>
                  <a:lnTo>
                    <a:pt x="1462" y="256"/>
                  </a:lnTo>
                  <a:lnTo>
                    <a:pt x="1458" y="240"/>
                  </a:lnTo>
                  <a:lnTo>
                    <a:pt x="1448" y="234"/>
                  </a:lnTo>
                  <a:lnTo>
                    <a:pt x="1444" y="248"/>
                  </a:lnTo>
                  <a:lnTo>
                    <a:pt x="1436" y="246"/>
                  </a:lnTo>
                  <a:lnTo>
                    <a:pt x="1434" y="234"/>
                  </a:lnTo>
                  <a:lnTo>
                    <a:pt x="1422" y="218"/>
                  </a:lnTo>
                  <a:lnTo>
                    <a:pt x="1436" y="214"/>
                  </a:lnTo>
                  <a:lnTo>
                    <a:pt x="1432" y="206"/>
                  </a:lnTo>
                  <a:lnTo>
                    <a:pt x="1396" y="204"/>
                  </a:lnTo>
                  <a:lnTo>
                    <a:pt x="1378" y="200"/>
                  </a:lnTo>
                  <a:lnTo>
                    <a:pt x="1356" y="188"/>
                  </a:lnTo>
                  <a:lnTo>
                    <a:pt x="1340" y="188"/>
                  </a:lnTo>
                  <a:lnTo>
                    <a:pt x="1318" y="178"/>
                  </a:lnTo>
                  <a:lnTo>
                    <a:pt x="1288" y="180"/>
                  </a:lnTo>
                  <a:lnTo>
                    <a:pt x="1280" y="190"/>
                  </a:lnTo>
                  <a:lnTo>
                    <a:pt x="1300" y="190"/>
                  </a:lnTo>
                  <a:lnTo>
                    <a:pt x="1302" y="200"/>
                  </a:lnTo>
                  <a:lnTo>
                    <a:pt x="1286" y="200"/>
                  </a:lnTo>
                  <a:lnTo>
                    <a:pt x="1264" y="192"/>
                  </a:lnTo>
                  <a:lnTo>
                    <a:pt x="1242" y="196"/>
                  </a:lnTo>
                  <a:lnTo>
                    <a:pt x="1264" y="212"/>
                  </a:lnTo>
                  <a:lnTo>
                    <a:pt x="1290" y="216"/>
                  </a:lnTo>
                  <a:lnTo>
                    <a:pt x="1316" y="220"/>
                  </a:lnTo>
                  <a:lnTo>
                    <a:pt x="1334" y="228"/>
                  </a:lnTo>
                  <a:lnTo>
                    <a:pt x="1322" y="232"/>
                  </a:lnTo>
                  <a:lnTo>
                    <a:pt x="1304" y="224"/>
                  </a:lnTo>
                  <a:lnTo>
                    <a:pt x="1278" y="224"/>
                  </a:lnTo>
                  <a:lnTo>
                    <a:pt x="1236" y="218"/>
                  </a:lnTo>
                  <a:lnTo>
                    <a:pt x="1230" y="202"/>
                  </a:lnTo>
                  <a:lnTo>
                    <a:pt x="1226" y="200"/>
                  </a:lnTo>
                  <a:lnTo>
                    <a:pt x="1222" y="186"/>
                  </a:lnTo>
                  <a:lnTo>
                    <a:pt x="1210" y="168"/>
                  </a:lnTo>
                  <a:lnTo>
                    <a:pt x="1196" y="162"/>
                  </a:lnTo>
                  <a:lnTo>
                    <a:pt x="1206" y="180"/>
                  </a:lnTo>
                  <a:lnTo>
                    <a:pt x="1206" y="192"/>
                  </a:lnTo>
                  <a:lnTo>
                    <a:pt x="1188" y="200"/>
                  </a:lnTo>
                  <a:lnTo>
                    <a:pt x="1182" y="212"/>
                  </a:lnTo>
                  <a:lnTo>
                    <a:pt x="1176" y="218"/>
                  </a:lnTo>
                  <a:lnTo>
                    <a:pt x="1190" y="220"/>
                  </a:lnTo>
                  <a:lnTo>
                    <a:pt x="1222" y="240"/>
                  </a:lnTo>
                  <a:lnTo>
                    <a:pt x="1222" y="256"/>
                  </a:lnTo>
                  <a:lnTo>
                    <a:pt x="1226" y="272"/>
                  </a:lnTo>
                  <a:lnTo>
                    <a:pt x="1234" y="280"/>
                  </a:lnTo>
                  <a:lnTo>
                    <a:pt x="1246" y="296"/>
                  </a:lnTo>
                  <a:lnTo>
                    <a:pt x="1256" y="292"/>
                  </a:lnTo>
                  <a:lnTo>
                    <a:pt x="1276" y="294"/>
                  </a:lnTo>
                  <a:lnTo>
                    <a:pt x="1282" y="286"/>
                  </a:lnTo>
                  <a:lnTo>
                    <a:pt x="1322" y="294"/>
                  </a:lnTo>
                  <a:lnTo>
                    <a:pt x="1326" y="298"/>
                  </a:lnTo>
                  <a:lnTo>
                    <a:pt x="1352" y="302"/>
                  </a:lnTo>
                  <a:lnTo>
                    <a:pt x="1378" y="328"/>
                  </a:lnTo>
                  <a:lnTo>
                    <a:pt x="1366" y="328"/>
                  </a:lnTo>
                  <a:lnTo>
                    <a:pt x="1372" y="340"/>
                  </a:lnTo>
                  <a:lnTo>
                    <a:pt x="1384" y="350"/>
                  </a:lnTo>
                  <a:lnTo>
                    <a:pt x="1366" y="346"/>
                  </a:lnTo>
                  <a:lnTo>
                    <a:pt x="1350" y="318"/>
                  </a:lnTo>
                  <a:lnTo>
                    <a:pt x="1314" y="300"/>
                  </a:lnTo>
                  <a:lnTo>
                    <a:pt x="1274" y="310"/>
                  </a:lnTo>
                  <a:lnTo>
                    <a:pt x="1274" y="324"/>
                  </a:lnTo>
                  <a:lnTo>
                    <a:pt x="1298" y="338"/>
                  </a:lnTo>
                  <a:lnTo>
                    <a:pt x="1284" y="358"/>
                  </a:lnTo>
                  <a:lnTo>
                    <a:pt x="1290" y="372"/>
                  </a:lnTo>
                  <a:lnTo>
                    <a:pt x="1260" y="392"/>
                  </a:lnTo>
                  <a:lnTo>
                    <a:pt x="1256" y="400"/>
                  </a:lnTo>
                  <a:lnTo>
                    <a:pt x="1248" y="404"/>
                  </a:lnTo>
                  <a:lnTo>
                    <a:pt x="1232" y="398"/>
                  </a:lnTo>
                  <a:lnTo>
                    <a:pt x="1218" y="400"/>
                  </a:lnTo>
                  <a:lnTo>
                    <a:pt x="1178" y="394"/>
                  </a:lnTo>
                  <a:lnTo>
                    <a:pt x="1166" y="386"/>
                  </a:lnTo>
                  <a:lnTo>
                    <a:pt x="1150" y="384"/>
                  </a:lnTo>
                  <a:lnTo>
                    <a:pt x="1126" y="386"/>
                  </a:lnTo>
                  <a:lnTo>
                    <a:pt x="1118" y="384"/>
                  </a:lnTo>
                  <a:lnTo>
                    <a:pt x="1144" y="380"/>
                  </a:lnTo>
                  <a:lnTo>
                    <a:pt x="1172" y="380"/>
                  </a:lnTo>
                  <a:lnTo>
                    <a:pt x="1188" y="386"/>
                  </a:lnTo>
                  <a:lnTo>
                    <a:pt x="1204" y="386"/>
                  </a:lnTo>
                  <a:lnTo>
                    <a:pt x="1220" y="382"/>
                  </a:lnTo>
                  <a:lnTo>
                    <a:pt x="1234" y="376"/>
                  </a:lnTo>
                  <a:lnTo>
                    <a:pt x="1238" y="366"/>
                  </a:lnTo>
                  <a:lnTo>
                    <a:pt x="1236" y="360"/>
                  </a:lnTo>
                  <a:lnTo>
                    <a:pt x="1248" y="342"/>
                  </a:lnTo>
                  <a:lnTo>
                    <a:pt x="1240" y="326"/>
                  </a:lnTo>
                  <a:lnTo>
                    <a:pt x="1242" y="316"/>
                  </a:lnTo>
                  <a:lnTo>
                    <a:pt x="1228" y="312"/>
                  </a:lnTo>
                  <a:lnTo>
                    <a:pt x="1216" y="304"/>
                  </a:lnTo>
                  <a:lnTo>
                    <a:pt x="1212" y="288"/>
                  </a:lnTo>
                  <a:lnTo>
                    <a:pt x="1202" y="274"/>
                  </a:lnTo>
                  <a:lnTo>
                    <a:pt x="1194" y="256"/>
                  </a:lnTo>
                  <a:lnTo>
                    <a:pt x="1188" y="254"/>
                  </a:lnTo>
                  <a:lnTo>
                    <a:pt x="1188" y="246"/>
                  </a:lnTo>
                  <a:lnTo>
                    <a:pt x="1174" y="224"/>
                  </a:lnTo>
                  <a:lnTo>
                    <a:pt x="1160" y="224"/>
                  </a:lnTo>
                  <a:lnTo>
                    <a:pt x="1144" y="212"/>
                  </a:lnTo>
                  <a:lnTo>
                    <a:pt x="1144" y="196"/>
                  </a:lnTo>
                  <a:lnTo>
                    <a:pt x="1146" y="186"/>
                  </a:lnTo>
                  <a:lnTo>
                    <a:pt x="1142" y="174"/>
                  </a:lnTo>
                  <a:lnTo>
                    <a:pt x="1142" y="168"/>
                  </a:lnTo>
                  <a:lnTo>
                    <a:pt x="1116" y="160"/>
                  </a:lnTo>
                  <a:lnTo>
                    <a:pt x="1112" y="158"/>
                  </a:lnTo>
                  <a:lnTo>
                    <a:pt x="1066" y="164"/>
                  </a:lnTo>
                  <a:lnTo>
                    <a:pt x="1048" y="160"/>
                  </a:lnTo>
                  <a:lnTo>
                    <a:pt x="1040" y="172"/>
                  </a:lnTo>
                  <a:lnTo>
                    <a:pt x="1044" y="208"/>
                  </a:lnTo>
                  <a:lnTo>
                    <a:pt x="1016" y="218"/>
                  </a:lnTo>
                  <a:lnTo>
                    <a:pt x="1010" y="228"/>
                  </a:lnTo>
                  <a:lnTo>
                    <a:pt x="1014" y="236"/>
                  </a:lnTo>
                  <a:lnTo>
                    <a:pt x="1024" y="236"/>
                  </a:lnTo>
                  <a:lnTo>
                    <a:pt x="1034" y="252"/>
                  </a:lnTo>
                  <a:lnTo>
                    <a:pt x="1042" y="264"/>
                  </a:lnTo>
                  <a:lnTo>
                    <a:pt x="1038" y="266"/>
                  </a:lnTo>
                  <a:lnTo>
                    <a:pt x="1038" y="274"/>
                  </a:lnTo>
                  <a:lnTo>
                    <a:pt x="1048" y="286"/>
                  </a:lnTo>
                  <a:lnTo>
                    <a:pt x="1052" y="280"/>
                  </a:lnTo>
                  <a:lnTo>
                    <a:pt x="1082" y="282"/>
                  </a:lnTo>
                  <a:lnTo>
                    <a:pt x="1086" y="294"/>
                  </a:lnTo>
                  <a:lnTo>
                    <a:pt x="1106" y="308"/>
                  </a:lnTo>
                  <a:lnTo>
                    <a:pt x="1118" y="306"/>
                  </a:lnTo>
                  <a:lnTo>
                    <a:pt x="1122" y="308"/>
                  </a:lnTo>
                  <a:lnTo>
                    <a:pt x="1110" y="332"/>
                  </a:lnTo>
                  <a:lnTo>
                    <a:pt x="1104" y="334"/>
                  </a:lnTo>
                  <a:lnTo>
                    <a:pt x="1100" y="326"/>
                  </a:lnTo>
                  <a:lnTo>
                    <a:pt x="1068" y="310"/>
                  </a:lnTo>
                  <a:lnTo>
                    <a:pt x="1034" y="298"/>
                  </a:lnTo>
                  <a:lnTo>
                    <a:pt x="1002" y="288"/>
                  </a:lnTo>
                  <a:lnTo>
                    <a:pt x="994" y="286"/>
                  </a:lnTo>
                  <a:lnTo>
                    <a:pt x="958" y="272"/>
                  </a:lnTo>
                  <a:lnTo>
                    <a:pt x="940" y="272"/>
                  </a:lnTo>
                  <a:lnTo>
                    <a:pt x="904" y="272"/>
                  </a:lnTo>
                  <a:lnTo>
                    <a:pt x="886" y="268"/>
                  </a:lnTo>
                  <a:lnTo>
                    <a:pt x="876" y="266"/>
                  </a:lnTo>
                  <a:lnTo>
                    <a:pt x="872" y="274"/>
                  </a:lnTo>
                  <a:lnTo>
                    <a:pt x="862" y="274"/>
                  </a:lnTo>
                  <a:lnTo>
                    <a:pt x="862" y="278"/>
                  </a:lnTo>
                  <a:lnTo>
                    <a:pt x="888" y="294"/>
                  </a:lnTo>
                  <a:lnTo>
                    <a:pt x="894" y="306"/>
                  </a:lnTo>
                  <a:lnTo>
                    <a:pt x="890" y="314"/>
                  </a:lnTo>
                  <a:lnTo>
                    <a:pt x="870" y="314"/>
                  </a:lnTo>
                  <a:lnTo>
                    <a:pt x="872" y="326"/>
                  </a:lnTo>
                  <a:lnTo>
                    <a:pt x="846" y="318"/>
                  </a:lnTo>
                  <a:lnTo>
                    <a:pt x="850" y="312"/>
                  </a:lnTo>
                  <a:lnTo>
                    <a:pt x="836" y="302"/>
                  </a:lnTo>
                  <a:lnTo>
                    <a:pt x="814" y="306"/>
                  </a:lnTo>
                  <a:lnTo>
                    <a:pt x="794" y="320"/>
                  </a:lnTo>
                  <a:lnTo>
                    <a:pt x="782" y="312"/>
                  </a:lnTo>
                  <a:lnTo>
                    <a:pt x="742" y="314"/>
                  </a:lnTo>
                  <a:lnTo>
                    <a:pt x="740" y="326"/>
                  </a:lnTo>
                  <a:lnTo>
                    <a:pt x="732" y="322"/>
                  </a:lnTo>
                  <a:lnTo>
                    <a:pt x="722" y="322"/>
                  </a:lnTo>
                  <a:lnTo>
                    <a:pt x="714" y="336"/>
                  </a:lnTo>
                  <a:lnTo>
                    <a:pt x="698" y="342"/>
                  </a:lnTo>
                  <a:lnTo>
                    <a:pt x="692" y="348"/>
                  </a:lnTo>
                  <a:lnTo>
                    <a:pt x="674" y="352"/>
                  </a:lnTo>
                  <a:lnTo>
                    <a:pt x="676" y="374"/>
                  </a:lnTo>
                  <a:lnTo>
                    <a:pt x="666" y="356"/>
                  </a:lnTo>
                  <a:lnTo>
                    <a:pt x="672" y="344"/>
                  </a:lnTo>
                  <a:lnTo>
                    <a:pt x="690" y="336"/>
                  </a:lnTo>
                  <a:lnTo>
                    <a:pt x="694" y="330"/>
                  </a:lnTo>
                  <a:lnTo>
                    <a:pt x="686" y="330"/>
                  </a:lnTo>
                  <a:lnTo>
                    <a:pt x="694" y="320"/>
                  </a:lnTo>
                  <a:lnTo>
                    <a:pt x="698" y="316"/>
                  </a:lnTo>
                  <a:lnTo>
                    <a:pt x="698" y="306"/>
                  </a:lnTo>
                  <a:lnTo>
                    <a:pt x="712" y="300"/>
                  </a:lnTo>
                  <a:lnTo>
                    <a:pt x="694" y="300"/>
                  </a:lnTo>
                  <a:lnTo>
                    <a:pt x="690" y="306"/>
                  </a:lnTo>
                  <a:lnTo>
                    <a:pt x="684" y="304"/>
                  </a:lnTo>
                  <a:lnTo>
                    <a:pt x="666" y="314"/>
                  </a:lnTo>
                  <a:lnTo>
                    <a:pt x="672" y="320"/>
                  </a:lnTo>
                  <a:lnTo>
                    <a:pt x="666" y="326"/>
                  </a:lnTo>
                  <a:lnTo>
                    <a:pt x="660" y="326"/>
                  </a:lnTo>
                  <a:lnTo>
                    <a:pt x="660" y="318"/>
                  </a:lnTo>
                  <a:lnTo>
                    <a:pt x="646" y="324"/>
                  </a:lnTo>
                  <a:lnTo>
                    <a:pt x="630" y="324"/>
                  </a:lnTo>
                  <a:lnTo>
                    <a:pt x="620" y="324"/>
                  </a:lnTo>
                  <a:lnTo>
                    <a:pt x="586" y="346"/>
                  </a:lnTo>
                  <a:lnTo>
                    <a:pt x="572" y="348"/>
                  </a:lnTo>
                  <a:lnTo>
                    <a:pt x="574" y="354"/>
                  </a:lnTo>
                  <a:lnTo>
                    <a:pt x="554" y="358"/>
                  </a:lnTo>
                  <a:lnTo>
                    <a:pt x="552" y="378"/>
                  </a:lnTo>
                  <a:lnTo>
                    <a:pt x="544" y="378"/>
                  </a:lnTo>
                  <a:lnTo>
                    <a:pt x="528" y="384"/>
                  </a:lnTo>
                  <a:lnTo>
                    <a:pt x="516" y="382"/>
                  </a:lnTo>
                  <a:lnTo>
                    <a:pt x="510" y="384"/>
                  </a:lnTo>
                  <a:lnTo>
                    <a:pt x="492" y="380"/>
                  </a:lnTo>
                  <a:lnTo>
                    <a:pt x="482" y="364"/>
                  </a:lnTo>
                  <a:lnTo>
                    <a:pt x="470" y="362"/>
                  </a:lnTo>
                  <a:lnTo>
                    <a:pt x="470" y="356"/>
                  </a:lnTo>
                  <a:lnTo>
                    <a:pt x="478" y="344"/>
                  </a:lnTo>
                  <a:lnTo>
                    <a:pt x="504" y="340"/>
                  </a:lnTo>
                  <a:lnTo>
                    <a:pt x="504" y="334"/>
                  </a:lnTo>
                  <a:lnTo>
                    <a:pt x="484" y="324"/>
                  </a:lnTo>
                  <a:lnTo>
                    <a:pt x="480" y="314"/>
                  </a:lnTo>
                  <a:lnTo>
                    <a:pt x="430" y="312"/>
                  </a:lnTo>
                  <a:lnTo>
                    <a:pt x="404" y="304"/>
                  </a:lnTo>
                  <a:lnTo>
                    <a:pt x="404" y="308"/>
                  </a:lnTo>
                  <a:lnTo>
                    <a:pt x="428" y="320"/>
                  </a:lnTo>
                  <a:lnTo>
                    <a:pt x="442" y="344"/>
                  </a:lnTo>
                  <a:lnTo>
                    <a:pt x="438" y="370"/>
                  </a:lnTo>
                  <a:lnTo>
                    <a:pt x="454" y="374"/>
                  </a:lnTo>
                  <a:lnTo>
                    <a:pt x="458" y="382"/>
                  </a:lnTo>
                  <a:lnTo>
                    <a:pt x="456" y="398"/>
                  </a:lnTo>
                  <a:lnTo>
                    <a:pt x="464" y="416"/>
                  </a:lnTo>
                  <a:lnTo>
                    <a:pt x="452" y="406"/>
                  </a:lnTo>
                  <a:lnTo>
                    <a:pt x="446" y="406"/>
                  </a:lnTo>
                  <a:lnTo>
                    <a:pt x="436" y="400"/>
                  </a:lnTo>
                  <a:lnTo>
                    <a:pt x="416" y="398"/>
                  </a:lnTo>
                  <a:lnTo>
                    <a:pt x="398" y="392"/>
                  </a:lnTo>
                  <a:lnTo>
                    <a:pt x="388" y="406"/>
                  </a:lnTo>
                  <a:lnTo>
                    <a:pt x="366" y="410"/>
                  </a:lnTo>
                  <a:lnTo>
                    <a:pt x="356" y="420"/>
                  </a:lnTo>
                  <a:lnTo>
                    <a:pt x="342" y="424"/>
                  </a:lnTo>
                  <a:lnTo>
                    <a:pt x="350" y="440"/>
                  </a:lnTo>
                  <a:lnTo>
                    <a:pt x="366" y="448"/>
                  </a:lnTo>
                  <a:lnTo>
                    <a:pt x="368" y="460"/>
                  </a:lnTo>
                  <a:lnTo>
                    <a:pt x="378" y="464"/>
                  </a:lnTo>
                  <a:lnTo>
                    <a:pt x="390" y="466"/>
                  </a:lnTo>
                  <a:lnTo>
                    <a:pt x="388" y="476"/>
                  </a:lnTo>
                  <a:lnTo>
                    <a:pt x="372" y="472"/>
                  </a:lnTo>
                  <a:lnTo>
                    <a:pt x="358" y="464"/>
                  </a:lnTo>
                  <a:lnTo>
                    <a:pt x="346" y="466"/>
                  </a:lnTo>
                  <a:lnTo>
                    <a:pt x="336" y="458"/>
                  </a:lnTo>
                  <a:lnTo>
                    <a:pt x="308" y="456"/>
                  </a:lnTo>
                  <a:lnTo>
                    <a:pt x="300" y="462"/>
                  </a:lnTo>
                  <a:lnTo>
                    <a:pt x="294" y="452"/>
                  </a:lnTo>
                  <a:lnTo>
                    <a:pt x="278" y="442"/>
                  </a:lnTo>
                  <a:lnTo>
                    <a:pt x="262" y="442"/>
                  </a:lnTo>
                  <a:lnTo>
                    <a:pt x="260" y="448"/>
                  </a:lnTo>
                  <a:lnTo>
                    <a:pt x="252" y="452"/>
                  </a:lnTo>
                  <a:lnTo>
                    <a:pt x="262" y="460"/>
                  </a:lnTo>
                  <a:lnTo>
                    <a:pt x="274" y="470"/>
                  </a:lnTo>
                  <a:lnTo>
                    <a:pt x="296" y="468"/>
                  </a:lnTo>
                  <a:lnTo>
                    <a:pt x="306" y="488"/>
                  </a:lnTo>
                  <a:lnTo>
                    <a:pt x="288" y="490"/>
                  </a:lnTo>
                  <a:lnTo>
                    <a:pt x="276" y="488"/>
                  </a:lnTo>
                  <a:lnTo>
                    <a:pt x="252" y="488"/>
                  </a:lnTo>
                  <a:lnTo>
                    <a:pt x="248" y="482"/>
                  </a:lnTo>
                  <a:lnTo>
                    <a:pt x="232" y="472"/>
                  </a:lnTo>
                  <a:lnTo>
                    <a:pt x="224" y="474"/>
                  </a:lnTo>
                  <a:lnTo>
                    <a:pt x="206" y="466"/>
                  </a:lnTo>
                  <a:lnTo>
                    <a:pt x="204" y="460"/>
                  </a:lnTo>
                  <a:lnTo>
                    <a:pt x="210" y="454"/>
                  </a:lnTo>
                  <a:lnTo>
                    <a:pt x="196" y="436"/>
                  </a:lnTo>
                  <a:lnTo>
                    <a:pt x="202" y="422"/>
                  </a:lnTo>
                  <a:lnTo>
                    <a:pt x="178" y="402"/>
                  </a:lnTo>
                  <a:lnTo>
                    <a:pt x="160" y="402"/>
                  </a:lnTo>
                  <a:lnTo>
                    <a:pt x="152" y="394"/>
                  </a:lnTo>
                  <a:lnTo>
                    <a:pt x="136" y="386"/>
                  </a:lnTo>
                  <a:lnTo>
                    <a:pt x="120" y="368"/>
                  </a:lnTo>
                  <a:lnTo>
                    <a:pt x="132" y="372"/>
                  </a:lnTo>
                  <a:lnTo>
                    <a:pt x="158" y="382"/>
                  </a:lnTo>
                  <a:lnTo>
                    <a:pt x="168" y="384"/>
                  </a:lnTo>
                  <a:lnTo>
                    <a:pt x="186" y="388"/>
                  </a:lnTo>
                  <a:lnTo>
                    <a:pt x="212" y="396"/>
                  </a:lnTo>
                  <a:lnTo>
                    <a:pt x="244" y="400"/>
                  </a:lnTo>
                  <a:lnTo>
                    <a:pt x="280" y="408"/>
                  </a:lnTo>
                  <a:lnTo>
                    <a:pt x="300" y="410"/>
                  </a:lnTo>
                  <a:lnTo>
                    <a:pt x="344" y="402"/>
                  </a:lnTo>
                  <a:lnTo>
                    <a:pt x="350" y="392"/>
                  </a:lnTo>
                  <a:lnTo>
                    <a:pt x="372" y="378"/>
                  </a:lnTo>
                  <a:lnTo>
                    <a:pt x="372" y="366"/>
                  </a:lnTo>
                  <a:lnTo>
                    <a:pt x="364" y="366"/>
                  </a:lnTo>
                  <a:lnTo>
                    <a:pt x="354" y="348"/>
                  </a:lnTo>
                  <a:lnTo>
                    <a:pt x="338" y="346"/>
                  </a:lnTo>
                  <a:lnTo>
                    <a:pt x="316" y="332"/>
                  </a:lnTo>
                  <a:lnTo>
                    <a:pt x="310" y="334"/>
                  </a:lnTo>
                  <a:lnTo>
                    <a:pt x="280" y="324"/>
                  </a:lnTo>
                  <a:lnTo>
                    <a:pt x="224" y="298"/>
                  </a:lnTo>
                  <a:lnTo>
                    <a:pt x="176" y="292"/>
                  </a:lnTo>
                  <a:lnTo>
                    <a:pt x="156" y="286"/>
                  </a:lnTo>
                  <a:lnTo>
                    <a:pt x="136" y="288"/>
                  </a:lnTo>
                  <a:lnTo>
                    <a:pt x="136" y="308"/>
                  </a:lnTo>
                  <a:lnTo>
                    <a:pt x="130" y="308"/>
                  </a:lnTo>
                  <a:lnTo>
                    <a:pt x="124" y="288"/>
                  </a:lnTo>
                  <a:lnTo>
                    <a:pt x="98" y="284"/>
                  </a:lnTo>
                  <a:lnTo>
                    <a:pt x="98" y="276"/>
                  </a:lnTo>
                  <a:lnTo>
                    <a:pt x="116" y="278"/>
                  </a:lnTo>
                  <a:lnTo>
                    <a:pt x="120" y="272"/>
                  </a:lnTo>
                  <a:lnTo>
                    <a:pt x="102" y="272"/>
                  </a:lnTo>
                  <a:lnTo>
                    <a:pt x="86" y="266"/>
                  </a:lnTo>
                  <a:lnTo>
                    <a:pt x="80" y="274"/>
                  </a:lnTo>
                  <a:lnTo>
                    <a:pt x="60" y="274"/>
                  </a:lnTo>
                  <a:lnTo>
                    <a:pt x="58" y="282"/>
                  </a:lnTo>
                  <a:lnTo>
                    <a:pt x="50" y="286"/>
                  </a:lnTo>
                  <a:lnTo>
                    <a:pt x="42" y="280"/>
                  </a:lnTo>
                  <a:lnTo>
                    <a:pt x="40" y="284"/>
                  </a:lnTo>
                  <a:lnTo>
                    <a:pt x="24" y="288"/>
                  </a:lnTo>
                  <a:lnTo>
                    <a:pt x="20" y="296"/>
                  </a:lnTo>
                  <a:lnTo>
                    <a:pt x="8" y="300"/>
                  </a:lnTo>
                  <a:lnTo>
                    <a:pt x="2" y="302"/>
                  </a:lnTo>
                  <a:lnTo>
                    <a:pt x="0" y="318"/>
                  </a:lnTo>
                  <a:lnTo>
                    <a:pt x="8" y="334"/>
                  </a:lnTo>
                  <a:lnTo>
                    <a:pt x="22" y="334"/>
                  </a:lnTo>
                  <a:lnTo>
                    <a:pt x="40" y="342"/>
                  </a:lnTo>
                  <a:lnTo>
                    <a:pt x="42" y="354"/>
                  </a:lnTo>
                  <a:lnTo>
                    <a:pt x="26" y="372"/>
                  </a:lnTo>
                  <a:lnTo>
                    <a:pt x="64" y="412"/>
                  </a:lnTo>
                  <a:lnTo>
                    <a:pt x="56" y="430"/>
                  </a:lnTo>
                  <a:lnTo>
                    <a:pt x="60" y="434"/>
                  </a:lnTo>
                  <a:lnTo>
                    <a:pt x="58" y="450"/>
                  </a:lnTo>
                  <a:lnTo>
                    <a:pt x="64" y="454"/>
                  </a:lnTo>
                  <a:lnTo>
                    <a:pt x="68" y="468"/>
                  </a:lnTo>
                  <a:lnTo>
                    <a:pt x="82" y="478"/>
                  </a:lnTo>
                  <a:lnTo>
                    <a:pt x="76" y="496"/>
                  </a:lnTo>
                  <a:lnTo>
                    <a:pt x="114" y="520"/>
                  </a:lnTo>
                  <a:lnTo>
                    <a:pt x="112" y="536"/>
                  </a:lnTo>
                  <a:lnTo>
                    <a:pt x="94" y="554"/>
                  </a:lnTo>
                  <a:lnTo>
                    <a:pt x="70" y="590"/>
                  </a:lnTo>
                  <a:lnTo>
                    <a:pt x="52" y="604"/>
                  </a:lnTo>
                  <a:lnTo>
                    <a:pt x="36" y="612"/>
                  </a:lnTo>
                  <a:lnTo>
                    <a:pt x="26" y="624"/>
                  </a:lnTo>
                  <a:lnTo>
                    <a:pt x="38" y="626"/>
                  </a:lnTo>
                  <a:lnTo>
                    <a:pt x="54" y="616"/>
                  </a:lnTo>
                  <a:lnTo>
                    <a:pt x="58" y="624"/>
                  </a:lnTo>
                  <a:lnTo>
                    <a:pt x="50" y="628"/>
                  </a:lnTo>
                  <a:lnTo>
                    <a:pt x="50" y="630"/>
                  </a:lnTo>
                  <a:lnTo>
                    <a:pt x="70" y="638"/>
                  </a:lnTo>
                  <a:lnTo>
                    <a:pt x="82" y="632"/>
                  </a:lnTo>
                  <a:lnTo>
                    <a:pt x="94" y="636"/>
                  </a:lnTo>
                  <a:lnTo>
                    <a:pt x="94" y="642"/>
                  </a:lnTo>
                  <a:lnTo>
                    <a:pt x="108" y="644"/>
                  </a:lnTo>
                  <a:lnTo>
                    <a:pt x="108" y="650"/>
                  </a:lnTo>
                  <a:lnTo>
                    <a:pt x="94" y="652"/>
                  </a:lnTo>
                  <a:lnTo>
                    <a:pt x="70" y="648"/>
                  </a:lnTo>
                  <a:lnTo>
                    <a:pt x="66" y="656"/>
                  </a:lnTo>
                  <a:lnTo>
                    <a:pt x="60" y="656"/>
                  </a:lnTo>
                  <a:lnTo>
                    <a:pt x="54" y="650"/>
                  </a:lnTo>
                  <a:lnTo>
                    <a:pt x="50" y="658"/>
                  </a:lnTo>
                  <a:lnTo>
                    <a:pt x="46" y="660"/>
                  </a:lnTo>
                  <a:lnTo>
                    <a:pt x="36" y="654"/>
                  </a:lnTo>
                  <a:lnTo>
                    <a:pt x="38" y="664"/>
                  </a:lnTo>
                  <a:lnTo>
                    <a:pt x="36" y="664"/>
                  </a:lnTo>
                  <a:lnTo>
                    <a:pt x="38" y="678"/>
                  </a:lnTo>
                  <a:lnTo>
                    <a:pt x="34" y="688"/>
                  </a:lnTo>
                  <a:lnTo>
                    <a:pt x="26" y="702"/>
                  </a:lnTo>
                  <a:lnTo>
                    <a:pt x="30" y="718"/>
                  </a:lnTo>
                  <a:lnTo>
                    <a:pt x="24" y="734"/>
                  </a:lnTo>
                  <a:lnTo>
                    <a:pt x="42" y="748"/>
                  </a:lnTo>
                  <a:lnTo>
                    <a:pt x="40" y="762"/>
                  </a:lnTo>
                  <a:lnTo>
                    <a:pt x="56" y="774"/>
                  </a:lnTo>
                  <a:lnTo>
                    <a:pt x="62" y="792"/>
                  </a:lnTo>
                  <a:lnTo>
                    <a:pt x="98" y="802"/>
                  </a:lnTo>
                  <a:lnTo>
                    <a:pt x="106" y="810"/>
                  </a:lnTo>
                  <a:lnTo>
                    <a:pt x="118" y="808"/>
                  </a:lnTo>
                  <a:lnTo>
                    <a:pt x="152" y="816"/>
                  </a:lnTo>
                  <a:lnTo>
                    <a:pt x="154" y="846"/>
                  </a:lnTo>
                  <a:lnTo>
                    <a:pt x="162" y="854"/>
                  </a:lnTo>
                  <a:lnTo>
                    <a:pt x="166" y="866"/>
                  </a:lnTo>
                  <a:lnTo>
                    <a:pt x="188" y="880"/>
                  </a:lnTo>
                  <a:lnTo>
                    <a:pt x="188" y="892"/>
                  </a:lnTo>
                  <a:lnTo>
                    <a:pt x="216" y="906"/>
                  </a:lnTo>
                  <a:lnTo>
                    <a:pt x="206" y="920"/>
                  </a:lnTo>
                  <a:lnTo>
                    <a:pt x="188" y="920"/>
                  </a:lnTo>
                  <a:lnTo>
                    <a:pt x="180" y="914"/>
                  </a:lnTo>
                  <a:lnTo>
                    <a:pt x="174" y="922"/>
                  </a:lnTo>
                  <a:lnTo>
                    <a:pt x="184" y="934"/>
                  </a:lnTo>
                  <a:lnTo>
                    <a:pt x="190" y="954"/>
                  </a:lnTo>
                  <a:lnTo>
                    <a:pt x="208" y="956"/>
                  </a:lnTo>
                  <a:lnTo>
                    <a:pt x="208" y="950"/>
                  </a:lnTo>
                  <a:lnTo>
                    <a:pt x="236" y="950"/>
                  </a:lnTo>
                  <a:lnTo>
                    <a:pt x="264" y="946"/>
                  </a:lnTo>
                  <a:lnTo>
                    <a:pt x="280" y="970"/>
                  </a:lnTo>
                  <a:lnTo>
                    <a:pt x="276" y="980"/>
                  </a:lnTo>
                  <a:lnTo>
                    <a:pt x="276" y="996"/>
                  </a:lnTo>
                  <a:lnTo>
                    <a:pt x="306" y="996"/>
                  </a:lnTo>
                  <a:lnTo>
                    <a:pt x="322" y="1016"/>
                  </a:lnTo>
                  <a:lnTo>
                    <a:pt x="330" y="1028"/>
                  </a:lnTo>
                  <a:lnTo>
                    <a:pt x="370" y="1032"/>
                  </a:lnTo>
                  <a:lnTo>
                    <a:pt x="386" y="1024"/>
                  </a:lnTo>
                  <a:lnTo>
                    <a:pt x="418" y="1042"/>
                  </a:lnTo>
                  <a:lnTo>
                    <a:pt x="428" y="1042"/>
                  </a:lnTo>
                  <a:lnTo>
                    <a:pt x="466" y="1060"/>
                  </a:lnTo>
                  <a:lnTo>
                    <a:pt x="484" y="1066"/>
                  </a:lnTo>
                  <a:lnTo>
                    <a:pt x="478" y="1086"/>
                  </a:lnTo>
                  <a:lnTo>
                    <a:pt x="478" y="1094"/>
                  </a:lnTo>
                  <a:lnTo>
                    <a:pt x="472" y="1100"/>
                  </a:lnTo>
                  <a:lnTo>
                    <a:pt x="470" y="1106"/>
                  </a:lnTo>
                  <a:lnTo>
                    <a:pt x="486" y="1122"/>
                  </a:lnTo>
                  <a:lnTo>
                    <a:pt x="480" y="1136"/>
                  </a:lnTo>
                  <a:lnTo>
                    <a:pt x="456" y="1136"/>
                  </a:lnTo>
                  <a:lnTo>
                    <a:pt x="444" y="1138"/>
                  </a:lnTo>
                  <a:lnTo>
                    <a:pt x="434" y="1156"/>
                  </a:lnTo>
                  <a:lnTo>
                    <a:pt x="438" y="1166"/>
                  </a:lnTo>
                  <a:lnTo>
                    <a:pt x="446" y="1166"/>
                  </a:lnTo>
                  <a:lnTo>
                    <a:pt x="454" y="1158"/>
                  </a:lnTo>
                  <a:lnTo>
                    <a:pt x="462" y="1162"/>
                  </a:lnTo>
                  <a:lnTo>
                    <a:pt x="464" y="1170"/>
                  </a:lnTo>
                  <a:lnTo>
                    <a:pt x="446" y="1182"/>
                  </a:lnTo>
                  <a:lnTo>
                    <a:pt x="444" y="1188"/>
                  </a:lnTo>
                  <a:lnTo>
                    <a:pt x="424" y="1190"/>
                  </a:lnTo>
                  <a:lnTo>
                    <a:pt x="426" y="1200"/>
                  </a:lnTo>
                  <a:lnTo>
                    <a:pt x="444" y="1208"/>
                  </a:lnTo>
                  <a:lnTo>
                    <a:pt x="424" y="1222"/>
                  </a:lnTo>
                  <a:lnTo>
                    <a:pt x="424" y="1242"/>
                  </a:lnTo>
                  <a:lnTo>
                    <a:pt x="398" y="1244"/>
                  </a:lnTo>
                  <a:lnTo>
                    <a:pt x="398" y="1250"/>
                  </a:lnTo>
                  <a:lnTo>
                    <a:pt x="418" y="1264"/>
                  </a:lnTo>
                  <a:lnTo>
                    <a:pt x="460" y="1278"/>
                  </a:lnTo>
                  <a:lnTo>
                    <a:pt x="514" y="1314"/>
                  </a:lnTo>
                  <a:lnTo>
                    <a:pt x="518" y="1318"/>
                  </a:lnTo>
                  <a:lnTo>
                    <a:pt x="524" y="1316"/>
                  </a:lnTo>
                  <a:lnTo>
                    <a:pt x="544" y="1318"/>
                  </a:lnTo>
                  <a:lnTo>
                    <a:pt x="576" y="1332"/>
                  </a:lnTo>
                  <a:lnTo>
                    <a:pt x="598" y="1332"/>
                  </a:lnTo>
                  <a:lnTo>
                    <a:pt x="616" y="1334"/>
                  </a:lnTo>
                  <a:lnTo>
                    <a:pt x="630" y="1344"/>
                  </a:lnTo>
                  <a:lnTo>
                    <a:pt x="646" y="1348"/>
                  </a:lnTo>
                  <a:lnTo>
                    <a:pt x="656" y="1356"/>
                  </a:lnTo>
                  <a:lnTo>
                    <a:pt x="676" y="1352"/>
                  </a:lnTo>
                  <a:lnTo>
                    <a:pt x="700" y="1354"/>
                  </a:lnTo>
                  <a:lnTo>
                    <a:pt x="706" y="1358"/>
                  </a:lnTo>
                  <a:lnTo>
                    <a:pt x="720" y="1362"/>
                  </a:lnTo>
                  <a:lnTo>
                    <a:pt x="720" y="1370"/>
                  </a:lnTo>
                  <a:lnTo>
                    <a:pt x="748" y="1388"/>
                  </a:lnTo>
                  <a:lnTo>
                    <a:pt x="766" y="1394"/>
                  </a:lnTo>
                  <a:lnTo>
                    <a:pt x="786" y="1412"/>
                  </a:lnTo>
                  <a:lnTo>
                    <a:pt x="802" y="1414"/>
                  </a:lnTo>
                  <a:lnTo>
                    <a:pt x="808" y="1406"/>
                  </a:lnTo>
                  <a:lnTo>
                    <a:pt x="816" y="1404"/>
                  </a:lnTo>
                  <a:lnTo>
                    <a:pt x="820" y="1394"/>
                  </a:lnTo>
                  <a:lnTo>
                    <a:pt x="810" y="1386"/>
                  </a:lnTo>
                  <a:lnTo>
                    <a:pt x="804" y="1372"/>
                  </a:lnTo>
                  <a:lnTo>
                    <a:pt x="774" y="1336"/>
                  </a:lnTo>
                  <a:lnTo>
                    <a:pt x="772" y="1306"/>
                  </a:lnTo>
                  <a:lnTo>
                    <a:pt x="768" y="1316"/>
                  </a:lnTo>
                  <a:lnTo>
                    <a:pt x="764" y="1296"/>
                  </a:lnTo>
                  <a:lnTo>
                    <a:pt x="742" y="1278"/>
                  </a:lnTo>
                  <a:lnTo>
                    <a:pt x="742" y="1270"/>
                  </a:lnTo>
                  <a:lnTo>
                    <a:pt x="750" y="1262"/>
                  </a:lnTo>
                  <a:lnTo>
                    <a:pt x="756" y="1232"/>
                  </a:lnTo>
                  <a:lnTo>
                    <a:pt x="772" y="1236"/>
                  </a:lnTo>
                  <a:lnTo>
                    <a:pt x="776" y="1228"/>
                  </a:lnTo>
                  <a:lnTo>
                    <a:pt x="798" y="1218"/>
                  </a:lnTo>
                  <a:lnTo>
                    <a:pt x="806" y="1210"/>
                  </a:lnTo>
                  <a:lnTo>
                    <a:pt x="780" y="1200"/>
                  </a:lnTo>
                  <a:lnTo>
                    <a:pt x="780" y="1186"/>
                  </a:lnTo>
                  <a:lnTo>
                    <a:pt x="794" y="1186"/>
                  </a:lnTo>
                  <a:lnTo>
                    <a:pt x="754" y="1144"/>
                  </a:lnTo>
                  <a:lnTo>
                    <a:pt x="730" y="1138"/>
                  </a:lnTo>
                  <a:lnTo>
                    <a:pt x="716" y="1122"/>
                  </a:lnTo>
                  <a:lnTo>
                    <a:pt x="698" y="1116"/>
                  </a:lnTo>
                  <a:lnTo>
                    <a:pt x="710" y="1084"/>
                  </a:lnTo>
                  <a:lnTo>
                    <a:pt x="700" y="1066"/>
                  </a:lnTo>
                  <a:lnTo>
                    <a:pt x="704" y="1048"/>
                  </a:lnTo>
                  <a:lnTo>
                    <a:pt x="722" y="1024"/>
                  </a:lnTo>
                  <a:lnTo>
                    <a:pt x="748" y="1056"/>
                  </a:lnTo>
                  <a:lnTo>
                    <a:pt x="764" y="1048"/>
                  </a:lnTo>
                  <a:lnTo>
                    <a:pt x="750" y="1018"/>
                  </a:lnTo>
                  <a:lnTo>
                    <a:pt x="772" y="1010"/>
                  </a:lnTo>
                  <a:lnTo>
                    <a:pt x="772" y="996"/>
                  </a:lnTo>
                  <a:lnTo>
                    <a:pt x="806" y="988"/>
                  </a:lnTo>
                  <a:lnTo>
                    <a:pt x="824" y="978"/>
                  </a:lnTo>
                  <a:lnTo>
                    <a:pt x="828" y="982"/>
                  </a:lnTo>
                  <a:lnTo>
                    <a:pt x="858" y="980"/>
                  </a:lnTo>
                  <a:lnTo>
                    <a:pt x="872" y="986"/>
                  </a:lnTo>
                  <a:lnTo>
                    <a:pt x="900" y="986"/>
                  </a:lnTo>
                  <a:lnTo>
                    <a:pt x="912" y="994"/>
                  </a:lnTo>
                  <a:lnTo>
                    <a:pt x="934" y="1002"/>
                  </a:lnTo>
                  <a:lnTo>
                    <a:pt x="942" y="1022"/>
                  </a:lnTo>
                  <a:lnTo>
                    <a:pt x="950" y="1022"/>
                  </a:lnTo>
                  <a:lnTo>
                    <a:pt x="950" y="1006"/>
                  </a:lnTo>
                  <a:lnTo>
                    <a:pt x="986" y="1022"/>
                  </a:lnTo>
                  <a:lnTo>
                    <a:pt x="1004" y="1002"/>
                  </a:lnTo>
                  <a:lnTo>
                    <a:pt x="1034" y="1006"/>
                  </a:lnTo>
                  <a:lnTo>
                    <a:pt x="1044" y="998"/>
                  </a:lnTo>
                  <a:lnTo>
                    <a:pt x="1064" y="998"/>
                  </a:lnTo>
                  <a:lnTo>
                    <a:pt x="1076" y="1014"/>
                  </a:lnTo>
                  <a:lnTo>
                    <a:pt x="1114" y="1020"/>
                  </a:lnTo>
                  <a:lnTo>
                    <a:pt x="1126" y="1010"/>
                  </a:lnTo>
                  <a:lnTo>
                    <a:pt x="1146" y="1018"/>
                  </a:lnTo>
                  <a:lnTo>
                    <a:pt x="1166" y="1010"/>
                  </a:lnTo>
                  <a:lnTo>
                    <a:pt x="1162" y="986"/>
                  </a:lnTo>
                  <a:lnTo>
                    <a:pt x="1132" y="982"/>
                  </a:lnTo>
                  <a:lnTo>
                    <a:pt x="1118" y="966"/>
                  </a:lnTo>
                  <a:lnTo>
                    <a:pt x="1126" y="952"/>
                  </a:lnTo>
                  <a:lnTo>
                    <a:pt x="1122" y="938"/>
                  </a:lnTo>
                  <a:lnTo>
                    <a:pt x="1134" y="926"/>
                  </a:lnTo>
                  <a:lnTo>
                    <a:pt x="1152" y="924"/>
                  </a:lnTo>
                  <a:lnTo>
                    <a:pt x="1152" y="916"/>
                  </a:lnTo>
                  <a:lnTo>
                    <a:pt x="1140" y="914"/>
                  </a:lnTo>
                  <a:lnTo>
                    <a:pt x="1134" y="904"/>
                  </a:lnTo>
                  <a:lnTo>
                    <a:pt x="1120" y="902"/>
                  </a:lnTo>
                  <a:lnTo>
                    <a:pt x="1124" y="884"/>
                  </a:lnTo>
                  <a:lnTo>
                    <a:pt x="1140" y="884"/>
                  </a:lnTo>
                  <a:lnTo>
                    <a:pt x="1156" y="882"/>
                  </a:lnTo>
                  <a:lnTo>
                    <a:pt x="1188" y="880"/>
                  </a:lnTo>
                  <a:lnTo>
                    <a:pt x="1240" y="872"/>
                  </a:lnTo>
                  <a:lnTo>
                    <a:pt x="1248" y="860"/>
                  </a:lnTo>
                  <a:lnTo>
                    <a:pt x="1268" y="856"/>
                  </a:lnTo>
                  <a:lnTo>
                    <a:pt x="1334" y="842"/>
                  </a:lnTo>
                  <a:lnTo>
                    <a:pt x="1332" y="828"/>
                  </a:lnTo>
                  <a:lnTo>
                    <a:pt x="1340" y="820"/>
                  </a:lnTo>
                  <a:lnTo>
                    <a:pt x="1408" y="832"/>
                  </a:lnTo>
                  <a:lnTo>
                    <a:pt x="1418" y="854"/>
                  </a:lnTo>
                  <a:lnTo>
                    <a:pt x="1428" y="862"/>
                  </a:lnTo>
                  <a:lnTo>
                    <a:pt x="1430" y="874"/>
                  </a:lnTo>
                  <a:lnTo>
                    <a:pt x="1466" y="870"/>
                  </a:lnTo>
                  <a:lnTo>
                    <a:pt x="1486" y="878"/>
                  </a:lnTo>
                  <a:lnTo>
                    <a:pt x="1512" y="882"/>
                  </a:lnTo>
                  <a:lnTo>
                    <a:pt x="1512" y="894"/>
                  </a:lnTo>
                  <a:lnTo>
                    <a:pt x="1530" y="892"/>
                  </a:lnTo>
                  <a:lnTo>
                    <a:pt x="1544" y="896"/>
                  </a:lnTo>
                  <a:lnTo>
                    <a:pt x="1552" y="888"/>
                  </a:lnTo>
                  <a:lnTo>
                    <a:pt x="1574" y="878"/>
                  </a:lnTo>
                  <a:lnTo>
                    <a:pt x="1612" y="872"/>
                  </a:lnTo>
                  <a:lnTo>
                    <a:pt x="1610" y="886"/>
                  </a:lnTo>
                  <a:lnTo>
                    <a:pt x="1660" y="912"/>
                  </a:lnTo>
                  <a:lnTo>
                    <a:pt x="1776" y="1016"/>
                  </a:lnTo>
                  <a:lnTo>
                    <a:pt x="1786" y="996"/>
                  </a:lnTo>
                  <a:lnTo>
                    <a:pt x="1794" y="996"/>
                  </a:lnTo>
                  <a:lnTo>
                    <a:pt x="1808" y="1010"/>
                  </a:lnTo>
                  <a:lnTo>
                    <a:pt x="1822" y="1012"/>
                  </a:lnTo>
                  <a:lnTo>
                    <a:pt x="1824" y="1018"/>
                  </a:lnTo>
                  <a:lnTo>
                    <a:pt x="1860" y="1018"/>
                  </a:lnTo>
                  <a:lnTo>
                    <a:pt x="1876" y="1004"/>
                  </a:lnTo>
                  <a:lnTo>
                    <a:pt x="1908" y="1018"/>
                  </a:lnTo>
                  <a:lnTo>
                    <a:pt x="1926" y="1040"/>
                  </a:lnTo>
                  <a:lnTo>
                    <a:pt x="1950" y="1044"/>
                  </a:lnTo>
                  <a:lnTo>
                    <a:pt x="1978" y="1064"/>
                  </a:lnTo>
                  <a:lnTo>
                    <a:pt x="1992" y="1064"/>
                  </a:lnTo>
                  <a:lnTo>
                    <a:pt x="2006" y="1058"/>
                  </a:lnTo>
                  <a:lnTo>
                    <a:pt x="2008" y="1068"/>
                  </a:lnTo>
                  <a:lnTo>
                    <a:pt x="2036" y="1084"/>
                  </a:lnTo>
                  <a:lnTo>
                    <a:pt x="2056" y="1084"/>
                  </a:lnTo>
                  <a:lnTo>
                    <a:pt x="2078" y="1074"/>
                  </a:lnTo>
                  <a:lnTo>
                    <a:pt x="2106" y="1066"/>
                  </a:lnTo>
                  <a:lnTo>
                    <a:pt x="2114" y="1050"/>
                  </a:lnTo>
                  <a:lnTo>
                    <a:pt x="2142" y="1032"/>
                  </a:lnTo>
                  <a:lnTo>
                    <a:pt x="2154" y="1030"/>
                  </a:lnTo>
                  <a:lnTo>
                    <a:pt x="2180" y="1016"/>
                  </a:lnTo>
                  <a:lnTo>
                    <a:pt x="2200" y="1020"/>
                  </a:lnTo>
                  <a:lnTo>
                    <a:pt x="2240" y="1020"/>
                  </a:lnTo>
                  <a:lnTo>
                    <a:pt x="2254" y="1038"/>
                  </a:lnTo>
                  <a:lnTo>
                    <a:pt x="2288" y="1052"/>
                  </a:lnTo>
                  <a:lnTo>
                    <a:pt x="2306" y="1050"/>
                  </a:lnTo>
                  <a:lnTo>
                    <a:pt x="2348" y="1052"/>
                  </a:lnTo>
                  <a:lnTo>
                    <a:pt x="2362" y="1058"/>
                  </a:lnTo>
                  <a:lnTo>
                    <a:pt x="2380" y="1044"/>
                  </a:lnTo>
                  <a:lnTo>
                    <a:pt x="2378" y="1028"/>
                  </a:lnTo>
                  <a:lnTo>
                    <a:pt x="2362" y="1020"/>
                  </a:lnTo>
                  <a:lnTo>
                    <a:pt x="2352" y="1004"/>
                  </a:lnTo>
                  <a:lnTo>
                    <a:pt x="2354" y="978"/>
                  </a:lnTo>
                  <a:lnTo>
                    <a:pt x="2358" y="974"/>
                  </a:lnTo>
                  <a:lnTo>
                    <a:pt x="2360" y="956"/>
                  </a:lnTo>
                  <a:lnTo>
                    <a:pt x="2396" y="972"/>
                  </a:lnTo>
                  <a:lnTo>
                    <a:pt x="2432" y="966"/>
                  </a:lnTo>
                  <a:lnTo>
                    <a:pt x="2450" y="980"/>
                  </a:lnTo>
                  <a:lnTo>
                    <a:pt x="2474" y="980"/>
                  </a:lnTo>
                  <a:lnTo>
                    <a:pt x="2502" y="1004"/>
                  </a:lnTo>
                  <a:lnTo>
                    <a:pt x="2502" y="1016"/>
                  </a:lnTo>
                  <a:lnTo>
                    <a:pt x="2538" y="1040"/>
                  </a:lnTo>
                  <a:lnTo>
                    <a:pt x="2550" y="1036"/>
                  </a:lnTo>
                  <a:lnTo>
                    <a:pt x="2600" y="1042"/>
                  </a:lnTo>
                  <a:lnTo>
                    <a:pt x="2612" y="1034"/>
                  </a:lnTo>
                  <a:lnTo>
                    <a:pt x="2660" y="1036"/>
                  </a:lnTo>
                  <a:lnTo>
                    <a:pt x="2674" y="1044"/>
                  </a:lnTo>
                  <a:lnTo>
                    <a:pt x="2708" y="1044"/>
                  </a:lnTo>
                  <a:lnTo>
                    <a:pt x="2716" y="1066"/>
                  </a:lnTo>
                  <a:lnTo>
                    <a:pt x="2738" y="1078"/>
                  </a:lnTo>
                  <a:lnTo>
                    <a:pt x="2776" y="1080"/>
                  </a:lnTo>
                  <a:lnTo>
                    <a:pt x="2814" y="1082"/>
                  </a:lnTo>
                  <a:lnTo>
                    <a:pt x="2828" y="1074"/>
                  </a:lnTo>
                  <a:lnTo>
                    <a:pt x="2872" y="1064"/>
                  </a:lnTo>
                  <a:lnTo>
                    <a:pt x="2878" y="1054"/>
                  </a:lnTo>
                  <a:lnTo>
                    <a:pt x="2924" y="1038"/>
                  </a:lnTo>
                  <a:lnTo>
                    <a:pt x="2944" y="1052"/>
                  </a:lnTo>
                  <a:lnTo>
                    <a:pt x="2964" y="1052"/>
                  </a:lnTo>
                  <a:lnTo>
                    <a:pt x="2982" y="1044"/>
                  </a:lnTo>
                  <a:lnTo>
                    <a:pt x="3000" y="1056"/>
                  </a:lnTo>
                  <a:lnTo>
                    <a:pt x="3048" y="1058"/>
                  </a:lnTo>
                  <a:lnTo>
                    <a:pt x="3076" y="1046"/>
                  </a:lnTo>
                  <a:lnTo>
                    <a:pt x="3070" y="1036"/>
                  </a:lnTo>
                  <a:lnTo>
                    <a:pt x="3062" y="980"/>
                  </a:lnTo>
                  <a:lnTo>
                    <a:pt x="3074" y="970"/>
                  </a:lnTo>
                  <a:lnTo>
                    <a:pt x="3062" y="946"/>
                  </a:lnTo>
                  <a:lnTo>
                    <a:pt x="3042" y="940"/>
                  </a:lnTo>
                  <a:lnTo>
                    <a:pt x="3048" y="920"/>
                  </a:lnTo>
                  <a:lnTo>
                    <a:pt x="3068" y="916"/>
                  </a:lnTo>
                  <a:lnTo>
                    <a:pt x="3102" y="910"/>
                  </a:lnTo>
                  <a:lnTo>
                    <a:pt x="3174" y="920"/>
                  </a:lnTo>
                  <a:lnTo>
                    <a:pt x="3184" y="914"/>
                  </a:lnTo>
                  <a:lnTo>
                    <a:pt x="3212" y="928"/>
                  </a:lnTo>
                  <a:lnTo>
                    <a:pt x="3254" y="956"/>
                  </a:lnTo>
                  <a:lnTo>
                    <a:pt x="3266" y="978"/>
                  </a:lnTo>
                  <a:lnTo>
                    <a:pt x="3312" y="1016"/>
                  </a:lnTo>
                  <a:lnTo>
                    <a:pt x="3340" y="1038"/>
                  </a:lnTo>
                  <a:lnTo>
                    <a:pt x="3364" y="1060"/>
                  </a:lnTo>
                  <a:lnTo>
                    <a:pt x="3392" y="1062"/>
                  </a:lnTo>
                  <a:lnTo>
                    <a:pt x="3426" y="1070"/>
                  </a:lnTo>
                  <a:lnTo>
                    <a:pt x="3472" y="1092"/>
                  </a:lnTo>
                  <a:lnTo>
                    <a:pt x="3496" y="1126"/>
                  </a:lnTo>
                  <a:lnTo>
                    <a:pt x="3538" y="1144"/>
                  </a:lnTo>
                  <a:lnTo>
                    <a:pt x="3572" y="1140"/>
                  </a:lnTo>
                  <a:lnTo>
                    <a:pt x="3584" y="1126"/>
                  </a:lnTo>
                  <a:lnTo>
                    <a:pt x="3620" y="1114"/>
                  </a:lnTo>
                  <a:lnTo>
                    <a:pt x="3636" y="1126"/>
                  </a:lnTo>
                  <a:lnTo>
                    <a:pt x="3650" y="1158"/>
                  </a:lnTo>
                  <a:lnTo>
                    <a:pt x="3642" y="1166"/>
                  </a:lnTo>
                  <a:lnTo>
                    <a:pt x="3648" y="1186"/>
                  </a:lnTo>
                  <a:lnTo>
                    <a:pt x="3662" y="1208"/>
                  </a:lnTo>
                  <a:lnTo>
                    <a:pt x="3666" y="1240"/>
                  </a:lnTo>
                  <a:lnTo>
                    <a:pt x="3660" y="1256"/>
                  </a:lnTo>
                  <a:lnTo>
                    <a:pt x="3642" y="1254"/>
                  </a:lnTo>
                  <a:lnTo>
                    <a:pt x="3614" y="1246"/>
                  </a:lnTo>
                  <a:lnTo>
                    <a:pt x="3608" y="1254"/>
                  </a:lnTo>
                  <a:lnTo>
                    <a:pt x="3594" y="1254"/>
                  </a:lnTo>
                  <a:lnTo>
                    <a:pt x="3606" y="1268"/>
                  </a:lnTo>
                  <a:lnTo>
                    <a:pt x="3632" y="1298"/>
                  </a:lnTo>
                  <a:lnTo>
                    <a:pt x="3640" y="1338"/>
                  </a:lnTo>
                  <a:lnTo>
                    <a:pt x="3630" y="1354"/>
                  </a:lnTo>
                  <a:lnTo>
                    <a:pt x="3634" y="1362"/>
                  </a:lnTo>
                  <a:lnTo>
                    <a:pt x="3648" y="1362"/>
                  </a:lnTo>
                  <a:lnTo>
                    <a:pt x="3644" y="1354"/>
                  </a:lnTo>
                  <a:lnTo>
                    <a:pt x="3654" y="1352"/>
                  </a:lnTo>
                  <a:lnTo>
                    <a:pt x="3652" y="1340"/>
                  </a:lnTo>
                  <a:lnTo>
                    <a:pt x="3658" y="1338"/>
                  </a:lnTo>
                  <a:lnTo>
                    <a:pt x="3658" y="1328"/>
                  </a:lnTo>
                  <a:lnTo>
                    <a:pt x="3672" y="1328"/>
                  </a:lnTo>
                  <a:lnTo>
                    <a:pt x="3678" y="1332"/>
                  </a:lnTo>
                  <a:lnTo>
                    <a:pt x="3686" y="1342"/>
                  </a:lnTo>
                  <a:lnTo>
                    <a:pt x="3710" y="1346"/>
                  </a:lnTo>
                  <a:lnTo>
                    <a:pt x="3720" y="1350"/>
                  </a:lnTo>
                  <a:lnTo>
                    <a:pt x="3740" y="1344"/>
                  </a:lnTo>
                  <a:lnTo>
                    <a:pt x="3762" y="1328"/>
                  </a:lnTo>
                  <a:lnTo>
                    <a:pt x="3770" y="1310"/>
                  </a:lnTo>
                  <a:lnTo>
                    <a:pt x="3776" y="1282"/>
                  </a:lnTo>
                  <a:lnTo>
                    <a:pt x="3782" y="1276"/>
                  </a:lnTo>
                  <a:lnTo>
                    <a:pt x="3790" y="1250"/>
                  </a:lnTo>
                  <a:lnTo>
                    <a:pt x="3798" y="1230"/>
                  </a:lnTo>
                  <a:lnTo>
                    <a:pt x="3802" y="1200"/>
                  </a:lnTo>
                  <a:lnTo>
                    <a:pt x="3802" y="1182"/>
                  </a:lnTo>
                  <a:lnTo>
                    <a:pt x="3800" y="1144"/>
                  </a:lnTo>
                  <a:lnTo>
                    <a:pt x="3810" y="1114"/>
                  </a:lnTo>
                  <a:lnTo>
                    <a:pt x="3802" y="1100"/>
                  </a:lnTo>
                  <a:lnTo>
                    <a:pt x="3794" y="1084"/>
                  </a:lnTo>
                  <a:lnTo>
                    <a:pt x="3790" y="1064"/>
                  </a:lnTo>
                  <a:lnTo>
                    <a:pt x="3782" y="1056"/>
                  </a:lnTo>
                  <a:lnTo>
                    <a:pt x="3776" y="1044"/>
                  </a:lnTo>
                  <a:lnTo>
                    <a:pt x="3750" y="1010"/>
                  </a:lnTo>
                  <a:lnTo>
                    <a:pt x="3740" y="988"/>
                  </a:lnTo>
                  <a:lnTo>
                    <a:pt x="3738" y="954"/>
                  </a:lnTo>
                  <a:lnTo>
                    <a:pt x="3724" y="952"/>
                  </a:lnTo>
                  <a:lnTo>
                    <a:pt x="3718" y="936"/>
                  </a:lnTo>
                  <a:lnTo>
                    <a:pt x="3700" y="930"/>
                  </a:lnTo>
                  <a:lnTo>
                    <a:pt x="3698" y="926"/>
                  </a:lnTo>
                  <a:lnTo>
                    <a:pt x="3712" y="928"/>
                  </a:lnTo>
                  <a:lnTo>
                    <a:pt x="3704" y="918"/>
                  </a:lnTo>
                  <a:lnTo>
                    <a:pt x="3694" y="916"/>
                  </a:lnTo>
                  <a:lnTo>
                    <a:pt x="3680" y="908"/>
                  </a:lnTo>
                  <a:lnTo>
                    <a:pt x="3648" y="894"/>
                  </a:lnTo>
                  <a:lnTo>
                    <a:pt x="3642" y="884"/>
                  </a:lnTo>
                  <a:lnTo>
                    <a:pt x="3618" y="870"/>
                  </a:lnTo>
                  <a:lnTo>
                    <a:pt x="3610" y="876"/>
                  </a:lnTo>
                  <a:lnTo>
                    <a:pt x="3582" y="870"/>
                  </a:lnTo>
                  <a:lnTo>
                    <a:pt x="3596" y="882"/>
                  </a:lnTo>
                  <a:lnTo>
                    <a:pt x="3584" y="886"/>
                  </a:lnTo>
                  <a:lnTo>
                    <a:pt x="3600" y="890"/>
                  </a:lnTo>
                  <a:lnTo>
                    <a:pt x="3602" y="902"/>
                  </a:lnTo>
                  <a:lnTo>
                    <a:pt x="3592" y="902"/>
                  </a:lnTo>
                  <a:lnTo>
                    <a:pt x="3586" y="894"/>
                  </a:lnTo>
                  <a:lnTo>
                    <a:pt x="3584" y="900"/>
                  </a:lnTo>
                  <a:lnTo>
                    <a:pt x="3556" y="900"/>
                  </a:lnTo>
                  <a:lnTo>
                    <a:pt x="3564" y="894"/>
                  </a:lnTo>
                  <a:lnTo>
                    <a:pt x="3562" y="886"/>
                  </a:lnTo>
                  <a:lnTo>
                    <a:pt x="3546" y="882"/>
                  </a:lnTo>
                  <a:lnTo>
                    <a:pt x="3544" y="888"/>
                  </a:lnTo>
                  <a:lnTo>
                    <a:pt x="3532" y="888"/>
                  </a:lnTo>
                  <a:lnTo>
                    <a:pt x="3516" y="866"/>
                  </a:lnTo>
                  <a:lnTo>
                    <a:pt x="3516" y="860"/>
                  </a:lnTo>
                  <a:lnTo>
                    <a:pt x="3504" y="854"/>
                  </a:lnTo>
                  <a:lnTo>
                    <a:pt x="3494" y="860"/>
                  </a:lnTo>
                  <a:lnTo>
                    <a:pt x="3478" y="860"/>
                  </a:lnTo>
                  <a:lnTo>
                    <a:pt x="3452" y="850"/>
                  </a:lnTo>
                  <a:lnTo>
                    <a:pt x="3450" y="842"/>
                  </a:lnTo>
                  <a:lnTo>
                    <a:pt x="3458" y="838"/>
                  </a:lnTo>
                  <a:lnTo>
                    <a:pt x="3466" y="830"/>
                  </a:lnTo>
                  <a:lnTo>
                    <a:pt x="3464" y="824"/>
                  </a:lnTo>
                  <a:lnTo>
                    <a:pt x="3478" y="812"/>
                  </a:lnTo>
                  <a:lnTo>
                    <a:pt x="3486" y="788"/>
                  </a:lnTo>
                  <a:lnTo>
                    <a:pt x="3488" y="768"/>
                  </a:lnTo>
                  <a:lnTo>
                    <a:pt x="3508" y="740"/>
                  </a:lnTo>
                  <a:lnTo>
                    <a:pt x="3512" y="732"/>
                  </a:lnTo>
                  <a:lnTo>
                    <a:pt x="3504" y="706"/>
                  </a:lnTo>
                  <a:lnTo>
                    <a:pt x="3518" y="696"/>
                  </a:lnTo>
                  <a:lnTo>
                    <a:pt x="3518" y="696"/>
                  </a:lnTo>
                  <a:lnTo>
                    <a:pt x="3524" y="682"/>
                  </a:lnTo>
                  <a:lnTo>
                    <a:pt x="3524" y="682"/>
                  </a:lnTo>
                  <a:lnTo>
                    <a:pt x="3528" y="674"/>
                  </a:lnTo>
                  <a:lnTo>
                    <a:pt x="3544" y="668"/>
                  </a:lnTo>
                  <a:lnTo>
                    <a:pt x="3602" y="670"/>
                  </a:lnTo>
                  <a:lnTo>
                    <a:pt x="3622" y="666"/>
                  </a:lnTo>
                  <a:lnTo>
                    <a:pt x="3626" y="674"/>
                  </a:lnTo>
                  <a:lnTo>
                    <a:pt x="3638" y="680"/>
                  </a:lnTo>
                  <a:lnTo>
                    <a:pt x="3646" y="676"/>
                  </a:lnTo>
                  <a:lnTo>
                    <a:pt x="3638" y="670"/>
                  </a:lnTo>
                  <a:lnTo>
                    <a:pt x="3640" y="664"/>
                  </a:lnTo>
                  <a:lnTo>
                    <a:pt x="3678" y="674"/>
                  </a:lnTo>
                  <a:lnTo>
                    <a:pt x="3686" y="670"/>
                  </a:lnTo>
                  <a:lnTo>
                    <a:pt x="3698" y="670"/>
                  </a:lnTo>
                  <a:lnTo>
                    <a:pt x="3704" y="674"/>
                  </a:lnTo>
                  <a:lnTo>
                    <a:pt x="3716" y="674"/>
                  </a:lnTo>
                  <a:lnTo>
                    <a:pt x="3712" y="668"/>
                  </a:lnTo>
                  <a:lnTo>
                    <a:pt x="3716" y="664"/>
                  </a:lnTo>
                  <a:lnTo>
                    <a:pt x="3708" y="658"/>
                  </a:lnTo>
                  <a:lnTo>
                    <a:pt x="3708" y="654"/>
                  </a:lnTo>
                  <a:lnTo>
                    <a:pt x="3732" y="654"/>
                  </a:lnTo>
                  <a:lnTo>
                    <a:pt x="3744" y="662"/>
                  </a:lnTo>
                  <a:lnTo>
                    <a:pt x="3768" y="662"/>
                  </a:lnTo>
                  <a:lnTo>
                    <a:pt x="3784" y="660"/>
                  </a:lnTo>
                  <a:lnTo>
                    <a:pt x="3804" y="672"/>
                  </a:lnTo>
                  <a:lnTo>
                    <a:pt x="3824" y="670"/>
                  </a:lnTo>
                  <a:lnTo>
                    <a:pt x="3824" y="674"/>
                  </a:lnTo>
                  <a:lnTo>
                    <a:pt x="3814" y="680"/>
                  </a:lnTo>
                  <a:lnTo>
                    <a:pt x="3796" y="676"/>
                  </a:lnTo>
                  <a:lnTo>
                    <a:pt x="3792" y="680"/>
                  </a:lnTo>
                  <a:lnTo>
                    <a:pt x="3792" y="680"/>
                  </a:lnTo>
                  <a:lnTo>
                    <a:pt x="3794" y="682"/>
                  </a:lnTo>
                  <a:lnTo>
                    <a:pt x="3794" y="682"/>
                  </a:lnTo>
                  <a:lnTo>
                    <a:pt x="3806" y="690"/>
                  </a:lnTo>
                  <a:lnTo>
                    <a:pt x="3834" y="690"/>
                  </a:lnTo>
                  <a:lnTo>
                    <a:pt x="3832" y="684"/>
                  </a:lnTo>
                  <a:lnTo>
                    <a:pt x="3838" y="684"/>
                  </a:lnTo>
                  <a:lnTo>
                    <a:pt x="3852" y="688"/>
                  </a:lnTo>
                  <a:lnTo>
                    <a:pt x="3852" y="682"/>
                  </a:lnTo>
                  <a:lnTo>
                    <a:pt x="3852" y="682"/>
                  </a:lnTo>
                  <a:lnTo>
                    <a:pt x="3852" y="682"/>
                  </a:lnTo>
                  <a:lnTo>
                    <a:pt x="3852" y="682"/>
                  </a:lnTo>
                  <a:lnTo>
                    <a:pt x="3862" y="672"/>
                  </a:lnTo>
                  <a:lnTo>
                    <a:pt x="3872" y="674"/>
                  </a:lnTo>
                  <a:lnTo>
                    <a:pt x="3876" y="678"/>
                  </a:lnTo>
                  <a:lnTo>
                    <a:pt x="3876" y="678"/>
                  </a:lnTo>
                  <a:lnTo>
                    <a:pt x="3888" y="682"/>
                  </a:lnTo>
                  <a:lnTo>
                    <a:pt x="3890" y="682"/>
                  </a:lnTo>
                  <a:lnTo>
                    <a:pt x="3890" y="682"/>
                  </a:lnTo>
                  <a:lnTo>
                    <a:pt x="3890" y="676"/>
                  </a:lnTo>
                  <a:lnTo>
                    <a:pt x="3904" y="680"/>
                  </a:lnTo>
                  <a:lnTo>
                    <a:pt x="3914" y="678"/>
                  </a:lnTo>
                  <a:lnTo>
                    <a:pt x="3906" y="666"/>
                  </a:lnTo>
                  <a:lnTo>
                    <a:pt x="3888" y="664"/>
                  </a:lnTo>
                  <a:lnTo>
                    <a:pt x="3872" y="666"/>
                  </a:lnTo>
                  <a:lnTo>
                    <a:pt x="3864" y="654"/>
                  </a:lnTo>
                  <a:lnTo>
                    <a:pt x="3862" y="646"/>
                  </a:lnTo>
                  <a:lnTo>
                    <a:pt x="3852" y="632"/>
                  </a:lnTo>
                  <a:lnTo>
                    <a:pt x="3862" y="624"/>
                  </a:lnTo>
                  <a:lnTo>
                    <a:pt x="3868" y="590"/>
                  </a:lnTo>
                  <a:lnTo>
                    <a:pt x="3876" y="578"/>
                  </a:lnTo>
                  <a:lnTo>
                    <a:pt x="3896" y="578"/>
                  </a:lnTo>
                  <a:lnTo>
                    <a:pt x="3910" y="574"/>
                  </a:lnTo>
                  <a:lnTo>
                    <a:pt x="3914" y="568"/>
                  </a:lnTo>
                  <a:lnTo>
                    <a:pt x="3940" y="578"/>
                  </a:lnTo>
                  <a:lnTo>
                    <a:pt x="3946" y="576"/>
                  </a:lnTo>
                  <a:lnTo>
                    <a:pt x="3946" y="568"/>
                  </a:lnTo>
                  <a:lnTo>
                    <a:pt x="3950" y="568"/>
                  </a:lnTo>
                  <a:lnTo>
                    <a:pt x="3964" y="586"/>
                  </a:lnTo>
                  <a:lnTo>
                    <a:pt x="3964" y="594"/>
                  </a:lnTo>
                  <a:lnTo>
                    <a:pt x="3972" y="598"/>
                  </a:lnTo>
                  <a:lnTo>
                    <a:pt x="3976" y="610"/>
                  </a:lnTo>
                  <a:lnTo>
                    <a:pt x="3980" y="610"/>
                  </a:lnTo>
                  <a:lnTo>
                    <a:pt x="3980" y="604"/>
                  </a:lnTo>
                  <a:lnTo>
                    <a:pt x="3986" y="602"/>
                  </a:lnTo>
                  <a:lnTo>
                    <a:pt x="3994" y="604"/>
                  </a:lnTo>
                  <a:lnTo>
                    <a:pt x="4000" y="620"/>
                  </a:lnTo>
                  <a:lnTo>
                    <a:pt x="4006" y="620"/>
                  </a:lnTo>
                  <a:lnTo>
                    <a:pt x="4006" y="610"/>
                  </a:lnTo>
                  <a:lnTo>
                    <a:pt x="4020" y="610"/>
                  </a:lnTo>
                  <a:lnTo>
                    <a:pt x="4014" y="600"/>
                  </a:lnTo>
                  <a:lnTo>
                    <a:pt x="4026" y="582"/>
                  </a:lnTo>
                  <a:lnTo>
                    <a:pt x="4034" y="584"/>
                  </a:lnTo>
                  <a:lnTo>
                    <a:pt x="4036" y="580"/>
                  </a:lnTo>
                  <a:lnTo>
                    <a:pt x="4042" y="584"/>
                  </a:lnTo>
                  <a:lnTo>
                    <a:pt x="4048" y="584"/>
                  </a:lnTo>
                  <a:lnTo>
                    <a:pt x="4048" y="576"/>
                  </a:lnTo>
                  <a:lnTo>
                    <a:pt x="4040" y="576"/>
                  </a:lnTo>
                  <a:lnTo>
                    <a:pt x="4026" y="566"/>
                  </a:lnTo>
                  <a:lnTo>
                    <a:pt x="4018" y="550"/>
                  </a:lnTo>
                  <a:lnTo>
                    <a:pt x="4010" y="548"/>
                  </a:lnTo>
                  <a:lnTo>
                    <a:pt x="4012" y="540"/>
                  </a:lnTo>
                  <a:lnTo>
                    <a:pt x="4024" y="540"/>
                  </a:lnTo>
                  <a:lnTo>
                    <a:pt x="4030" y="536"/>
                  </a:lnTo>
                  <a:lnTo>
                    <a:pt x="4046" y="536"/>
                  </a:lnTo>
                  <a:lnTo>
                    <a:pt x="4054" y="542"/>
                  </a:lnTo>
                  <a:lnTo>
                    <a:pt x="4072" y="540"/>
                  </a:lnTo>
                  <a:lnTo>
                    <a:pt x="4076" y="546"/>
                  </a:lnTo>
                  <a:lnTo>
                    <a:pt x="4068" y="548"/>
                  </a:lnTo>
                  <a:lnTo>
                    <a:pt x="4054" y="548"/>
                  </a:lnTo>
                  <a:lnTo>
                    <a:pt x="4052" y="556"/>
                  </a:lnTo>
                  <a:lnTo>
                    <a:pt x="4066" y="572"/>
                  </a:lnTo>
                  <a:lnTo>
                    <a:pt x="4068" y="584"/>
                  </a:lnTo>
                  <a:lnTo>
                    <a:pt x="4080" y="588"/>
                  </a:lnTo>
                  <a:lnTo>
                    <a:pt x="4080" y="596"/>
                  </a:lnTo>
                  <a:lnTo>
                    <a:pt x="4092" y="602"/>
                  </a:lnTo>
                  <a:lnTo>
                    <a:pt x="4092" y="606"/>
                  </a:lnTo>
                  <a:lnTo>
                    <a:pt x="4076" y="610"/>
                  </a:lnTo>
                  <a:lnTo>
                    <a:pt x="4074" y="616"/>
                  </a:lnTo>
                  <a:lnTo>
                    <a:pt x="4060" y="620"/>
                  </a:lnTo>
                  <a:lnTo>
                    <a:pt x="4068" y="628"/>
                  </a:lnTo>
                  <a:lnTo>
                    <a:pt x="4074" y="640"/>
                  </a:lnTo>
                  <a:lnTo>
                    <a:pt x="4066" y="650"/>
                  </a:lnTo>
                  <a:lnTo>
                    <a:pt x="4060" y="680"/>
                  </a:lnTo>
                  <a:lnTo>
                    <a:pt x="4060" y="680"/>
                  </a:lnTo>
                  <a:lnTo>
                    <a:pt x="4062" y="682"/>
                  </a:lnTo>
                  <a:lnTo>
                    <a:pt x="4062" y="682"/>
                  </a:lnTo>
                  <a:lnTo>
                    <a:pt x="4066" y="686"/>
                  </a:lnTo>
                  <a:lnTo>
                    <a:pt x="4054" y="722"/>
                  </a:lnTo>
                  <a:lnTo>
                    <a:pt x="4040" y="720"/>
                  </a:lnTo>
                  <a:lnTo>
                    <a:pt x="4034" y="726"/>
                  </a:lnTo>
                  <a:lnTo>
                    <a:pt x="4024" y="728"/>
                  </a:lnTo>
                  <a:lnTo>
                    <a:pt x="4022" y="734"/>
                  </a:lnTo>
                  <a:lnTo>
                    <a:pt x="4040" y="746"/>
                  </a:lnTo>
                  <a:lnTo>
                    <a:pt x="4042" y="760"/>
                  </a:lnTo>
                  <a:lnTo>
                    <a:pt x="4036" y="770"/>
                  </a:lnTo>
                  <a:lnTo>
                    <a:pt x="4044" y="784"/>
                  </a:lnTo>
                  <a:lnTo>
                    <a:pt x="4060" y="812"/>
                  </a:lnTo>
                  <a:lnTo>
                    <a:pt x="4096" y="848"/>
                  </a:lnTo>
                  <a:lnTo>
                    <a:pt x="4144" y="894"/>
                  </a:lnTo>
                  <a:lnTo>
                    <a:pt x="4158" y="898"/>
                  </a:lnTo>
                  <a:lnTo>
                    <a:pt x="4194" y="934"/>
                  </a:lnTo>
                  <a:lnTo>
                    <a:pt x="4216" y="946"/>
                  </a:lnTo>
                  <a:lnTo>
                    <a:pt x="4254" y="988"/>
                  </a:lnTo>
                  <a:lnTo>
                    <a:pt x="4260" y="994"/>
                  </a:lnTo>
                  <a:lnTo>
                    <a:pt x="4272" y="1006"/>
                  </a:lnTo>
                  <a:lnTo>
                    <a:pt x="4276" y="984"/>
                  </a:lnTo>
                  <a:lnTo>
                    <a:pt x="4288" y="976"/>
                  </a:lnTo>
                  <a:lnTo>
                    <a:pt x="4288" y="954"/>
                  </a:lnTo>
                  <a:lnTo>
                    <a:pt x="4274" y="938"/>
                  </a:lnTo>
                  <a:lnTo>
                    <a:pt x="4270" y="924"/>
                  </a:lnTo>
                  <a:lnTo>
                    <a:pt x="4266" y="920"/>
                  </a:lnTo>
                  <a:lnTo>
                    <a:pt x="4274" y="920"/>
                  </a:lnTo>
                  <a:lnTo>
                    <a:pt x="4282" y="914"/>
                  </a:lnTo>
                  <a:lnTo>
                    <a:pt x="4294" y="916"/>
                  </a:lnTo>
                  <a:lnTo>
                    <a:pt x="4294" y="908"/>
                  </a:lnTo>
                  <a:lnTo>
                    <a:pt x="4288" y="906"/>
                  </a:lnTo>
                  <a:lnTo>
                    <a:pt x="4282" y="896"/>
                  </a:lnTo>
                  <a:lnTo>
                    <a:pt x="4276" y="892"/>
                  </a:lnTo>
                  <a:lnTo>
                    <a:pt x="4270" y="880"/>
                  </a:lnTo>
                  <a:lnTo>
                    <a:pt x="4278" y="864"/>
                  </a:lnTo>
                  <a:lnTo>
                    <a:pt x="4290" y="862"/>
                  </a:lnTo>
                  <a:lnTo>
                    <a:pt x="4294" y="864"/>
                  </a:lnTo>
                  <a:lnTo>
                    <a:pt x="4306" y="860"/>
                  </a:lnTo>
                  <a:lnTo>
                    <a:pt x="4308" y="850"/>
                  </a:lnTo>
                  <a:lnTo>
                    <a:pt x="4300" y="842"/>
                  </a:lnTo>
                  <a:lnTo>
                    <a:pt x="4278" y="836"/>
                  </a:lnTo>
                  <a:lnTo>
                    <a:pt x="4266" y="826"/>
                  </a:lnTo>
                  <a:lnTo>
                    <a:pt x="4254" y="800"/>
                  </a:lnTo>
                  <a:lnTo>
                    <a:pt x="4258" y="790"/>
                  </a:lnTo>
                  <a:lnTo>
                    <a:pt x="4252" y="784"/>
                  </a:lnTo>
                  <a:lnTo>
                    <a:pt x="4266" y="776"/>
                  </a:lnTo>
                  <a:lnTo>
                    <a:pt x="4266" y="774"/>
                  </a:lnTo>
                  <a:lnTo>
                    <a:pt x="4258" y="770"/>
                  </a:lnTo>
                  <a:lnTo>
                    <a:pt x="4248" y="774"/>
                  </a:lnTo>
                  <a:lnTo>
                    <a:pt x="4238" y="770"/>
                  </a:lnTo>
                  <a:lnTo>
                    <a:pt x="4230" y="756"/>
                  </a:lnTo>
                  <a:lnTo>
                    <a:pt x="4216" y="746"/>
                  </a:lnTo>
                  <a:lnTo>
                    <a:pt x="4216" y="736"/>
                  </a:lnTo>
                  <a:lnTo>
                    <a:pt x="4220" y="734"/>
                  </a:lnTo>
                  <a:lnTo>
                    <a:pt x="4216" y="726"/>
                  </a:lnTo>
                  <a:lnTo>
                    <a:pt x="4208" y="728"/>
                  </a:lnTo>
                  <a:lnTo>
                    <a:pt x="4194" y="722"/>
                  </a:lnTo>
                  <a:lnTo>
                    <a:pt x="4192" y="730"/>
                  </a:lnTo>
                  <a:lnTo>
                    <a:pt x="4182" y="730"/>
                  </a:lnTo>
                  <a:lnTo>
                    <a:pt x="4178" y="724"/>
                  </a:lnTo>
                  <a:lnTo>
                    <a:pt x="4160" y="714"/>
                  </a:lnTo>
                  <a:lnTo>
                    <a:pt x="4150" y="692"/>
                  </a:lnTo>
                  <a:lnTo>
                    <a:pt x="4156" y="682"/>
                  </a:lnTo>
                  <a:lnTo>
                    <a:pt x="4156" y="682"/>
                  </a:lnTo>
                  <a:lnTo>
                    <a:pt x="4154" y="682"/>
                  </a:lnTo>
                  <a:lnTo>
                    <a:pt x="4154" y="682"/>
                  </a:lnTo>
                  <a:lnTo>
                    <a:pt x="4150" y="674"/>
                  </a:lnTo>
                  <a:lnTo>
                    <a:pt x="4146" y="662"/>
                  </a:lnTo>
                  <a:lnTo>
                    <a:pt x="4140" y="654"/>
                  </a:lnTo>
                  <a:lnTo>
                    <a:pt x="4140" y="644"/>
                  </a:lnTo>
                  <a:lnTo>
                    <a:pt x="4146" y="640"/>
                  </a:lnTo>
                  <a:lnTo>
                    <a:pt x="4152" y="640"/>
                  </a:lnTo>
                  <a:lnTo>
                    <a:pt x="4156" y="638"/>
                  </a:lnTo>
                  <a:lnTo>
                    <a:pt x="4168" y="640"/>
                  </a:lnTo>
                  <a:lnTo>
                    <a:pt x="4178" y="644"/>
                  </a:lnTo>
                  <a:lnTo>
                    <a:pt x="4178" y="638"/>
                  </a:lnTo>
                  <a:lnTo>
                    <a:pt x="4176" y="632"/>
                  </a:lnTo>
                  <a:lnTo>
                    <a:pt x="4190" y="620"/>
                  </a:lnTo>
                  <a:lnTo>
                    <a:pt x="4198" y="620"/>
                  </a:lnTo>
                  <a:lnTo>
                    <a:pt x="4206" y="636"/>
                  </a:lnTo>
                  <a:lnTo>
                    <a:pt x="4212" y="640"/>
                  </a:lnTo>
                  <a:lnTo>
                    <a:pt x="4218" y="640"/>
                  </a:lnTo>
                  <a:lnTo>
                    <a:pt x="4222" y="626"/>
                  </a:lnTo>
                  <a:lnTo>
                    <a:pt x="4246" y="616"/>
                  </a:lnTo>
                  <a:lnTo>
                    <a:pt x="4270" y="616"/>
                  </a:lnTo>
                  <a:lnTo>
                    <a:pt x="4310" y="630"/>
                  </a:lnTo>
                  <a:lnTo>
                    <a:pt x="4328" y="640"/>
                  </a:lnTo>
                  <a:lnTo>
                    <a:pt x="4328" y="620"/>
                  </a:lnTo>
                  <a:lnTo>
                    <a:pt x="4342" y="616"/>
                  </a:lnTo>
                  <a:lnTo>
                    <a:pt x="4346" y="600"/>
                  </a:lnTo>
                  <a:lnTo>
                    <a:pt x="4354" y="584"/>
                  </a:lnTo>
                  <a:lnTo>
                    <a:pt x="4350" y="572"/>
                  </a:lnTo>
                  <a:lnTo>
                    <a:pt x="4362" y="574"/>
                  </a:lnTo>
                  <a:lnTo>
                    <a:pt x="4378" y="568"/>
                  </a:lnTo>
                  <a:lnTo>
                    <a:pt x="4384" y="558"/>
                  </a:lnTo>
                  <a:lnTo>
                    <a:pt x="4406" y="556"/>
                  </a:lnTo>
                  <a:lnTo>
                    <a:pt x="4410" y="544"/>
                  </a:lnTo>
                  <a:lnTo>
                    <a:pt x="4418" y="548"/>
                  </a:lnTo>
                  <a:lnTo>
                    <a:pt x="4404" y="534"/>
                  </a:lnTo>
                  <a:lnTo>
                    <a:pt x="4418" y="534"/>
                  </a:lnTo>
                  <a:lnTo>
                    <a:pt x="4426" y="546"/>
                  </a:lnTo>
                  <a:lnTo>
                    <a:pt x="4456" y="544"/>
                  </a:lnTo>
                  <a:lnTo>
                    <a:pt x="4492" y="556"/>
                  </a:lnTo>
                  <a:lnTo>
                    <a:pt x="4484" y="542"/>
                  </a:lnTo>
                  <a:lnTo>
                    <a:pt x="4488" y="536"/>
                  </a:lnTo>
                  <a:lnTo>
                    <a:pt x="4478" y="534"/>
                  </a:lnTo>
                  <a:lnTo>
                    <a:pt x="4472" y="528"/>
                  </a:lnTo>
                  <a:lnTo>
                    <a:pt x="4458" y="524"/>
                  </a:lnTo>
                  <a:lnTo>
                    <a:pt x="4454" y="514"/>
                  </a:lnTo>
                  <a:lnTo>
                    <a:pt x="4446" y="512"/>
                  </a:lnTo>
                  <a:lnTo>
                    <a:pt x="4418" y="500"/>
                  </a:lnTo>
                  <a:lnTo>
                    <a:pt x="4402" y="500"/>
                  </a:lnTo>
                  <a:lnTo>
                    <a:pt x="4396" y="492"/>
                  </a:lnTo>
                  <a:lnTo>
                    <a:pt x="4378" y="486"/>
                  </a:lnTo>
                  <a:lnTo>
                    <a:pt x="4370" y="478"/>
                  </a:lnTo>
                  <a:lnTo>
                    <a:pt x="4330" y="472"/>
                  </a:lnTo>
                  <a:lnTo>
                    <a:pt x="4312" y="460"/>
                  </a:lnTo>
                  <a:lnTo>
                    <a:pt x="4300" y="462"/>
                  </a:lnTo>
                  <a:lnTo>
                    <a:pt x="4288" y="458"/>
                  </a:lnTo>
                  <a:lnTo>
                    <a:pt x="4310" y="454"/>
                  </a:lnTo>
                  <a:lnTo>
                    <a:pt x="4322" y="458"/>
                  </a:lnTo>
                  <a:lnTo>
                    <a:pt x="4340" y="464"/>
                  </a:lnTo>
                  <a:lnTo>
                    <a:pt x="4362" y="462"/>
                  </a:lnTo>
                  <a:lnTo>
                    <a:pt x="4370" y="462"/>
                  </a:lnTo>
                  <a:lnTo>
                    <a:pt x="4372" y="446"/>
                  </a:lnTo>
                  <a:lnTo>
                    <a:pt x="4364" y="434"/>
                  </a:lnTo>
                  <a:lnTo>
                    <a:pt x="4340" y="426"/>
                  </a:lnTo>
                  <a:lnTo>
                    <a:pt x="4328" y="408"/>
                  </a:lnTo>
                  <a:lnTo>
                    <a:pt x="4334" y="406"/>
                  </a:lnTo>
                  <a:lnTo>
                    <a:pt x="4328" y="396"/>
                  </a:lnTo>
                  <a:lnTo>
                    <a:pt x="4342" y="400"/>
                  </a:lnTo>
                  <a:lnTo>
                    <a:pt x="4342" y="392"/>
                  </a:lnTo>
                  <a:lnTo>
                    <a:pt x="4350" y="396"/>
                  </a:lnTo>
                  <a:lnTo>
                    <a:pt x="4356" y="406"/>
                  </a:lnTo>
                  <a:lnTo>
                    <a:pt x="4368" y="416"/>
                  </a:lnTo>
                  <a:lnTo>
                    <a:pt x="4388" y="420"/>
                  </a:lnTo>
                  <a:lnTo>
                    <a:pt x="4392" y="434"/>
                  </a:lnTo>
                  <a:lnTo>
                    <a:pt x="4404" y="438"/>
                  </a:lnTo>
                  <a:lnTo>
                    <a:pt x="4432" y="434"/>
                  </a:lnTo>
                  <a:lnTo>
                    <a:pt x="4436" y="428"/>
                  </a:lnTo>
                  <a:lnTo>
                    <a:pt x="4472" y="434"/>
                  </a:lnTo>
                  <a:lnTo>
                    <a:pt x="4500" y="448"/>
                  </a:lnTo>
                  <a:lnTo>
                    <a:pt x="4526" y="458"/>
                  </a:lnTo>
                  <a:lnTo>
                    <a:pt x="4536" y="456"/>
                  </a:lnTo>
                  <a:lnTo>
                    <a:pt x="4578" y="468"/>
                  </a:lnTo>
                  <a:lnTo>
                    <a:pt x="4598" y="478"/>
                  </a:lnTo>
                  <a:lnTo>
                    <a:pt x="4598" y="472"/>
                  </a:lnTo>
                  <a:lnTo>
                    <a:pt x="4620" y="478"/>
                  </a:lnTo>
                  <a:lnTo>
                    <a:pt x="4618" y="476"/>
                  </a:lnTo>
                  <a:lnTo>
                    <a:pt x="4608" y="472"/>
                  </a:lnTo>
                  <a:lnTo>
                    <a:pt x="4626" y="474"/>
                  </a:lnTo>
                  <a:lnTo>
                    <a:pt x="4632" y="472"/>
                  </a:lnTo>
                  <a:close/>
                </a:path>
              </a:pathLst>
            </a:custGeom>
            <a:solidFill>
              <a:srgbClr val="EDEDED"/>
            </a:solidFill>
            <a:ln w="9525" cap="rnd">
              <a:solidFill>
                <a:srgbClr val="EDEDED"/>
              </a:solidFill>
              <a:round/>
              <a:headEnd/>
              <a:tailEnd/>
            </a:ln>
          </p:spPr>
          <p:txBody>
            <a:bodyPr lIns="0" tIns="0" rIns="0"/>
            <a:lstStyle/>
            <a:p>
              <a:pPr defTabSz="914126"/>
              <a:endParaRPr lang="en-GB" sz="1799" kern="0" dirty="0">
                <a:solidFill>
                  <a:sysClr val="windowText" lastClr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20" name="Freeform 319"/>
            <p:cNvSpPr>
              <a:spLocks/>
            </p:cNvSpPr>
            <p:nvPr/>
          </p:nvSpPr>
          <p:spPr bwMode="auto">
            <a:xfrm>
              <a:off x="7219475" y="617672"/>
              <a:ext cx="12066" cy="4022"/>
            </a:xfrm>
            <a:custGeom>
              <a:avLst/>
              <a:gdLst>
                <a:gd name="T0" fmla="*/ 0 w 18"/>
                <a:gd name="T1" fmla="*/ 6 h 6"/>
                <a:gd name="T2" fmla="*/ 18 w 18"/>
                <a:gd name="T3" fmla="*/ 6 h 6"/>
                <a:gd name="T4" fmla="*/ 16 w 18"/>
                <a:gd name="T5" fmla="*/ 0 h 6"/>
                <a:gd name="T6" fmla="*/ 6 w 18"/>
                <a:gd name="T7" fmla="*/ 4 h 6"/>
                <a:gd name="T8" fmla="*/ 0 w 1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lnTo>
                    <a:pt x="18" y="6"/>
                  </a:lnTo>
                  <a:lnTo>
                    <a:pt x="16" y="0"/>
                  </a:lnTo>
                  <a:lnTo>
                    <a:pt x="6" y="4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21" name="Freeform 320"/>
            <p:cNvSpPr>
              <a:spLocks/>
            </p:cNvSpPr>
            <p:nvPr/>
          </p:nvSpPr>
          <p:spPr bwMode="auto">
            <a:xfrm>
              <a:off x="2137025" y="1005124"/>
              <a:ext cx="8044" cy="8044"/>
            </a:xfrm>
            <a:custGeom>
              <a:avLst/>
              <a:gdLst>
                <a:gd name="T0" fmla="*/ 8 w 12"/>
                <a:gd name="T1" fmla="*/ 12 h 12"/>
                <a:gd name="T2" fmla="*/ 0 w 12"/>
                <a:gd name="T3" fmla="*/ 0 h 12"/>
                <a:gd name="T4" fmla="*/ 8 w 12"/>
                <a:gd name="T5" fmla="*/ 4 h 12"/>
                <a:gd name="T6" fmla="*/ 12 w 12"/>
                <a:gd name="T7" fmla="*/ 12 h 12"/>
                <a:gd name="T8" fmla="*/ 8 w 12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8" y="12"/>
                  </a:moveTo>
                  <a:lnTo>
                    <a:pt x="0" y="0"/>
                  </a:lnTo>
                  <a:lnTo>
                    <a:pt x="8" y="4"/>
                  </a:lnTo>
                  <a:lnTo>
                    <a:pt x="12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22" name="Freeform 321"/>
            <p:cNvSpPr>
              <a:spLocks/>
            </p:cNvSpPr>
            <p:nvPr/>
          </p:nvSpPr>
          <p:spPr bwMode="auto">
            <a:xfrm>
              <a:off x="2143728" y="999761"/>
              <a:ext cx="5363" cy="6703"/>
            </a:xfrm>
            <a:custGeom>
              <a:avLst/>
              <a:gdLst>
                <a:gd name="T0" fmla="*/ 6 w 8"/>
                <a:gd name="T1" fmla="*/ 10 h 10"/>
                <a:gd name="T2" fmla="*/ 0 w 8"/>
                <a:gd name="T3" fmla="*/ 4 h 10"/>
                <a:gd name="T4" fmla="*/ 0 w 8"/>
                <a:gd name="T5" fmla="*/ 0 h 10"/>
                <a:gd name="T6" fmla="*/ 8 w 8"/>
                <a:gd name="T7" fmla="*/ 4 h 10"/>
                <a:gd name="T8" fmla="*/ 6 w 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6" y="10"/>
                  </a:moveTo>
                  <a:lnTo>
                    <a:pt x="0" y="4"/>
                  </a:lnTo>
                  <a:lnTo>
                    <a:pt x="0" y="0"/>
                  </a:lnTo>
                  <a:lnTo>
                    <a:pt x="8" y="4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23" name="Freeform 322"/>
            <p:cNvSpPr>
              <a:spLocks/>
            </p:cNvSpPr>
            <p:nvPr/>
          </p:nvSpPr>
          <p:spPr bwMode="auto">
            <a:xfrm>
              <a:off x="2145069" y="1013167"/>
              <a:ext cx="14747" cy="4022"/>
            </a:xfrm>
            <a:custGeom>
              <a:avLst/>
              <a:gdLst>
                <a:gd name="T0" fmla="*/ 0 w 22"/>
                <a:gd name="T1" fmla="*/ 6 h 6"/>
                <a:gd name="T2" fmla="*/ 22 w 22"/>
                <a:gd name="T3" fmla="*/ 4 h 6"/>
                <a:gd name="T4" fmla="*/ 14 w 22"/>
                <a:gd name="T5" fmla="*/ 0 h 6"/>
                <a:gd name="T6" fmla="*/ 0 w 2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6">
                  <a:moveTo>
                    <a:pt x="0" y="6"/>
                  </a:moveTo>
                  <a:lnTo>
                    <a:pt x="22" y="4"/>
                  </a:lnTo>
                  <a:lnTo>
                    <a:pt x="14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24" name="Freeform 323"/>
            <p:cNvSpPr>
              <a:spLocks/>
            </p:cNvSpPr>
            <p:nvPr/>
          </p:nvSpPr>
          <p:spPr bwMode="auto">
            <a:xfrm>
              <a:off x="2157135" y="1006464"/>
              <a:ext cx="5363" cy="2681"/>
            </a:xfrm>
            <a:custGeom>
              <a:avLst/>
              <a:gdLst>
                <a:gd name="T0" fmla="*/ 0 w 8"/>
                <a:gd name="T1" fmla="*/ 4 h 4"/>
                <a:gd name="T2" fmla="*/ 0 w 8"/>
                <a:gd name="T3" fmla="*/ 0 h 4"/>
                <a:gd name="T4" fmla="*/ 8 w 8"/>
                <a:gd name="T5" fmla="*/ 0 h 4"/>
                <a:gd name="T6" fmla="*/ 6 w 8"/>
                <a:gd name="T7" fmla="*/ 4 h 4"/>
                <a:gd name="T8" fmla="*/ 0 w 8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0" y="4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6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25" name="Freeform 324"/>
            <p:cNvSpPr>
              <a:spLocks/>
            </p:cNvSpPr>
            <p:nvPr/>
          </p:nvSpPr>
          <p:spPr bwMode="auto">
            <a:xfrm>
              <a:off x="2166520" y="994398"/>
              <a:ext cx="20110" cy="8044"/>
            </a:xfrm>
            <a:custGeom>
              <a:avLst/>
              <a:gdLst>
                <a:gd name="T0" fmla="*/ 0 w 30"/>
                <a:gd name="T1" fmla="*/ 12 h 12"/>
                <a:gd name="T2" fmla="*/ 12 w 30"/>
                <a:gd name="T3" fmla="*/ 12 h 12"/>
                <a:gd name="T4" fmla="*/ 30 w 30"/>
                <a:gd name="T5" fmla="*/ 12 h 12"/>
                <a:gd name="T6" fmla="*/ 26 w 30"/>
                <a:gd name="T7" fmla="*/ 2 h 12"/>
                <a:gd name="T8" fmla="*/ 12 w 30"/>
                <a:gd name="T9" fmla="*/ 0 h 12"/>
                <a:gd name="T10" fmla="*/ 14 w 30"/>
                <a:gd name="T11" fmla="*/ 6 h 12"/>
                <a:gd name="T12" fmla="*/ 0 w 30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2">
                  <a:moveTo>
                    <a:pt x="0" y="12"/>
                  </a:moveTo>
                  <a:lnTo>
                    <a:pt x="12" y="12"/>
                  </a:lnTo>
                  <a:lnTo>
                    <a:pt x="30" y="12"/>
                  </a:lnTo>
                  <a:lnTo>
                    <a:pt x="26" y="2"/>
                  </a:lnTo>
                  <a:lnTo>
                    <a:pt x="12" y="0"/>
                  </a:lnTo>
                  <a:lnTo>
                    <a:pt x="14" y="6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26" name="Freeform 325"/>
            <p:cNvSpPr>
              <a:spLocks/>
            </p:cNvSpPr>
            <p:nvPr/>
          </p:nvSpPr>
          <p:spPr bwMode="auto">
            <a:xfrm>
              <a:off x="2189312" y="998420"/>
              <a:ext cx="21450" cy="4022"/>
            </a:xfrm>
            <a:custGeom>
              <a:avLst/>
              <a:gdLst>
                <a:gd name="T0" fmla="*/ 2 w 32"/>
                <a:gd name="T1" fmla="*/ 6 h 6"/>
                <a:gd name="T2" fmla="*/ 0 w 32"/>
                <a:gd name="T3" fmla="*/ 0 h 6"/>
                <a:gd name="T4" fmla="*/ 14 w 32"/>
                <a:gd name="T5" fmla="*/ 0 h 6"/>
                <a:gd name="T6" fmla="*/ 32 w 32"/>
                <a:gd name="T7" fmla="*/ 2 h 6"/>
                <a:gd name="T8" fmla="*/ 28 w 32"/>
                <a:gd name="T9" fmla="*/ 6 h 6"/>
                <a:gd name="T10" fmla="*/ 2 w 32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6">
                  <a:moveTo>
                    <a:pt x="2" y="6"/>
                  </a:moveTo>
                  <a:lnTo>
                    <a:pt x="0" y="0"/>
                  </a:lnTo>
                  <a:lnTo>
                    <a:pt x="14" y="0"/>
                  </a:lnTo>
                  <a:lnTo>
                    <a:pt x="32" y="2"/>
                  </a:lnTo>
                  <a:lnTo>
                    <a:pt x="28" y="6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27" name="Freeform 326"/>
            <p:cNvSpPr>
              <a:spLocks/>
            </p:cNvSpPr>
            <p:nvPr/>
          </p:nvSpPr>
          <p:spPr bwMode="auto">
            <a:xfrm>
              <a:off x="5822504" y="1037299"/>
              <a:ext cx="9385" cy="4022"/>
            </a:xfrm>
            <a:custGeom>
              <a:avLst/>
              <a:gdLst>
                <a:gd name="T0" fmla="*/ 0 w 14"/>
                <a:gd name="T1" fmla="*/ 4 h 6"/>
                <a:gd name="T2" fmla="*/ 6 w 14"/>
                <a:gd name="T3" fmla="*/ 0 h 6"/>
                <a:gd name="T4" fmla="*/ 14 w 14"/>
                <a:gd name="T5" fmla="*/ 2 h 6"/>
                <a:gd name="T6" fmla="*/ 10 w 14"/>
                <a:gd name="T7" fmla="*/ 6 h 6"/>
                <a:gd name="T8" fmla="*/ 0 w 14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6">
                  <a:moveTo>
                    <a:pt x="0" y="4"/>
                  </a:moveTo>
                  <a:lnTo>
                    <a:pt x="6" y="0"/>
                  </a:lnTo>
                  <a:lnTo>
                    <a:pt x="14" y="2"/>
                  </a:lnTo>
                  <a:lnTo>
                    <a:pt x="10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28" name="Freeform 327"/>
            <p:cNvSpPr>
              <a:spLocks/>
            </p:cNvSpPr>
            <p:nvPr/>
          </p:nvSpPr>
          <p:spPr bwMode="auto">
            <a:xfrm>
              <a:off x="5756812" y="936749"/>
              <a:ext cx="12066" cy="10726"/>
            </a:xfrm>
            <a:custGeom>
              <a:avLst/>
              <a:gdLst>
                <a:gd name="T0" fmla="*/ 0 w 18"/>
                <a:gd name="T1" fmla="*/ 16 h 16"/>
                <a:gd name="T2" fmla="*/ 16 w 18"/>
                <a:gd name="T3" fmla="*/ 12 h 16"/>
                <a:gd name="T4" fmla="*/ 18 w 18"/>
                <a:gd name="T5" fmla="*/ 2 h 16"/>
                <a:gd name="T6" fmla="*/ 12 w 18"/>
                <a:gd name="T7" fmla="*/ 0 h 16"/>
                <a:gd name="T8" fmla="*/ 4 w 18"/>
                <a:gd name="T9" fmla="*/ 8 h 16"/>
                <a:gd name="T10" fmla="*/ 0 w 18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0" y="16"/>
                  </a:moveTo>
                  <a:lnTo>
                    <a:pt x="16" y="12"/>
                  </a:lnTo>
                  <a:lnTo>
                    <a:pt x="18" y="2"/>
                  </a:lnTo>
                  <a:lnTo>
                    <a:pt x="12" y="0"/>
                  </a:lnTo>
                  <a:lnTo>
                    <a:pt x="4" y="8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29" name="Freeform 328"/>
            <p:cNvSpPr>
              <a:spLocks/>
            </p:cNvSpPr>
            <p:nvPr/>
          </p:nvSpPr>
          <p:spPr bwMode="auto">
            <a:xfrm>
              <a:off x="5732680" y="731629"/>
              <a:ext cx="9385" cy="9385"/>
            </a:xfrm>
            <a:custGeom>
              <a:avLst/>
              <a:gdLst>
                <a:gd name="T0" fmla="*/ 4 w 14"/>
                <a:gd name="T1" fmla="*/ 0 h 14"/>
                <a:gd name="T2" fmla="*/ 14 w 14"/>
                <a:gd name="T3" fmla="*/ 12 h 14"/>
                <a:gd name="T4" fmla="*/ 10 w 14"/>
                <a:gd name="T5" fmla="*/ 14 h 14"/>
                <a:gd name="T6" fmla="*/ 0 w 14"/>
                <a:gd name="T7" fmla="*/ 2 h 14"/>
                <a:gd name="T8" fmla="*/ 4 w 14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4" y="0"/>
                  </a:moveTo>
                  <a:lnTo>
                    <a:pt x="14" y="12"/>
                  </a:lnTo>
                  <a:lnTo>
                    <a:pt x="10" y="14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30" name="Freeform 329"/>
            <p:cNvSpPr>
              <a:spLocks/>
            </p:cNvSpPr>
            <p:nvPr/>
          </p:nvSpPr>
          <p:spPr bwMode="auto">
            <a:xfrm>
              <a:off x="5739385" y="728948"/>
              <a:ext cx="5363" cy="6703"/>
            </a:xfrm>
            <a:custGeom>
              <a:avLst/>
              <a:gdLst>
                <a:gd name="T0" fmla="*/ 0 w 8"/>
                <a:gd name="T1" fmla="*/ 2 h 10"/>
                <a:gd name="T2" fmla="*/ 4 w 8"/>
                <a:gd name="T3" fmla="*/ 0 h 10"/>
                <a:gd name="T4" fmla="*/ 8 w 8"/>
                <a:gd name="T5" fmla="*/ 10 h 10"/>
                <a:gd name="T6" fmla="*/ 4 w 8"/>
                <a:gd name="T7" fmla="*/ 10 h 10"/>
                <a:gd name="T8" fmla="*/ 0 w 8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0" y="2"/>
                  </a:moveTo>
                  <a:lnTo>
                    <a:pt x="4" y="0"/>
                  </a:lnTo>
                  <a:lnTo>
                    <a:pt x="8" y="10"/>
                  </a:lnTo>
                  <a:lnTo>
                    <a:pt x="4" y="1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31" name="Freeform 330"/>
            <p:cNvSpPr>
              <a:spLocks/>
            </p:cNvSpPr>
            <p:nvPr/>
          </p:nvSpPr>
          <p:spPr bwMode="auto">
            <a:xfrm>
              <a:off x="5739385" y="742354"/>
              <a:ext cx="5363" cy="4022"/>
            </a:xfrm>
            <a:custGeom>
              <a:avLst/>
              <a:gdLst>
                <a:gd name="T0" fmla="*/ 0 w 8"/>
                <a:gd name="T1" fmla="*/ 4 h 6"/>
                <a:gd name="T2" fmla="*/ 4 w 8"/>
                <a:gd name="T3" fmla="*/ 0 h 6"/>
                <a:gd name="T4" fmla="*/ 8 w 8"/>
                <a:gd name="T5" fmla="*/ 6 h 6"/>
                <a:gd name="T6" fmla="*/ 0 w 8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0" y="4"/>
                  </a:moveTo>
                  <a:lnTo>
                    <a:pt x="4" y="0"/>
                  </a:lnTo>
                  <a:lnTo>
                    <a:pt x="8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32" name="Freeform 331"/>
            <p:cNvSpPr>
              <a:spLocks/>
            </p:cNvSpPr>
            <p:nvPr/>
          </p:nvSpPr>
          <p:spPr bwMode="auto">
            <a:xfrm>
              <a:off x="5732680" y="746375"/>
              <a:ext cx="8044" cy="5363"/>
            </a:xfrm>
            <a:custGeom>
              <a:avLst/>
              <a:gdLst>
                <a:gd name="T0" fmla="*/ 12 w 12"/>
                <a:gd name="T1" fmla="*/ 8 h 8"/>
                <a:gd name="T2" fmla="*/ 4 w 12"/>
                <a:gd name="T3" fmla="*/ 0 h 8"/>
                <a:gd name="T4" fmla="*/ 0 w 12"/>
                <a:gd name="T5" fmla="*/ 4 h 8"/>
                <a:gd name="T6" fmla="*/ 4 w 12"/>
                <a:gd name="T7" fmla="*/ 6 h 8"/>
                <a:gd name="T8" fmla="*/ 12 w 12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2" y="8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4" y="6"/>
                  </a:lnTo>
                  <a:lnTo>
                    <a:pt x="1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33" name="Freeform 332"/>
            <p:cNvSpPr>
              <a:spLocks/>
            </p:cNvSpPr>
            <p:nvPr/>
          </p:nvSpPr>
          <p:spPr bwMode="auto">
            <a:xfrm>
              <a:off x="5721956" y="732970"/>
              <a:ext cx="9385" cy="4022"/>
            </a:xfrm>
            <a:custGeom>
              <a:avLst/>
              <a:gdLst>
                <a:gd name="T0" fmla="*/ 14 w 14"/>
                <a:gd name="T1" fmla="*/ 6 h 6"/>
                <a:gd name="T2" fmla="*/ 10 w 14"/>
                <a:gd name="T3" fmla="*/ 0 h 6"/>
                <a:gd name="T4" fmla="*/ 0 w 14"/>
                <a:gd name="T5" fmla="*/ 0 h 6"/>
                <a:gd name="T6" fmla="*/ 14 w 14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6">
                  <a:moveTo>
                    <a:pt x="14" y="6"/>
                  </a:moveTo>
                  <a:lnTo>
                    <a:pt x="10" y="0"/>
                  </a:lnTo>
                  <a:lnTo>
                    <a:pt x="0" y="0"/>
                  </a:lnTo>
                  <a:lnTo>
                    <a:pt x="14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34" name="Freeform 333"/>
            <p:cNvSpPr>
              <a:spLocks/>
            </p:cNvSpPr>
            <p:nvPr/>
          </p:nvSpPr>
          <p:spPr bwMode="auto">
            <a:xfrm>
              <a:off x="5729999" y="502376"/>
              <a:ext cx="24132" cy="14747"/>
            </a:xfrm>
            <a:custGeom>
              <a:avLst/>
              <a:gdLst>
                <a:gd name="T0" fmla="*/ 0 w 36"/>
                <a:gd name="T1" fmla="*/ 22 h 22"/>
                <a:gd name="T2" fmla="*/ 12 w 36"/>
                <a:gd name="T3" fmla="*/ 12 h 22"/>
                <a:gd name="T4" fmla="*/ 18 w 36"/>
                <a:gd name="T5" fmla="*/ 10 h 22"/>
                <a:gd name="T6" fmla="*/ 24 w 36"/>
                <a:gd name="T7" fmla="*/ 2 h 22"/>
                <a:gd name="T8" fmla="*/ 36 w 36"/>
                <a:gd name="T9" fmla="*/ 0 h 22"/>
                <a:gd name="T10" fmla="*/ 36 w 36"/>
                <a:gd name="T11" fmla="*/ 8 h 22"/>
                <a:gd name="T12" fmla="*/ 24 w 36"/>
                <a:gd name="T13" fmla="*/ 12 h 22"/>
                <a:gd name="T14" fmla="*/ 12 w 36"/>
                <a:gd name="T15" fmla="*/ 16 h 22"/>
                <a:gd name="T16" fmla="*/ 0 w 36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2">
                  <a:moveTo>
                    <a:pt x="0" y="22"/>
                  </a:moveTo>
                  <a:lnTo>
                    <a:pt x="12" y="12"/>
                  </a:lnTo>
                  <a:lnTo>
                    <a:pt x="18" y="10"/>
                  </a:lnTo>
                  <a:lnTo>
                    <a:pt x="24" y="2"/>
                  </a:lnTo>
                  <a:lnTo>
                    <a:pt x="36" y="0"/>
                  </a:lnTo>
                  <a:lnTo>
                    <a:pt x="36" y="8"/>
                  </a:lnTo>
                  <a:lnTo>
                    <a:pt x="24" y="12"/>
                  </a:lnTo>
                  <a:lnTo>
                    <a:pt x="12" y="16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35" name="Freeform 334"/>
            <p:cNvSpPr>
              <a:spLocks/>
            </p:cNvSpPr>
            <p:nvPr/>
          </p:nvSpPr>
          <p:spPr bwMode="auto">
            <a:xfrm>
              <a:off x="5414943" y="619013"/>
              <a:ext cx="203781" cy="81781"/>
            </a:xfrm>
            <a:custGeom>
              <a:avLst/>
              <a:gdLst>
                <a:gd name="T0" fmla="*/ 276 w 304"/>
                <a:gd name="T1" fmla="*/ 82 h 122"/>
                <a:gd name="T2" fmla="*/ 294 w 304"/>
                <a:gd name="T3" fmla="*/ 66 h 122"/>
                <a:gd name="T4" fmla="*/ 286 w 304"/>
                <a:gd name="T5" fmla="*/ 58 h 122"/>
                <a:gd name="T6" fmla="*/ 302 w 304"/>
                <a:gd name="T7" fmla="*/ 54 h 122"/>
                <a:gd name="T8" fmla="*/ 304 w 304"/>
                <a:gd name="T9" fmla="*/ 42 h 122"/>
                <a:gd name="T10" fmla="*/ 270 w 304"/>
                <a:gd name="T11" fmla="*/ 32 h 122"/>
                <a:gd name="T12" fmla="*/ 282 w 304"/>
                <a:gd name="T13" fmla="*/ 18 h 122"/>
                <a:gd name="T14" fmla="*/ 274 w 304"/>
                <a:gd name="T15" fmla="*/ 16 h 122"/>
                <a:gd name="T16" fmla="*/ 264 w 304"/>
                <a:gd name="T17" fmla="*/ 12 h 122"/>
                <a:gd name="T18" fmla="*/ 250 w 304"/>
                <a:gd name="T19" fmla="*/ 0 h 122"/>
                <a:gd name="T20" fmla="*/ 236 w 304"/>
                <a:gd name="T21" fmla="*/ 12 h 122"/>
                <a:gd name="T22" fmla="*/ 218 w 304"/>
                <a:gd name="T23" fmla="*/ 12 h 122"/>
                <a:gd name="T24" fmla="*/ 198 w 304"/>
                <a:gd name="T25" fmla="*/ 20 h 122"/>
                <a:gd name="T26" fmla="*/ 182 w 304"/>
                <a:gd name="T27" fmla="*/ 12 h 122"/>
                <a:gd name="T28" fmla="*/ 186 w 304"/>
                <a:gd name="T29" fmla="*/ 30 h 122"/>
                <a:gd name="T30" fmla="*/ 178 w 304"/>
                <a:gd name="T31" fmla="*/ 28 h 122"/>
                <a:gd name="T32" fmla="*/ 152 w 304"/>
                <a:gd name="T33" fmla="*/ 16 h 122"/>
                <a:gd name="T34" fmla="*/ 140 w 304"/>
                <a:gd name="T35" fmla="*/ 34 h 122"/>
                <a:gd name="T36" fmla="*/ 118 w 304"/>
                <a:gd name="T37" fmla="*/ 16 h 122"/>
                <a:gd name="T38" fmla="*/ 106 w 304"/>
                <a:gd name="T39" fmla="*/ 32 h 122"/>
                <a:gd name="T40" fmla="*/ 100 w 304"/>
                <a:gd name="T41" fmla="*/ 48 h 122"/>
                <a:gd name="T42" fmla="*/ 92 w 304"/>
                <a:gd name="T43" fmla="*/ 42 h 122"/>
                <a:gd name="T44" fmla="*/ 94 w 304"/>
                <a:gd name="T45" fmla="*/ 32 h 122"/>
                <a:gd name="T46" fmla="*/ 84 w 304"/>
                <a:gd name="T47" fmla="*/ 16 h 122"/>
                <a:gd name="T48" fmla="*/ 70 w 304"/>
                <a:gd name="T49" fmla="*/ 2 h 122"/>
                <a:gd name="T50" fmla="*/ 52 w 304"/>
                <a:gd name="T51" fmla="*/ 6 h 122"/>
                <a:gd name="T52" fmla="*/ 70 w 304"/>
                <a:gd name="T53" fmla="*/ 20 h 122"/>
                <a:gd name="T54" fmla="*/ 58 w 304"/>
                <a:gd name="T55" fmla="*/ 20 h 122"/>
                <a:gd name="T56" fmla="*/ 42 w 304"/>
                <a:gd name="T57" fmla="*/ 10 h 122"/>
                <a:gd name="T58" fmla="*/ 28 w 304"/>
                <a:gd name="T59" fmla="*/ 20 h 122"/>
                <a:gd name="T60" fmla="*/ 24 w 304"/>
                <a:gd name="T61" fmla="*/ 28 h 122"/>
                <a:gd name="T62" fmla="*/ 14 w 304"/>
                <a:gd name="T63" fmla="*/ 36 h 122"/>
                <a:gd name="T64" fmla="*/ 0 w 304"/>
                <a:gd name="T65" fmla="*/ 42 h 122"/>
                <a:gd name="T66" fmla="*/ 12 w 304"/>
                <a:gd name="T67" fmla="*/ 48 h 122"/>
                <a:gd name="T68" fmla="*/ 46 w 304"/>
                <a:gd name="T69" fmla="*/ 40 h 122"/>
                <a:gd name="T70" fmla="*/ 62 w 304"/>
                <a:gd name="T71" fmla="*/ 48 h 122"/>
                <a:gd name="T72" fmla="*/ 76 w 304"/>
                <a:gd name="T73" fmla="*/ 52 h 122"/>
                <a:gd name="T74" fmla="*/ 54 w 304"/>
                <a:gd name="T75" fmla="*/ 54 h 122"/>
                <a:gd name="T76" fmla="*/ 12 w 304"/>
                <a:gd name="T77" fmla="*/ 60 h 122"/>
                <a:gd name="T78" fmla="*/ 12 w 304"/>
                <a:gd name="T79" fmla="*/ 68 h 122"/>
                <a:gd name="T80" fmla="*/ 54 w 304"/>
                <a:gd name="T81" fmla="*/ 68 h 122"/>
                <a:gd name="T82" fmla="*/ 60 w 304"/>
                <a:gd name="T83" fmla="*/ 80 h 122"/>
                <a:gd name="T84" fmla="*/ 68 w 304"/>
                <a:gd name="T85" fmla="*/ 88 h 122"/>
                <a:gd name="T86" fmla="*/ 42 w 304"/>
                <a:gd name="T87" fmla="*/ 96 h 122"/>
                <a:gd name="T88" fmla="*/ 34 w 304"/>
                <a:gd name="T89" fmla="*/ 102 h 122"/>
                <a:gd name="T90" fmla="*/ 76 w 304"/>
                <a:gd name="T91" fmla="*/ 100 h 122"/>
                <a:gd name="T92" fmla="*/ 82 w 304"/>
                <a:gd name="T93" fmla="*/ 104 h 122"/>
                <a:gd name="T94" fmla="*/ 96 w 304"/>
                <a:gd name="T95" fmla="*/ 104 h 122"/>
                <a:gd name="T96" fmla="*/ 110 w 304"/>
                <a:gd name="T97" fmla="*/ 118 h 122"/>
                <a:gd name="T98" fmla="*/ 146 w 304"/>
                <a:gd name="T99" fmla="*/ 122 h 122"/>
                <a:gd name="T100" fmla="*/ 166 w 304"/>
                <a:gd name="T101" fmla="*/ 114 h 122"/>
                <a:gd name="T102" fmla="*/ 206 w 304"/>
                <a:gd name="T103" fmla="*/ 104 h 122"/>
                <a:gd name="T104" fmla="*/ 250 w 304"/>
                <a:gd name="T105" fmla="*/ 88 h 122"/>
                <a:gd name="T106" fmla="*/ 268 w 304"/>
                <a:gd name="T107" fmla="*/ 8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4" h="122">
                  <a:moveTo>
                    <a:pt x="268" y="84"/>
                  </a:moveTo>
                  <a:lnTo>
                    <a:pt x="276" y="82"/>
                  </a:lnTo>
                  <a:lnTo>
                    <a:pt x="276" y="76"/>
                  </a:lnTo>
                  <a:lnTo>
                    <a:pt x="294" y="66"/>
                  </a:lnTo>
                  <a:lnTo>
                    <a:pt x="296" y="60"/>
                  </a:lnTo>
                  <a:lnTo>
                    <a:pt x="286" y="58"/>
                  </a:lnTo>
                  <a:lnTo>
                    <a:pt x="288" y="54"/>
                  </a:lnTo>
                  <a:lnTo>
                    <a:pt x="302" y="54"/>
                  </a:lnTo>
                  <a:lnTo>
                    <a:pt x="300" y="48"/>
                  </a:lnTo>
                  <a:lnTo>
                    <a:pt x="304" y="42"/>
                  </a:lnTo>
                  <a:lnTo>
                    <a:pt x="286" y="32"/>
                  </a:lnTo>
                  <a:lnTo>
                    <a:pt x="270" y="32"/>
                  </a:lnTo>
                  <a:lnTo>
                    <a:pt x="284" y="24"/>
                  </a:lnTo>
                  <a:lnTo>
                    <a:pt x="282" y="18"/>
                  </a:lnTo>
                  <a:lnTo>
                    <a:pt x="274" y="20"/>
                  </a:lnTo>
                  <a:lnTo>
                    <a:pt x="274" y="16"/>
                  </a:lnTo>
                  <a:lnTo>
                    <a:pt x="282" y="6"/>
                  </a:lnTo>
                  <a:lnTo>
                    <a:pt x="264" y="12"/>
                  </a:lnTo>
                  <a:lnTo>
                    <a:pt x="260" y="2"/>
                  </a:lnTo>
                  <a:lnTo>
                    <a:pt x="250" y="0"/>
                  </a:lnTo>
                  <a:lnTo>
                    <a:pt x="234" y="4"/>
                  </a:lnTo>
                  <a:lnTo>
                    <a:pt x="236" y="12"/>
                  </a:lnTo>
                  <a:lnTo>
                    <a:pt x="230" y="16"/>
                  </a:lnTo>
                  <a:lnTo>
                    <a:pt x="218" y="12"/>
                  </a:lnTo>
                  <a:lnTo>
                    <a:pt x="204" y="22"/>
                  </a:lnTo>
                  <a:lnTo>
                    <a:pt x="198" y="20"/>
                  </a:lnTo>
                  <a:lnTo>
                    <a:pt x="192" y="14"/>
                  </a:lnTo>
                  <a:lnTo>
                    <a:pt x="182" y="12"/>
                  </a:lnTo>
                  <a:lnTo>
                    <a:pt x="182" y="20"/>
                  </a:lnTo>
                  <a:lnTo>
                    <a:pt x="186" y="30"/>
                  </a:lnTo>
                  <a:lnTo>
                    <a:pt x="186" y="36"/>
                  </a:lnTo>
                  <a:lnTo>
                    <a:pt x="178" y="28"/>
                  </a:lnTo>
                  <a:lnTo>
                    <a:pt x="168" y="12"/>
                  </a:lnTo>
                  <a:lnTo>
                    <a:pt x="152" y="16"/>
                  </a:lnTo>
                  <a:lnTo>
                    <a:pt x="146" y="32"/>
                  </a:lnTo>
                  <a:lnTo>
                    <a:pt x="140" y="34"/>
                  </a:lnTo>
                  <a:lnTo>
                    <a:pt x="128" y="14"/>
                  </a:lnTo>
                  <a:lnTo>
                    <a:pt x="118" y="16"/>
                  </a:lnTo>
                  <a:lnTo>
                    <a:pt x="116" y="38"/>
                  </a:lnTo>
                  <a:lnTo>
                    <a:pt x="106" y="32"/>
                  </a:lnTo>
                  <a:lnTo>
                    <a:pt x="100" y="40"/>
                  </a:lnTo>
                  <a:lnTo>
                    <a:pt x="100" y="48"/>
                  </a:lnTo>
                  <a:lnTo>
                    <a:pt x="90" y="52"/>
                  </a:lnTo>
                  <a:lnTo>
                    <a:pt x="92" y="42"/>
                  </a:lnTo>
                  <a:lnTo>
                    <a:pt x="82" y="34"/>
                  </a:lnTo>
                  <a:lnTo>
                    <a:pt x="94" y="32"/>
                  </a:lnTo>
                  <a:lnTo>
                    <a:pt x="92" y="16"/>
                  </a:lnTo>
                  <a:lnTo>
                    <a:pt x="84" y="16"/>
                  </a:lnTo>
                  <a:lnTo>
                    <a:pt x="74" y="8"/>
                  </a:lnTo>
                  <a:lnTo>
                    <a:pt x="70" y="2"/>
                  </a:lnTo>
                  <a:lnTo>
                    <a:pt x="52" y="2"/>
                  </a:lnTo>
                  <a:lnTo>
                    <a:pt x="52" y="6"/>
                  </a:lnTo>
                  <a:lnTo>
                    <a:pt x="70" y="12"/>
                  </a:lnTo>
                  <a:lnTo>
                    <a:pt x="70" y="20"/>
                  </a:lnTo>
                  <a:lnTo>
                    <a:pt x="66" y="24"/>
                  </a:lnTo>
                  <a:lnTo>
                    <a:pt x="58" y="20"/>
                  </a:lnTo>
                  <a:lnTo>
                    <a:pt x="48" y="18"/>
                  </a:lnTo>
                  <a:lnTo>
                    <a:pt x="42" y="10"/>
                  </a:lnTo>
                  <a:lnTo>
                    <a:pt x="32" y="12"/>
                  </a:lnTo>
                  <a:lnTo>
                    <a:pt x="28" y="20"/>
                  </a:lnTo>
                  <a:lnTo>
                    <a:pt x="36" y="32"/>
                  </a:lnTo>
                  <a:lnTo>
                    <a:pt x="24" y="28"/>
                  </a:lnTo>
                  <a:lnTo>
                    <a:pt x="16" y="32"/>
                  </a:lnTo>
                  <a:lnTo>
                    <a:pt x="14" y="36"/>
                  </a:lnTo>
                  <a:lnTo>
                    <a:pt x="2" y="36"/>
                  </a:lnTo>
                  <a:lnTo>
                    <a:pt x="0" y="42"/>
                  </a:lnTo>
                  <a:lnTo>
                    <a:pt x="16" y="44"/>
                  </a:lnTo>
                  <a:lnTo>
                    <a:pt x="12" y="48"/>
                  </a:lnTo>
                  <a:lnTo>
                    <a:pt x="24" y="48"/>
                  </a:lnTo>
                  <a:lnTo>
                    <a:pt x="46" y="40"/>
                  </a:lnTo>
                  <a:lnTo>
                    <a:pt x="68" y="38"/>
                  </a:lnTo>
                  <a:lnTo>
                    <a:pt x="62" y="48"/>
                  </a:lnTo>
                  <a:lnTo>
                    <a:pt x="76" y="48"/>
                  </a:lnTo>
                  <a:lnTo>
                    <a:pt x="76" y="52"/>
                  </a:lnTo>
                  <a:lnTo>
                    <a:pt x="62" y="56"/>
                  </a:lnTo>
                  <a:lnTo>
                    <a:pt x="54" y="54"/>
                  </a:lnTo>
                  <a:lnTo>
                    <a:pt x="22" y="62"/>
                  </a:lnTo>
                  <a:lnTo>
                    <a:pt x="12" y="60"/>
                  </a:lnTo>
                  <a:lnTo>
                    <a:pt x="8" y="66"/>
                  </a:lnTo>
                  <a:lnTo>
                    <a:pt x="12" y="68"/>
                  </a:lnTo>
                  <a:lnTo>
                    <a:pt x="22" y="66"/>
                  </a:lnTo>
                  <a:lnTo>
                    <a:pt x="54" y="68"/>
                  </a:lnTo>
                  <a:lnTo>
                    <a:pt x="54" y="76"/>
                  </a:lnTo>
                  <a:lnTo>
                    <a:pt x="60" y="80"/>
                  </a:lnTo>
                  <a:lnTo>
                    <a:pt x="54" y="84"/>
                  </a:lnTo>
                  <a:lnTo>
                    <a:pt x="68" y="88"/>
                  </a:lnTo>
                  <a:lnTo>
                    <a:pt x="64" y="94"/>
                  </a:lnTo>
                  <a:lnTo>
                    <a:pt x="42" y="96"/>
                  </a:lnTo>
                  <a:lnTo>
                    <a:pt x="36" y="94"/>
                  </a:lnTo>
                  <a:lnTo>
                    <a:pt x="34" y="102"/>
                  </a:lnTo>
                  <a:lnTo>
                    <a:pt x="48" y="102"/>
                  </a:lnTo>
                  <a:lnTo>
                    <a:pt x="76" y="100"/>
                  </a:lnTo>
                  <a:lnTo>
                    <a:pt x="82" y="96"/>
                  </a:lnTo>
                  <a:lnTo>
                    <a:pt x="82" y="104"/>
                  </a:lnTo>
                  <a:lnTo>
                    <a:pt x="88" y="108"/>
                  </a:lnTo>
                  <a:lnTo>
                    <a:pt x="96" y="104"/>
                  </a:lnTo>
                  <a:lnTo>
                    <a:pt x="92" y="114"/>
                  </a:lnTo>
                  <a:lnTo>
                    <a:pt x="110" y="118"/>
                  </a:lnTo>
                  <a:lnTo>
                    <a:pt x="130" y="120"/>
                  </a:lnTo>
                  <a:lnTo>
                    <a:pt x="146" y="122"/>
                  </a:lnTo>
                  <a:lnTo>
                    <a:pt x="160" y="122"/>
                  </a:lnTo>
                  <a:lnTo>
                    <a:pt x="166" y="114"/>
                  </a:lnTo>
                  <a:lnTo>
                    <a:pt x="180" y="110"/>
                  </a:lnTo>
                  <a:lnTo>
                    <a:pt x="206" y="104"/>
                  </a:lnTo>
                  <a:lnTo>
                    <a:pt x="240" y="88"/>
                  </a:lnTo>
                  <a:lnTo>
                    <a:pt x="250" y="88"/>
                  </a:lnTo>
                  <a:lnTo>
                    <a:pt x="258" y="86"/>
                  </a:lnTo>
                  <a:lnTo>
                    <a:pt x="268" y="8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36" name="Freeform 335"/>
            <p:cNvSpPr>
              <a:spLocks/>
            </p:cNvSpPr>
            <p:nvPr/>
          </p:nvSpPr>
          <p:spPr bwMode="auto">
            <a:xfrm>
              <a:off x="7829476" y="2213060"/>
              <a:ext cx="18769" cy="6703"/>
            </a:xfrm>
            <a:custGeom>
              <a:avLst/>
              <a:gdLst>
                <a:gd name="T0" fmla="*/ 0 w 28"/>
                <a:gd name="T1" fmla="*/ 4 h 10"/>
                <a:gd name="T2" fmla="*/ 16 w 28"/>
                <a:gd name="T3" fmla="*/ 8 h 10"/>
                <a:gd name="T4" fmla="*/ 28 w 28"/>
                <a:gd name="T5" fmla="*/ 10 h 10"/>
                <a:gd name="T6" fmla="*/ 20 w 28"/>
                <a:gd name="T7" fmla="*/ 0 h 10"/>
                <a:gd name="T8" fmla="*/ 8 w 28"/>
                <a:gd name="T9" fmla="*/ 0 h 10"/>
                <a:gd name="T10" fmla="*/ 0 w 28"/>
                <a:gd name="T11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0">
                  <a:moveTo>
                    <a:pt x="0" y="4"/>
                  </a:moveTo>
                  <a:lnTo>
                    <a:pt x="16" y="8"/>
                  </a:lnTo>
                  <a:lnTo>
                    <a:pt x="28" y="10"/>
                  </a:lnTo>
                  <a:lnTo>
                    <a:pt x="20" y="0"/>
                  </a:lnTo>
                  <a:lnTo>
                    <a:pt x="8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37" name="Freeform 336"/>
            <p:cNvSpPr>
              <a:spLocks/>
            </p:cNvSpPr>
            <p:nvPr/>
          </p:nvSpPr>
          <p:spPr bwMode="auto">
            <a:xfrm>
              <a:off x="7828136" y="2221103"/>
              <a:ext cx="56308" cy="101890"/>
            </a:xfrm>
            <a:custGeom>
              <a:avLst/>
              <a:gdLst>
                <a:gd name="T0" fmla="*/ 34 w 84"/>
                <a:gd name="T1" fmla="*/ 4 h 152"/>
                <a:gd name="T2" fmla="*/ 28 w 84"/>
                <a:gd name="T3" fmla="*/ 6 h 152"/>
                <a:gd name="T4" fmla="*/ 20 w 84"/>
                <a:gd name="T5" fmla="*/ 0 h 152"/>
                <a:gd name="T6" fmla="*/ 14 w 84"/>
                <a:gd name="T7" fmla="*/ 4 h 152"/>
                <a:gd name="T8" fmla="*/ 14 w 84"/>
                <a:gd name="T9" fmla="*/ 12 h 152"/>
                <a:gd name="T10" fmla="*/ 12 w 84"/>
                <a:gd name="T11" fmla="*/ 18 h 152"/>
                <a:gd name="T12" fmla="*/ 0 w 84"/>
                <a:gd name="T13" fmla="*/ 12 h 152"/>
                <a:gd name="T14" fmla="*/ 8 w 84"/>
                <a:gd name="T15" fmla="*/ 24 h 152"/>
                <a:gd name="T16" fmla="*/ 8 w 84"/>
                <a:gd name="T17" fmla="*/ 38 h 152"/>
                <a:gd name="T18" fmla="*/ 0 w 84"/>
                <a:gd name="T19" fmla="*/ 48 h 152"/>
                <a:gd name="T20" fmla="*/ 2 w 84"/>
                <a:gd name="T21" fmla="*/ 64 h 152"/>
                <a:gd name="T22" fmla="*/ 6 w 84"/>
                <a:gd name="T23" fmla="*/ 104 h 152"/>
                <a:gd name="T24" fmla="*/ 8 w 84"/>
                <a:gd name="T25" fmla="*/ 120 h 152"/>
                <a:gd name="T26" fmla="*/ 26 w 84"/>
                <a:gd name="T27" fmla="*/ 148 h 152"/>
                <a:gd name="T28" fmla="*/ 42 w 84"/>
                <a:gd name="T29" fmla="*/ 152 h 152"/>
                <a:gd name="T30" fmla="*/ 60 w 84"/>
                <a:gd name="T31" fmla="*/ 142 h 152"/>
                <a:gd name="T32" fmla="*/ 68 w 84"/>
                <a:gd name="T33" fmla="*/ 138 h 152"/>
                <a:gd name="T34" fmla="*/ 80 w 84"/>
                <a:gd name="T35" fmla="*/ 122 h 152"/>
                <a:gd name="T36" fmla="*/ 84 w 84"/>
                <a:gd name="T37" fmla="*/ 96 h 152"/>
                <a:gd name="T38" fmla="*/ 78 w 84"/>
                <a:gd name="T39" fmla="*/ 74 h 152"/>
                <a:gd name="T40" fmla="*/ 74 w 84"/>
                <a:gd name="T41" fmla="*/ 70 h 152"/>
                <a:gd name="T42" fmla="*/ 64 w 84"/>
                <a:gd name="T43" fmla="*/ 46 h 152"/>
                <a:gd name="T44" fmla="*/ 56 w 84"/>
                <a:gd name="T45" fmla="*/ 40 h 152"/>
                <a:gd name="T46" fmla="*/ 48 w 84"/>
                <a:gd name="T47" fmla="*/ 24 h 152"/>
                <a:gd name="T48" fmla="*/ 34 w 84"/>
                <a:gd name="T49" fmla="*/ 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4" h="152">
                  <a:moveTo>
                    <a:pt x="34" y="4"/>
                  </a:moveTo>
                  <a:lnTo>
                    <a:pt x="28" y="6"/>
                  </a:lnTo>
                  <a:lnTo>
                    <a:pt x="20" y="0"/>
                  </a:lnTo>
                  <a:lnTo>
                    <a:pt x="14" y="4"/>
                  </a:lnTo>
                  <a:lnTo>
                    <a:pt x="14" y="12"/>
                  </a:lnTo>
                  <a:lnTo>
                    <a:pt x="12" y="18"/>
                  </a:lnTo>
                  <a:lnTo>
                    <a:pt x="0" y="12"/>
                  </a:lnTo>
                  <a:lnTo>
                    <a:pt x="8" y="24"/>
                  </a:lnTo>
                  <a:lnTo>
                    <a:pt x="8" y="38"/>
                  </a:lnTo>
                  <a:lnTo>
                    <a:pt x="0" y="48"/>
                  </a:lnTo>
                  <a:lnTo>
                    <a:pt x="2" y="64"/>
                  </a:lnTo>
                  <a:lnTo>
                    <a:pt x="6" y="104"/>
                  </a:lnTo>
                  <a:lnTo>
                    <a:pt x="8" y="120"/>
                  </a:lnTo>
                  <a:lnTo>
                    <a:pt x="26" y="148"/>
                  </a:lnTo>
                  <a:lnTo>
                    <a:pt x="42" y="152"/>
                  </a:lnTo>
                  <a:lnTo>
                    <a:pt x="60" y="142"/>
                  </a:lnTo>
                  <a:lnTo>
                    <a:pt x="68" y="138"/>
                  </a:lnTo>
                  <a:lnTo>
                    <a:pt x="80" y="122"/>
                  </a:lnTo>
                  <a:lnTo>
                    <a:pt x="84" y="96"/>
                  </a:lnTo>
                  <a:lnTo>
                    <a:pt x="78" y="74"/>
                  </a:lnTo>
                  <a:lnTo>
                    <a:pt x="74" y="70"/>
                  </a:lnTo>
                  <a:lnTo>
                    <a:pt x="64" y="46"/>
                  </a:lnTo>
                  <a:lnTo>
                    <a:pt x="56" y="40"/>
                  </a:lnTo>
                  <a:lnTo>
                    <a:pt x="48" y="24"/>
                  </a:lnTo>
                  <a:lnTo>
                    <a:pt x="34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38" name="Freeform 337"/>
            <p:cNvSpPr>
              <a:spLocks/>
            </p:cNvSpPr>
            <p:nvPr/>
          </p:nvSpPr>
          <p:spPr bwMode="auto">
            <a:xfrm>
              <a:off x="8792071" y="1763938"/>
              <a:ext cx="36198" cy="97869"/>
            </a:xfrm>
            <a:custGeom>
              <a:avLst/>
              <a:gdLst>
                <a:gd name="T0" fmla="*/ 32 w 54"/>
                <a:gd name="T1" fmla="*/ 146 h 146"/>
                <a:gd name="T2" fmla="*/ 40 w 54"/>
                <a:gd name="T3" fmla="*/ 146 h 146"/>
                <a:gd name="T4" fmla="*/ 40 w 54"/>
                <a:gd name="T5" fmla="*/ 140 h 146"/>
                <a:gd name="T6" fmla="*/ 34 w 54"/>
                <a:gd name="T7" fmla="*/ 134 h 146"/>
                <a:gd name="T8" fmla="*/ 34 w 54"/>
                <a:gd name="T9" fmla="*/ 120 h 146"/>
                <a:gd name="T10" fmla="*/ 40 w 54"/>
                <a:gd name="T11" fmla="*/ 114 h 146"/>
                <a:gd name="T12" fmla="*/ 52 w 54"/>
                <a:gd name="T13" fmla="*/ 92 h 146"/>
                <a:gd name="T14" fmla="*/ 50 w 54"/>
                <a:gd name="T15" fmla="*/ 76 h 146"/>
                <a:gd name="T16" fmla="*/ 54 w 54"/>
                <a:gd name="T17" fmla="*/ 38 h 146"/>
                <a:gd name="T18" fmla="*/ 52 w 54"/>
                <a:gd name="T19" fmla="*/ 26 h 146"/>
                <a:gd name="T20" fmla="*/ 54 w 54"/>
                <a:gd name="T21" fmla="*/ 12 h 146"/>
                <a:gd name="T22" fmla="*/ 52 w 54"/>
                <a:gd name="T23" fmla="*/ 6 h 146"/>
                <a:gd name="T24" fmla="*/ 34 w 54"/>
                <a:gd name="T25" fmla="*/ 0 h 146"/>
                <a:gd name="T26" fmla="*/ 20 w 54"/>
                <a:gd name="T27" fmla="*/ 12 h 146"/>
                <a:gd name="T28" fmla="*/ 20 w 54"/>
                <a:gd name="T29" fmla="*/ 22 h 146"/>
                <a:gd name="T30" fmla="*/ 8 w 54"/>
                <a:gd name="T31" fmla="*/ 40 h 146"/>
                <a:gd name="T32" fmla="*/ 0 w 54"/>
                <a:gd name="T33" fmla="*/ 82 h 146"/>
                <a:gd name="T34" fmla="*/ 4 w 54"/>
                <a:gd name="T35" fmla="*/ 102 h 146"/>
                <a:gd name="T36" fmla="*/ 12 w 54"/>
                <a:gd name="T37" fmla="*/ 120 h 146"/>
                <a:gd name="T38" fmla="*/ 20 w 54"/>
                <a:gd name="T39" fmla="*/ 124 h 146"/>
                <a:gd name="T40" fmla="*/ 32 w 54"/>
                <a:gd name="T41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4" h="146">
                  <a:moveTo>
                    <a:pt x="32" y="146"/>
                  </a:moveTo>
                  <a:lnTo>
                    <a:pt x="40" y="146"/>
                  </a:lnTo>
                  <a:lnTo>
                    <a:pt x="40" y="140"/>
                  </a:lnTo>
                  <a:lnTo>
                    <a:pt x="34" y="134"/>
                  </a:lnTo>
                  <a:lnTo>
                    <a:pt x="34" y="120"/>
                  </a:lnTo>
                  <a:lnTo>
                    <a:pt x="40" y="114"/>
                  </a:lnTo>
                  <a:lnTo>
                    <a:pt x="52" y="92"/>
                  </a:lnTo>
                  <a:lnTo>
                    <a:pt x="50" y="76"/>
                  </a:lnTo>
                  <a:lnTo>
                    <a:pt x="54" y="38"/>
                  </a:lnTo>
                  <a:lnTo>
                    <a:pt x="52" y="26"/>
                  </a:lnTo>
                  <a:lnTo>
                    <a:pt x="54" y="12"/>
                  </a:lnTo>
                  <a:lnTo>
                    <a:pt x="52" y="6"/>
                  </a:lnTo>
                  <a:lnTo>
                    <a:pt x="34" y="0"/>
                  </a:lnTo>
                  <a:lnTo>
                    <a:pt x="20" y="12"/>
                  </a:lnTo>
                  <a:lnTo>
                    <a:pt x="20" y="22"/>
                  </a:lnTo>
                  <a:lnTo>
                    <a:pt x="8" y="40"/>
                  </a:lnTo>
                  <a:lnTo>
                    <a:pt x="0" y="82"/>
                  </a:lnTo>
                  <a:lnTo>
                    <a:pt x="4" y="102"/>
                  </a:lnTo>
                  <a:lnTo>
                    <a:pt x="12" y="120"/>
                  </a:lnTo>
                  <a:lnTo>
                    <a:pt x="20" y="124"/>
                  </a:lnTo>
                  <a:lnTo>
                    <a:pt x="32" y="14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39" name="Freeform 338"/>
            <p:cNvSpPr>
              <a:spLocks/>
            </p:cNvSpPr>
            <p:nvPr/>
          </p:nvSpPr>
          <p:spPr bwMode="auto">
            <a:xfrm>
              <a:off x="8927479" y="1491784"/>
              <a:ext cx="4022" cy="13406"/>
            </a:xfrm>
            <a:custGeom>
              <a:avLst/>
              <a:gdLst>
                <a:gd name="T0" fmla="*/ 0 w 6"/>
                <a:gd name="T1" fmla="*/ 20 h 20"/>
                <a:gd name="T2" fmla="*/ 6 w 6"/>
                <a:gd name="T3" fmla="*/ 20 h 20"/>
                <a:gd name="T4" fmla="*/ 6 w 6"/>
                <a:gd name="T5" fmla="*/ 6 h 20"/>
                <a:gd name="T6" fmla="*/ 6 w 6"/>
                <a:gd name="T7" fmla="*/ 2 h 20"/>
                <a:gd name="T8" fmla="*/ 2 w 6"/>
                <a:gd name="T9" fmla="*/ 0 h 20"/>
                <a:gd name="T10" fmla="*/ 0 w 6"/>
                <a:gd name="T11" fmla="*/ 6 h 20"/>
                <a:gd name="T12" fmla="*/ 0 w 6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20">
                  <a:moveTo>
                    <a:pt x="0" y="20"/>
                  </a:moveTo>
                  <a:lnTo>
                    <a:pt x="6" y="20"/>
                  </a:lnTo>
                  <a:lnTo>
                    <a:pt x="6" y="6"/>
                  </a:lnTo>
                  <a:lnTo>
                    <a:pt x="6" y="2"/>
                  </a:lnTo>
                  <a:lnTo>
                    <a:pt x="2" y="0"/>
                  </a:lnTo>
                  <a:lnTo>
                    <a:pt x="0" y="6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40" name="Freeform 339"/>
            <p:cNvSpPr>
              <a:spLocks/>
            </p:cNvSpPr>
            <p:nvPr/>
          </p:nvSpPr>
          <p:spPr bwMode="auto">
            <a:xfrm>
              <a:off x="8927479" y="1509212"/>
              <a:ext cx="5363" cy="6703"/>
            </a:xfrm>
            <a:custGeom>
              <a:avLst/>
              <a:gdLst>
                <a:gd name="T0" fmla="*/ 4 w 8"/>
                <a:gd name="T1" fmla="*/ 10 h 10"/>
                <a:gd name="T2" fmla="*/ 0 w 8"/>
                <a:gd name="T3" fmla="*/ 8 h 10"/>
                <a:gd name="T4" fmla="*/ 0 w 8"/>
                <a:gd name="T5" fmla="*/ 0 h 10"/>
                <a:gd name="T6" fmla="*/ 6 w 8"/>
                <a:gd name="T7" fmla="*/ 0 h 10"/>
                <a:gd name="T8" fmla="*/ 8 w 8"/>
                <a:gd name="T9" fmla="*/ 6 h 10"/>
                <a:gd name="T10" fmla="*/ 4 w 8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0">
                  <a:moveTo>
                    <a:pt x="4" y="10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6" y="0"/>
                  </a:lnTo>
                  <a:lnTo>
                    <a:pt x="8" y="6"/>
                  </a:lnTo>
                  <a:lnTo>
                    <a:pt x="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41" name="Freeform 340"/>
            <p:cNvSpPr>
              <a:spLocks/>
            </p:cNvSpPr>
            <p:nvPr/>
          </p:nvSpPr>
          <p:spPr bwMode="auto">
            <a:xfrm>
              <a:off x="9054841" y="1187453"/>
              <a:ext cx="131385" cy="109935"/>
            </a:xfrm>
            <a:custGeom>
              <a:avLst/>
              <a:gdLst>
                <a:gd name="T0" fmla="*/ 24 w 196"/>
                <a:gd name="T1" fmla="*/ 104 h 164"/>
                <a:gd name="T2" fmla="*/ 8 w 196"/>
                <a:gd name="T3" fmla="*/ 94 h 164"/>
                <a:gd name="T4" fmla="*/ 12 w 196"/>
                <a:gd name="T5" fmla="*/ 88 h 164"/>
                <a:gd name="T6" fmla="*/ 22 w 196"/>
                <a:gd name="T7" fmla="*/ 94 h 164"/>
                <a:gd name="T8" fmla="*/ 42 w 196"/>
                <a:gd name="T9" fmla="*/ 96 h 164"/>
                <a:gd name="T10" fmla="*/ 46 w 196"/>
                <a:gd name="T11" fmla="*/ 92 h 164"/>
                <a:gd name="T12" fmla="*/ 38 w 196"/>
                <a:gd name="T13" fmla="*/ 76 h 164"/>
                <a:gd name="T14" fmla="*/ 38 w 196"/>
                <a:gd name="T15" fmla="*/ 62 h 164"/>
                <a:gd name="T16" fmla="*/ 34 w 196"/>
                <a:gd name="T17" fmla="*/ 54 h 164"/>
                <a:gd name="T18" fmla="*/ 28 w 196"/>
                <a:gd name="T19" fmla="*/ 38 h 164"/>
                <a:gd name="T20" fmla="*/ 18 w 196"/>
                <a:gd name="T21" fmla="*/ 24 h 164"/>
                <a:gd name="T22" fmla="*/ 0 w 196"/>
                <a:gd name="T23" fmla="*/ 10 h 164"/>
                <a:gd name="T24" fmla="*/ 6 w 196"/>
                <a:gd name="T25" fmla="*/ 2 h 164"/>
                <a:gd name="T26" fmla="*/ 12 w 196"/>
                <a:gd name="T27" fmla="*/ 0 h 164"/>
                <a:gd name="T28" fmla="*/ 40 w 196"/>
                <a:gd name="T29" fmla="*/ 20 h 164"/>
                <a:gd name="T30" fmla="*/ 76 w 196"/>
                <a:gd name="T31" fmla="*/ 44 h 164"/>
                <a:gd name="T32" fmla="*/ 108 w 196"/>
                <a:gd name="T33" fmla="*/ 56 h 164"/>
                <a:gd name="T34" fmla="*/ 128 w 196"/>
                <a:gd name="T35" fmla="*/ 54 h 164"/>
                <a:gd name="T36" fmla="*/ 138 w 196"/>
                <a:gd name="T37" fmla="*/ 62 h 164"/>
                <a:gd name="T38" fmla="*/ 152 w 196"/>
                <a:gd name="T39" fmla="*/ 64 h 164"/>
                <a:gd name="T40" fmla="*/ 158 w 196"/>
                <a:gd name="T41" fmla="*/ 50 h 164"/>
                <a:gd name="T42" fmla="*/ 162 w 196"/>
                <a:gd name="T43" fmla="*/ 50 h 164"/>
                <a:gd name="T44" fmla="*/ 164 w 196"/>
                <a:gd name="T45" fmla="*/ 72 h 164"/>
                <a:gd name="T46" fmla="*/ 172 w 196"/>
                <a:gd name="T47" fmla="*/ 78 h 164"/>
                <a:gd name="T48" fmla="*/ 180 w 196"/>
                <a:gd name="T49" fmla="*/ 90 h 164"/>
                <a:gd name="T50" fmla="*/ 188 w 196"/>
                <a:gd name="T51" fmla="*/ 92 h 164"/>
                <a:gd name="T52" fmla="*/ 192 w 196"/>
                <a:gd name="T53" fmla="*/ 88 h 164"/>
                <a:gd name="T54" fmla="*/ 196 w 196"/>
                <a:gd name="T55" fmla="*/ 90 h 164"/>
                <a:gd name="T56" fmla="*/ 196 w 196"/>
                <a:gd name="T57" fmla="*/ 98 h 164"/>
                <a:gd name="T58" fmla="*/ 190 w 196"/>
                <a:gd name="T59" fmla="*/ 100 h 164"/>
                <a:gd name="T60" fmla="*/ 180 w 196"/>
                <a:gd name="T61" fmla="*/ 104 h 164"/>
                <a:gd name="T62" fmla="*/ 176 w 196"/>
                <a:gd name="T63" fmla="*/ 106 h 164"/>
                <a:gd name="T64" fmla="*/ 156 w 196"/>
                <a:gd name="T65" fmla="*/ 106 h 164"/>
                <a:gd name="T66" fmla="*/ 144 w 196"/>
                <a:gd name="T67" fmla="*/ 130 h 164"/>
                <a:gd name="T68" fmla="*/ 150 w 196"/>
                <a:gd name="T69" fmla="*/ 142 h 164"/>
                <a:gd name="T70" fmla="*/ 150 w 196"/>
                <a:gd name="T71" fmla="*/ 150 h 164"/>
                <a:gd name="T72" fmla="*/ 126 w 196"/>
                <a:gd name="T73" fmla="*/ 138 h 164"/>
                <a:gd name="T74" fmla="*/ 108 w 196"/>
                <a:gd name="T75" fmla="*/ 134 h 164"/>
                <a:gd name="T76" fmla="*/ 104 w 196"/>
                <a:gd name="T77" fmla="*/ 128 h 164"/>
                <a:gd name="T78" fmla="*/ 72 w 196"/>
                <a:gd name="T79" fmla="*/ 120 h 164"/>
                <a:gd name="T80" fmla="*/ 64 w 196"/>
                <a:gd name="T81" fmla="*/ 132 h 164"/>
                <a:gd name="T82" fmla="*/ 60 w 196"/>
                <a:gd name="T83" fmla="*/ 132 h 164"/>
                <a:gd name="T84" fmla="*/ 38 w 196"/>
                <a:gd name="T85" fmla="*/ 124 h 164"/>
                <a:gd name="T86" fmla="*/ 40 w 196"/>
                <a:gd name="T87" fmla="*/ 134 h 164"/>
                <a:gd name="T88" fmla="*/ 66 w 196"/>
                <a:gd name="T89" fmla="*/ 146 h 164"/>
                <a:gd name="T90" fmla="*/ 70 w 196"/>
                <a:gd name="T91" fmla="*/ 144 h 164"/>
                <a:gd name="T92" fmla="*/ 74 w 196"/>
                <a:gd name="T93" fmla="*/ 152 h 164"/>
                <a:gd name="T94" fmla="*/ 74 w 196"/>
                <a:gd name="T95" fmla="*/ 156 h 164"/>
                <a:gd name="T96" fmla="*/ 66 w 196"/>
                <a:gd name="T97" fmla="*/ 156 h 164"/>
                <a:gd name="T98" fmla="*/ 50 w 196"/>
                <a:gd name="T99" fmla="*/ 164 h 164"/>
                <a:gd name="T100" fmla="*/ 40 w 196"/>
                <a:gd name="T101" fmla="*/ 144 h 164"/>
                <a:gd name="T102" fmla="*/ 26 w 196"/>
                <a:gd name="T103" fmla="*/ 136 h 164"/>
                <a:gd name="T104" fmla="*/ 22 w 196"/>
                <a:gd name="T105" fmla="*/ 118 h 164"/>
                <a:gd name="T106" fmla="*/ 26 w 196"/>
                <a:gd name="T107" fmla="*/ 112 h 164"/>
                <a:gd name="T108" fmla="*/ 24 w 196"/>
                <a:gd name="T109" fmla="*/ 10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6" h="164">
                  <a:moveTo>
                    <a:pt x="24" y="104"/>
                  </a:moveTo>
                  <a:lnTo>
                    <a:pt x="8" y="94"/>
                  </a:lnTo>
                  <a:lnTo>
                    <a:pt x="12" y="88"/>
                  </a:lnTo>
                  <a:lnTo>
                    <a:pt x="22" y="94"/>
                  </a:lnTo>
                  <a:lnTo>
                    <a:pt x="42" y="96"/>
                  </a:lnTo>
                  <a:lnTo>
                    <a:pt x="46" y="92"/>
                  </a:lnTo>
                  <a:lnTo>
                    <a:pt x="38" y="76"/>
                  </a:lnTo>
                  <a:lnTo>
                    <a:pt x="38" y="62"/>
                  </a:lnTo>
                  <a:lnTo>
                    <a:pt x="34" y="54"/>
                  </a:lnTo>
                  <a:lnTo>
                    <a:pt x="28" y="38"/>
                  </a:lnTo>
                  <a:lnTo>
                    <a:pt x="18" y="24"/>
                  </a:lnTo>
                  <a:lnTo>
                    <a:pt x="0" y="10"/>
                  </a:lnTo>
                  <a:lnTo>
                    <a:pt x="6" y="2"/>
                  </a:lnTo>
                  <a:lnTo>
                    <a:pt x="12" y="0"/>
                  </a:lnTo>
                  <a:lnTo>
                    <a:pt x="40" y="20"/>
                  </a:lnTo>
                  <a:lnTo>
                    <a:pt x="76" y="44"/>
                  </a:lnTo>
                  <a:lnTo>
                    <a:pt x="108" y="56"/>
                  </a:lnTo>
                  <a:lnTo>
                    <a:pt x="128" y="54"/>
                  </a:lnTo>
                  <a:lnTo>
                    <a:pt x="138" y="62"/>
                  </a:lnTo>
                  <a:lnTo>
                    <a:pt x="152" y="64"/>
                  </a:lnTo>
                  <a:lnTo>
                    <a:pt x="158" y="50"/>
                  </a:lnTo>
                  <a:lnTo>
                    <a:pt x="162" y="50"/>
                  </a:lnTo>
                  <a:lnTo>
                    <a:pt x="164" y="72"/>
                  </a:lnTo>
                  <a:lnTo>
                    <a:pt x="172" y="78"/>
                  </a:lnTo>
                  <a:lnTo>
                    <a:pt x="180" y="90"/>
                  </a:lnTo>
                  <a:lnTo>
                    <a:pt x="188" y="92"/>
                  </a:lnTo>
                  <a:lnTo>
                    <a:pt x="192" y="88"/>
                  </a:lnTo>
                  <a:lnTo>
                    <a:pt x="196" y="90"/>
                  </a:lnTo>
                  <a:lnTo>
                    <a:pt x="196" y="98"/>
                  </a:lnTo>
                  <a:lnTo>
                    <a:pt x="190" y="100"/>
                  </a:lnTo>
                  <a:lnTo>
                    <a:pt x="180" y="104"/>
                  </a:lnTo>
                  <a:lnTo>
                    <a:pt x="176" y="106"/>
                  </a:lnTo>
                  <a:lnTo>
                    <a:pt x="156" y="106"/>
                  </a:lnTo>
                  <a:lnTo>
                    <a:pt x="144" y="130"/>
                  </a:lnTo>
                  <a:lnTo>
                    <a:pt x="150" y="142"/>
                  </a:lnTo>
                  <a:lnTo>
                    <a:pt x="150" y="150"/>
                  </a:lnTo>
                  <a:lnTo>
                    <a:pt x="126" y="138"/>
                  </a:lnTo>
                  <a:lnTo>
                    <a:pt x="108" y="134"/>
                  </a:lnTo>
                  <a:lnTo>
                    <a:pt x="104" y="128"/>
                  </a:lnTo>
                  <a:lnTo>
                    <a:pt x="72" y="120"/>
                  </a:lnTo>
                  <a:lnTo>
                    <a:pt x="64" y="132"/>
                  </a:lnTo>
                  <a:lnTo>
                    <a:pt x="60" y="132"/>
                  </a:lnTo>
                  <a:lnTo>
                    <a:pt x="38" y="124"/>
                  </a:lnTo>
                  <a:lnTo>
                    <a:pt x="40" y="134"/>
                  </a:lnTo>
                  <a:lnTo>
                    <a:pt x="66" y="146"/>
                  </a:lnTo>
                  <a:lnTo>
                    <a:pt x="70" y="144"/>
                  </a:lnTo>
                  <a:lnTo>
                    <a:pt x="74" y="152"/>
                  </a:lnTo>
                  <a:lnTo>
                    <a:pt x="74" y="156"/>
                  </a:lnTo>
                  <a:lnTo>
                    <a:pt x="66" y="156"/>
                  </a:lnTo>
                  <a:lnTo>
                    <a:pt x="50" y="164"/>
                  </a:lnTo>
                  <a:lnTo>
                    <a:pt x="40" y="144"/>
                  </a:lnTo>
                  <a:lnTo>
                    <a:pt x="26" y="136"/>
                  </a:lnTo>
                  <a:lnTo>
                    <a:pt x="22" y="118"/>
                  </a:lnTo>
                  <a:lnTo>
                    <a:pt x="26" y="112"/>
                  </a:lnTo>
                  <a:lnTo>
                    <a:pt x="24" y="10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42" name="Freeform 341"/>
            <p:cNvSpPr>
              <a:spLocks/>
            </p:cNvSpPr>
            <p:nvPr/>
          </p:nvSpPr>
          <p:spPr bwMode="auto">
            <a:xfrm>
              <a:off x="8970379" y="1297388"/>
              <a:ext cx="218529" cy="231934"/>
            </a:xfrm>
            <a:custGeom>
              <a:avLst/>
              <a:gdLst>
                <a:gd name="T0" fmla="*/ 224 w 326"/>
                <a:gd name="T1" fmla="*/ 2 h 346"/>
                <a:gd name="T2" fmla="*/ 214 w 326"/>
                <a:gd name="T3" fmla="*/ 8 h 346"/>
                <a:gd name="T4" fmla="*/ 232 w 326"/>
                <a:gd name="T5" fmla="*/ 20 h 346"/>
                <a:gd name="T6" fmla="*/ 218 w 326"/>
                <a:gd name="T7" fmla="*/ 24 h 346"/>
                <a:gd name="T8" fmla="*/ 204 w 326"/>
                <a:gd name="T9" fmla="*/ 14 h 346"/>
                <a:gd name="T10" fmla="*/ 194 w 326"/>
                <a:gd name="T11" fmla="*/ 20 h 346"/>
                <a:gd name="T12" fmla="*/ 202 w 326"/>
                <a:gd name="T13" fmla="*/ 28 h 346"/>
                <a:gd name="T14" fmla="*/ 192 w 326"/>
                <a:gd name="T15" fmla="*/ 40 h 346"/>
                <a:gd name="T16" fmla="*/ 204 w 326"/>
                <a:gd name="T17" fmla="*/ 58 h 346"/>
                <a:gd name="T18" fmla="*/ 200 w 326"/>
                <a:gd name="T19" fmla="*/ 68 h 346"/>
                <a:gd name="T20" fmla="*/ 214 w 326"/>
                <a:gd name="T21" fmla="*/ 68 h 346"/>
                <a:gd name="T22" fmla="*/ 228 w 326"/>
                <a:gd name="T23" fmla="*/ 92 h 346"/>
                <a:gd name="T24" fmla="*/ 230 w 326"/>
                <a:gd name="T25" fmla="*/ 114 h 346"/>
                <a:gd name="T26" fmla="*/ 230 w 326"/>
                <a:gd name="T27" fmla="*/ 146 h 346"/>
                <a:gd name="T28" fmla="*/ 214 w 326"/>
                <a:gd name="T29" fmla="*/ 160 h 346"/>
                <a:gd name="T30" fmla="*/ 210 w 326"/>
                <a:gd name="T31" fmla="*/ 184 h 346"/>
                <a:gd name="T32" fmla="*/ 182 w 326"/>
                <a:gd name="T33" fmla="*/ 204 h 346"/>
                <a:gd name="T34" fmla="*/ 168 w 326"/>
                <a:gd name="T35" fmla="*/ 194 h 346"/>
                <a:gd name="T36" fmla="*/ 168 w 326"/>
                <a:gd name="T37" fmla="*/ 180 h 346"/>
                <a:gd name="T38" fmla="*/ 154 w 326"/>
                <a:gd name="T39" fmla="*/ 182 h 346"/>
                <a:gd name="T40" fmla="*/ 160 w 326"/>
                <a:gd name="T41" fmla="*/ 208 h 346"/>
                <a:gd name="T42" fmla="*/ 154 w 326"/>
                <a:gd name="T43" fmla="*/ 250 h 346"/>
                <a:gd name="T44" fmla="*/ 124 w 326"/>
                <a:gd name="T45" fmla="*/ 250 h 346"/>
                <a:gd name="T46" fmla="*/ 86 w 326"/>
                <a:gd name="T47" fmla="*/ 256 h 346"/>
                <a:gd name="T48" fmla="*/ 58 w 326"/>
                <a:gd name="T49" fmla="*/ 254 h 346"/>
                <a:gd name="T50" fmla="*/ 38 w 326"/>
                <a:gd name="T51" fmla="*/ 272 h 346"/>
                <a:gd name="T52" fmla="*/ 20 w 326"/>
                <a:gd name="T53" fmla="*/ 294 h 346"/>
                <a:gd name="T54" fmla="*/ 0 w 326"/>
                <a:gd name="T55" fmla="*/ 310 h 346"/>
                <a:gd name="T56" fmla="*/ 12 w 326"/>
                <a:gd name="T57" fmla="*/ 324 h 346"/>
                <a:gd name="T58" fmla="*/ 44 w 326"/>
                <a:gd name="T59" fmla="*/ 332 h 346"/>
                <a:gd name="T60" fmla="*/ 48 w 326"/>
                <a:gd name="T61" fmla="*/ 320 h 346"/>
                <a:gd name="T62" fmla="*/ 72 w 326"/>
                <a:gd name="T63" fmla="*/ 312 h 346"/>
                <a:gd name="T64" fmla="*/ 106 w 326"/>
                <a:gd name="T65" fmla="*/ 292 h 346"/>
                <a:gd name="T66" fmla="*/ 130 w 326"/>
                <a:gd name="T67" fmla="*/ 290 h 346"/>
                <a:gd name="T68" fmla="*/ 144 w 326"/>
                <a:gd name="T69" fmla="*/ 286 h 346"/>
                <a:gd name="T70" fmla="*/ 148 w 326"/>
                <a:gd name="T71" fmla="*/ 310 h 346"/>
                <a:gd name="T72" fmla="*/ 156 w 326"/>
                <a:gd name="T73" fmla="*/ 332 h 346"/>
                <a:gd name="T74" fmla="*/ 188 w 326"/>
                <a:gd name="T75" fmla="*/ 330 h 346"/>
                <a:gd name="T76" fmla="*/ 198 w 326"/>
                <a:gd name="T77" fmla="*/ 312 h 346"/>
                <a:gd name="T78" fmla="*/ 206 w 326"/>
                <a:gd name="T79" fmla="*/ 304 h 346"/>
                <a:gd name="T80" fmla="*/ 190 w 326"/>
                <a:gd name="T81" fmla="*/ 284 h 346"/>
                <a:gd name="T82" fmla="*/ 206 w 326"/>
                <a:gd name="T83" fmla="*/ 290 h 346"/>
                <a:gd name="T84" fmla="*/ 212 w 326"/>
                <a:gd name="T85" fmla="*/ 296 h 346"/>
                <a:gd name="T86" fmla="*/ 230 w 326"/>
                <a:gd name="T87" fmla="*/ 296 h 346"/>
                <a:gd name="T88" fmla="*/ 256 w 326"/>
                <a:gd name="T89" fmla="*/ 276 h 346"/>
                <a:gd name="T90" fmla="*/ 268 w 326"/>
                <a:gd name="T91" fmla="*/ 278 h 346"/>
                <a:gd name="T92" fmla="*/ 280 w 326"/>
                <a:gd name="T93" fmla="*/ 298 h 346"/>
                <a:gd name="T94" fmla="*/ 276 w 326"/>
                <a:gd name="T95" fmla="*/ 278 h 346"/>
                <a:gd name="T96" fmla="*/ 290 w 326"/>
                <a:gd name="T97" fmla="*/ 270 h 346"/>
                <a:gd name="T98" fmla="*/ 290 w 326"/>
                <a:gd name="T99" fmla="*/ 252 h 346"/>
                <a:gd name="T100" fmla="*/ 296 w 326"/>
                <a:gd name="T101" fmla="*/ 270 h 346"/>
                <a:gd name="T102" fmla="*/ 302 w 326"/>
                <a:gd name="T103" fmla="*/ 286 h 346"/>
                <a:gd name="T104" fmla="*/ 324 w 326"/>
                <a:gd name="T105" fmla="*/ 272 h 346"/>
                <a:gd name="T106" fmla="*/ 326 w 326"/>
                <a:gd name="T107" fmla="*/ 244 h 346"/>
                <a:gd name="T108" fmla="*/ 304 w 326"/>
                <a:gd name="T109" fmla="*/ 216 h 346"/>
                <a:gd name="T110" fmla="*/ 304 w 326"/>
                <a:gd name="T111" fmla="*/ 196 h 346"/>
                <a:gd name="T112" fmla="*/ 280 w 326"/>
                <a:gd name="T113" fmla="*/ 150 h 346"/>
                <a:gd name="T114" fmla="*/ 288 w 326"/>
                <a:gd name="T115" fmla="*/ 130 h 346"/>
                <a:gd name="T116" fmla="*/ 292 w 326"/>
                <a:gd name="T117" fmla="*/ 124 h 346"/>
                <a:gd name="T118" fmla="*/ 278 w 326"/>
                <a:gd name="T119" fmla="*/ 72 h 346"/>
                <a:gd name="T120" fmla="*/ 252 w 326"/>
                <a:gd name="T121" fmla="*/ 38 h 346"/>
                <a:gd name="T122" fmla="*/ 236 w 326"/>
                <a:gd name="T123" fmla="*/ 14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6" h="346">
                  <a:moveTo>
                    <a:pt x="228" y="0"/>
                  </a:moveTo>
                  <a:lnTo>
                    <a:pt x="224" y="2"/>
                  </a:lnTo>
                  <a:lnTo>
                    <a:pt x="206" y="0"/>
                  </a:lnTo>
                  <a:lnTo>
                    <a:pt x="214" y="8"/>
                  </a:lnTo>
                  <a:lnTo>
                    <a:pt x="228" y="10"/>
                  </a:lnTo>
                  <a:lnTo>
                    <a:pt x="232" y="20"/>
                  </a:lnTo>
                  <a:lnTo>
                    <a:pt x="230" y="24"/>
                  </a:lnTo>
                  <a:lnTo>
                    <a:pt x="218" y="24"/>
                  </a:lnTo>
                  <a:lnTo>
                    <a:pt x="214" y="28"/>
                  </a:lnTo>
                  <a:lnTo>
                    <a:pt x="204" y="14"/>
                  </a:lnTo>
                  <a:lnTo>
                    <a:pt x="194" y="14"/>
                  </a:lnTo>
                  <a:lnTo>
                    <a:pt x="194" y="20"/>
                  </a:lnTo>
                  <a:lnTo>
                    <a:pt x="200" y="22"/>
                  </a:lnTo>
                  <a:lnTo>
                    <a:pt x="202" y="28"/>
                  </a:lnTo>
                  <a:lnTo>
                    <a:pt x="190" y="30"/>
                  </a:lnTo>
                  <a:lnTo>
                    <a:pt x="192" y="40"/>
                  </a:lnTo>
                  <a:lnTo>
                    <a:pt x="200" y="46"/>
                  </a:lnTo>
                  <a:lnTo>
                    <a:pt x="204" y="58"/>
                  </a:lnTo>
                  <a:lnTo>
                    <a:pt x="202" y="64"/>
                  </a:lnTo>
                  <a:lnTo>
                    <a:pt x="200" y="68"/>
                  </a:lnTo>
                  <a:lnTo>
                    <a:pt x="206" y="70"/>
                  </a:lnTo>
                  <a:lnTo>
                    <a:pt x="214" y="68"/>
                  </a:lnTo>
                  <a:lnTo>
                    <a:pt x="218" y="72"/>
                  </a:lnTo>
                  <a:lnTo>
                    <a:pt x="228" y="92"/>
                  </a:lnTo>
                  <a:lnTo>
                    <a:pt x="228" y="106"/>
                  </a:lnTo>
                  <a:lnTo>
                    <a:pt x="230" y="114"/>
                  </a:lnTo>
                  <a:lnTo>
                    <a:pt x="226" y="130"/>
                  </a:lnTo>
                  <a:lnTo>
                    <a:pt x="230" y="146"/>
                  </a:lnTo>
                  <a:lnTo>
                    <a:pt x="226" y="154"/>
                  </a:lnTo>
                  <a:lnTo>
                    <a:pt x="214" y="160"/>
                  </a:lnTo>
                  <a:lnTo>
                    <a:pt x="214" y="170"/>
                  </a:lnTo>
                  <a:lnTo>
                    <a:pt x="210" y="184"/>
                  </a:lnTo>
                  <a:lnTo>
                    <a:pt x="186" y="198"/>
                  </a:lnTo>
                  <a:lnTo>
                    <a:pt x="182" y="204"/>
                  </a:lnTo>
                  <a:lnTo>
                    <a:pt x="172" y="204"/>
                  </a:lnTo>
                  <a:lnTo>
                    <a:pt x="168" y="194"/>
                  </a:lnTo>
                  <a:lnTo>
                    <a:pt x="162" y="188"/>
                  </a:lnTo>
                  <a:lnTo>
                    <a:pt x="168" y="180"/>
                  </a:lnTo>
                  <a:lnTo>
                    <a:pt x="166" y="172"/>
                  </a:lnTo>
                  <a:lnTo>
                    <a:pt x="154" y="182"/>
                  </a:lnTo>
                  <a:lnTo>
                    <a:pt x="154" y="190"/>
                  </a:lnTo>
                  <a:lnTo>
                    <a:pt x="160" y="208"/>
                  </a:lnTo>
                  <a:lnTo>
                    <a:pt x="152" y="234"/>
                  </a:lnTo>
                  <a:lnTo>
                    <a:pt x="154" y="250"/>
                  </a:lnTo>
                  <a:lnTo>
                    <a:pt x="144" y="254"/>
                  </a:lnTo>
                  <a:lnTo>
                    <a:pt x="124" y="250"/>
                  </a:lnTo>
                  <a:lnTo>
                    <a:pt x="98" y="252"/>
                  </a:lnTo>
                  <a:lnTo>
                    <a:pt x="86" y="256"/>
                  </a:lnTo>
                  <a:lnTo>
                    <a:pt x="64" y="258"/>
                  </a:lnTo>
                  <a:lnTo>
                    <a:pt x="58" y="254"/>
                  </a:lnTo>
                  <a:lnTo>
                    <a:pt x="38" y="262"/>
                  </a:lnTo>
                  <a:lnTo>
                    <a:pt x="38" y="272"/>
                  </a:lnTo>
                  <a:lnTo>
                    <a:pt x="24" y="288"/>
                  </a:lnTo>
                  <a:lnTo>
                    <a:pt x="20" y="294"/>
                  </a:lnTo>
                  <a:lnTo>
                    <a:pt x="14" y="308"/>
                  </a:lnTo>
                  <a:lnTo>
                    <a:pt x="0" y="310"/>
                  </a:lnTo>
                  <a:lnTo>
                    <a:pt x="4" y="326"/>
                  </a:lnTo>
                  <a:lnTo>
                    <a:pt x="12" y="324"/>
                  </a:lnTo>
                  <a:lnTo>
                    <a:pt x="36" y="326"/>
                  </a:lnTo>
                  <a:lnTo>
                    <a:pt x="44" y="332"/>
                  </a:lnTo>
                  <a:lnTo>
                    <a:pt x="50" y="332"/>
                  </a:lnTo>
                  <a:lnTo>
                    <a:pt x="48" y="320"/>
                  </a:lnTo>
                  <a:lnTo>
                    <a:pt x="58" y="310"/>
                  </a:lnTo>
                  <a:lnTo>
                    <a:pt x="72" y="312"/>
                  </a:lnTo>
                  <a:lnTo>
                    <a:pt x="102" y="300"/>
                  </a:lnTo>
                  <a:lnTo>
                    <a:pt x="106" y="292"/>
                  </a:lnTo>
                  <a:lnTo>
                    <a:pt x="118" y="290"/>
                  </a:lnTo>
                  <a:lnTo>
                    <a:pt x="130" y="290"/>
                  </a:lnTo>
                  <a:lnTo>
                    <a:pt x="138" y="288"/>
                  </a:lnTo>
                  <a:lnTo>
                    <a:pt x="144" y="286"/>
                  </a:lnTo>
                  <a:lnTo>
                    <a:pt x="150" y="294"/>
                  </a:lnTo>
                  <a:lnTo>
                    <a:pt x="148" y="310"/>
                  </a:lnTo>
                  <a:lnTo>
                    <a:pt x="154" y="318"/>
                  </a:lnTo>
                  <a:lnTo>
                    <a:pt x="156" y="332"/>
                  </a:lnTo>
                  <a:lnTo>
                    <a:pt x="180" y="346"/>
                  </a:lnTo>
                  <a:lnTo>
                    <a:pt x="188" y="330"/>
                  </a:lnTo>
                  <a:lnTo>
                    <a:pt x="188" y="318"/>
                  </a:lnTo>
                  <a:lnTo>
                    <a:pt x="198" y="312"/>
                  </a:lnTo>
                  <a:lnTo>
                    <a:pt x="208" y="314"/>
                  </a:lnTo>
                  <a:lnTo>
                    <a:pt x="206" y="304"/>
                  </a:lnTo>
                  <a:lnTo>
                    <a:pt x="192" y="296"/>
                  </a:lnTo>
                  <a:lnTo>
                    <a:pt x="190" y="284"/>
                  </a:lnTo>
                  <a:lnTo>
                    <a:pt x="196" y="282"/>
                  </a:lnTo>
                  <a:lnTo>
                    <a:pt x="206" y="290"/>
                  </a:lnTo>
                  <a:lnTo>
                    <a:pt x="218" y="292"/>
                  </a:lnTo>
                  <a:lnTo>
                    <a:pt x="212" y="296"/>
                  </a:lnTo>
                  <a:lnTo>
                    <a:pt x="222" y="298"/>
                  </a:lnTo>
                  <a:lnTo>
                    <a:pt x="230" y="296"/>
                  </a:lnTo>
                  <a:lnTo>
                    <a:pt x="254" y="296"/>
                  </a:lnTo>
                  <a:lnTo>
                    <a:pt x="256" y="276"/>
                  </a:lnTo>
                  <a:lnTo>
                    <a:pt x="258" y="276"/>
                  </a:lnTo>
                  <a:lnTo>
                    <a:pt x="268" y="278"/>
                  </a:lnTo>
                  <a:lnTo>
                    <a:pt x="270" y="296"/>
                  </a:lnTo>
                  <a:lnTo>
                    <a:pt x="280" y="298"/>
                  </a:lnTo>
                  <a:lnTo>
                    <a:pt x="284" y="286"/>
                  </a:lnTo>
                  <a:lnTo>
                    <a:pt x="276" y="278"/>
                  </a:lnTo>
                  <a:lnTo>
                    <a:pt x="278" y="274"/>
                  </a:lnTo>
                  <a:lnTo>
                    <a:pt x="290" y="270"/>
                  </a:lnTo>
                  <a:lnTo>
                    <a:pt x="288" y="262"/>
                  </a:lnTo>
                  <a:lnTo>
                    <a:pt x="290" y="252"/>
                  </a:lnTo>
                  <a:lnTo>
                    <a:pt x="302" y="254"/>
                  </a:lnTo>
                  <a:lnTo>
                    <a:pt x="296" y="270"/>
                  </a:lnTo>
                  <a:lnTo>
                    <a:pt x="300" y="276"/>
                  </a:lnTo>
                  <a:lnTo>
                    <a:pt x="302" y="286"/>
                  </a:lnTo>
                  <a:lnTo>
                    <a:pt x="310" y="278"/>
                  </a:lnTo>
                  <a:lnTo>
                    <a:pt x="324" y="272"/>
                  </a:lnTo>
                  <a:lnTo>
                    <a:pt x="320" y="258"/>
                  </a:lnTo>
                  <a:lnTo>
                    <a:pt x="326" y="244"/>
                  </a:lnTo>
                  <a:lnTo>
                    <a:pt x="314" y="236"/>
                  </a:lnTo>
                  <a:lnTo>
                    <a:pt x="304" y="216"/>
                  </a:lnTo>
                  <a:lnTo>
                    <a:pt x="302" y="200"/>
                  </a:lnTo>
                  <a:lnTo>
                    <a:pt x="304" y="196"/>
                  </a:lnTo>
                  <a:lnTo>
                    <a:pt x="302" y="174"/>
                  </a:lnTo>
                  <a:lnTo>
                    <a:pt x="280" y="150"/>
                  </a:lnTo>
                  <a:lnTo>
                    <a:pt x="282" y="134"/>
                  </a:lnTo>
                  <a:lnTo>
                    <a:pt x="288" y="130"/>
                  </a:lnTo>
                  <a:lnTo>
                    <a:pt x="302" y="132"/>
                  </a:lnTo>
                  <a:lnTo>
                    <a:pt x="292" y="124"/>
                  </a:lnTo>
                  <a:lnTo>
                    <a:pt x="294" y="100"/>
                  </a:lnTo>
                  <a:lnTo>
                    <a:pt x="278" y="72"/>
                  </a:lnTo>
                  <a:lnTo>
                    <a:pt x="262" y="54"/>
                  </a:lnTo>
                  <a:lnTo>
                    <a:pt x="252" y="38"/>
                  </a:lnTo>
                  <a:lnTo>
                    <a:pt x="242" y="32"/>
                  </a:lnTo>
                  <a:lnTo>
                    <a:pt x="236" y="1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43" name="Freeform 342"/>
            <p:cNvSpPr>
              <a:spLocks/>
            </p:cNvSpPr>
            <p:nvPr/>
          </p:nvSpPr>
          <p:spPr bwMode="auto">
            <a:xfrm>
              <a:off x="9099083" y="1393915"/>
              <a:ext cx="6703" cy="14747"/>
            </a:xfrm>
            <a:custGeom>
              <a:avLst/>
              <a:gdLst>
                <a:gd name="T0" fmla="*/ 4 w 10"/>
                <a:gd name="T1" fmla="*/ 0 h 22"/>
                <a:gd name="T2" fmla="*/ 0 w 10"/>
                <a:gd name="T3" fmla="*/ 6 h 22"/>
                <a:gd name="T4" fmla="*/ 2 w 10"/>
                <a:gd name="T5" fmla="*/ 12 h 22"/>
                <a:gd name="T6" fmla="*/ 4 w 10"/>
                <a:gd name="T7" fmla="*/ 10 h 22"/>
                <a:gd name="T8" fmla="*/ 4 w 10"/>
                <a:gd name="T9" fmla="*/ 22 h 22"/>
                <a:gd name="T10" fmla="*/ 10 w 10"/>
                <a:gd name="T11" fmla="*/ 14 h 22"/>
                <a:gd name="T12" fmla="*/ 8 w 10"/>
                <a:gd name="T13" fmla="*/ 6 h 22"/>
                <a:gd name="T14" fmla="*/ 4 w 10"/>
                <a:gd name="T15" fmla="*/ 6 h 22"/>
                <a:gd name="T16" fmla="*/ 4 w 10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2">
                  <a:moveTo>
                    <a:pt x="4" y="0"/>
                  </a:moveTo>
                  <a:lnTo>
                    <a:pt x="0" y="6"/>
                  </a:lnTo>
                  <a:lnTo>
                    <a:pt x="2" y="12"/>
                  </a:lnTo>
                  <a:lnTo>
                    <a:pt x="4" y="10"/>
                  </a:lnTo>
                  <a:lnTo>
                    <a:pt x="4" y="22"/>
                  </a:lnTo>
                  <a:lnTo>
                    <a:pt x="10" y="14"/>
                  </a:lnTo>
                  <a:lnTo>
                    <a:pt x="8" y="6"/>
                  </a:lnTo>
                  <a:lnTo>
                    <a:pt x="4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44" name="Freeform 343"/>
            <p:cNvSpPr>
              <a:spLocks/>
            </p:cNvSpPr>
            <p:nvPr/>
          </p:nvSpPr>
          <p:spPr bwMode="auto">
            <a:xfrm>
              <a:off x="9057522" y="1495805"/>
              <a:ext cx="6703" cy="13406"/>
            </a:xfrm>
            <a:custGeom>
              <a:avLst/>
              <a:gdLst>
                <a:gd name="T0" fmla="*/ 4 w 10"/>
                <a:gd name="T1" fmla="*/ 20 h 20"/>
                <a:gd name="T2" fmla="*/ 0 w 10"/>
                <a:gd name="T3" fmla="*/ 16 h 20"/>
                <a:gd name="T4" fmla="*/ 8 w 10"/>
                <a:gd name="T5" fmla="*/ 0 h 20"/>
                <a:gd name="T6" fmla="*/ 10 w 10"/>
                <a:gd name="T7" fmla="*/ 2 h 20"/>
                <a:gd name="T8" fmla="*/ 8 w 10"/>
                <a:gd name="T9" fmla="*/ 8 h 20"/>
                <a:gd name="T10" fmla="*/ 10 w 10"/>
                <a:gd name="T11" fmla="*/ 14 h 20"/>
                <a:gd name="T12" fmla="*/ 4 w 10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4" y="20"/>
                  </a:moveTo>
                  <a:lnTo>
                    <a:pt x="0" y="16"/>
                  </a:lnTo>
                  <a:lnTo>
                    <a:pt x="8" y="0"/>
                  </a:lnTo>
                  <a:lnTo>
                    <a:pt x="10" y="2"/>
                  </a:lnTo>
                  <a:lnTo>
                    <a:pt x="8" y="8"/>
                  </a:lnTo>
                  <a:lnTo>
                    <a:pt x="10" y="14"/>
                  </a:lnTo>
                  <a:lnTo>
                    <a:pt x="4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45" name="Freeform 344"/>
            <p:cNvSpPr>
              <a:spLocks/>
            </p:cNvSpPr>
            <p:nvPr/>
          </p:nvSpPr>
          <p:spPr bwMode="auto">
            <a:xfrm>
              <a:off x="9011940" y="1507872"/>
              <a:ext cx="52286" cy="42902"/>
            </a:xfrm>
            <a:custGeom>
              <a:avLst/>
              <a:gdLst>
                <a:gd name="T0" fmla="*/ 70 w 78"/>
                <a:gd name="T1" fmla="*/ 40 h 64"/>
                <a:gd name="T2" fmla="*/ 70 w 78"/>
                <a:gd name="T3" fmla="*/ 26 h 64"/>
                <a:gd name="T4" fmla="*/ 78 w 78"/>
                <a:gd name="T5" fmla="*/ 18 h 64"/>
                <a:gd name="T6" fmla="*/ 68 w 78"/>
                <a:gd name="T7" fmla="*/ 8 h 64"/>
                <a:gd name="T8" fmla="*/ 62 w 78"/>
                <a:gd name="T9" fmla="*/ 0 h 64"/>
                <a:gd name="T10" fmla="*/ 46 w 78"/>
                <a:gd name="T11" fmla="*/ 2 h 64"/>
                <a:gd name="T12" fmla="*/ 34 w 78"/>
                <a:gd name="T13" fmla="*/ 4 h 64"/>
                <a:gd name="T14" fmla="*/ 34 w 78"/>
                <a:gd name="T15" fmla="*/ 10 h 64"/>
                <a:gd name="T16" fmla="*/ 24 w 78"/>
                <a:gd name="T17" fmla="*/ 12 h 64"/>
                <a:gd name="T18" fmla="*/ 14 w 78"/>
                <a:gd name="T19" fmla="*/ 10 h 64"/>
                <a:gd name="T20" fmla="*/ 8 w 78"/>
                <a:gd name="T21" fmla="*/ 16 h 64"/>
                <a:gd name="T22" fmla="*/ 10 w 78"/>
                <a:gd name="T23" fmla="*/ 20 h 64"/>
                <a:gd name="T24" fmla="*/ 0 w 78"/>
                <a:gd name="T25" fmla="*/ 34 h 64"/>
                <a:gd name="T26" fmla="*/ 8 w 78"/>
                <a:gd name="T27" fmla="*/ 32 h 64"/>
                <a:gd name="T28" fmla="*/ 8 w 78"/>
                <a:gd name="T29" fmla="*/ 40 h 64"/>
                <a:gd name="T30" fmla="*/ 14 w 78"/>
                <a:gd name="T31" fmla="*/ 52 h 64"/>
                <a:gd name="T32" fmla="*/ 18 w 78"/>
                <a:gd name="T33" fmla="*/ 58 h 64"/>
                <a:gd name="T34" fmla="*/ 26 w 78"/>
                <a:gd name="T35" fmla="*/ 60 h 64"/>
                <a:gd name="T36" fmla="*/ 28 w 78"/>
                <a:gd name="T37" fmla="*/ 64 h 64"/>
                <a:gd name="T38" fmla="*/ 38 w 78"/>
                <a:gd name="T39" fmla="*/ 58 h 64"/>
                <a:gd name="T40" fmla="*/ 34 w 78"/>
                <a:gd name="T41" fmla="*/ 48 h 64"/>
                <a:gd name="T42" fmla="*/ 44 w 78"/>
                <a:gd name="T43" fmla="*/ 38 h 64"/>
                <a:gd name="T44" fmla="*/ 50 w 78"/>
                <a:gd name="T45" fmla="*/ 34 h 64"/>
                <a:gd name="T46" fmla="*/ 70 w 78"/>
                <a:gd name="T47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" h="64">
                  <a:moveTo>
                    <a:pt x="70" y="40"/>
                  </a:moveTo>
                  <a:lnTo>
                    <a:pt x="70" y="26"/>
                  </a:lnTo>
                  <a:lnTo>
                    <a:pt x="78" y="18"/>
                  </a:lnTo>
                  <a:lnTo>
                    <a:pt x="68" y="8"/>
                  </a:lnTo>
                  <a:lnTo>
                    <a:pt x="62" y="0"/>
                  </a:lnTo>
                  <a:lnTo>
                    <a:pt x="46" y="2"/>
                  </a:lnTo>
                  <a:lnTo>
                    <a:pt x="34" y="4"/>
                  </a:lnTo>
                  <a:lnTo>
                    <a:pt x="34" y="10"/>
                  </a:lnTo>
                  <a:lnTo>
                    <a:pt x="24" y="12"/>
                  </a:lnTo>
                  <a:lnTo>
                    <a:pt x="14" y="10"/>
                  </a:lnTo>
                  <a:lnTo>
                    <a:pt x="8" y="16"/>
                  </a:lnTo>
                  <a:lnTo>
                    <a:pt x="10" y="20"/>
                  </a:lnTo>
                  <a:lnTo>
                    <a:pt x="0" y="34"/>
                  </a:lnTo>
                  <a:lnTo>
                    <a:pt x="8" y="32"/>
                  </a:lnTo>
                  <a:lnTo>
                    <a:pt x="8" y="40"/>
                  </a:lnTo>
                  <a:lnTo>
                    <a:pt x="14" y="52"/>
                  </a:lnTo>
                  <a:lnTo>
                    <a:pt x="18" y="58"/>
                  </a:lnTo>
                  <a:lnTo>
                    <a:pt x="26" y="60"/>
                  </a:lnTo>
                  <a:lnTo>
                    <a:pt x="28" y="64"/>
                  </a:lnTo>
                  <a:lnTo>
                    <a:pt x="38" y="58"/>
                  </a:lnTo>
                  <a:lnTo>
                    <a:pt x="34" y="48"/>
                  </a:lnTo>
                  <a:lnTo>
                    <a:pt x="44" y="38"/>
                  </a:lnTo>
                  <a:lnTo>
                    <a:pt x="50" y="34"/>
                  </a:lnTo>
                  <a:lnTo>
                    <a:pt x="70" y="4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46" name="Freeform 345"/>
            <p:cNvSpPr>
              <a:spLocks/>
            </p:cNvSpPr>
            <p:nvPr/>
          </p:nvSpPr>
          <p:spPr bwMode="auto">
            <a:xfrm>
              <a:off x="9005237" y="1514575"/>
              <a:ext cx="8044" cy="5363"/>
            </a:xfrm>
            <a:custGeom>
              <a:avLst/>
              <a:gdLst>
                <a:gd name="T0" fmla="*/ 6 w 12"/>
                <a:gd name="T1" fmla="*/ 8 h 8"/>
                <a:gd name="T2" fmla="*/ 2 w 12"/>
                <a:gd name="T3" fmla="*/ 6 h 8"/>
                <a:gd name="T4" fmla="*/ 0 w 12"/>
                <a:gd name="T5" fmla="*/ 0 h 8"/>
                <a:gd name="T6" fmla="*/ 4 w 12"/>
                <a:gd name="T7" fmla="*/ 0 h 8"/>
                <a:gd name="T8" fmla="*/ 8 w 12"/>
                <a:gd name="T9" fmla="*/ 2 h 8"/>
                <a:gd name="T10" fmla="*/ 12 w 12"/>
                <a:gd name="T11" fmla="*/ 0 h 8"/>
                <a:gd name="T12" fmla="*/ 6 w 12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6" y="8"/>
                  </a:moveTo>
                  <a:lnTo>
                    <a:pt x="2" y="6"/>
                  </a:lnTo>
                  <a:lnTo>
                    <a:pt x="0" y="0"/>
                  </a:lnTo>
                  <a:lnTo>
                    <a:pt x="4" y="0"/>
                  </a:lnTo>
                  <a:lnTo>
                    <a:pt x="8" y="2"/>
                  </a:lnTo>
                  <a:lnTo>
                    <a:pt x="12" y="0"/>
                  </a:lnTo>
                  <a:lnTo>
                    <a:pt x="6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47" name="Freeform 346"/>
            <p:cNvSpPr>
              <a:spLocks/>
            </p:cNvSpPr>
            <p:nvPr/>
          </p:nvSpPr>
          <p:spPr bwMode="auto">
            <a:xfrm>
              <a:off x="8947588" y="1517256"/>
              <a:ext cx="64352" cy="85803"/>
            </a:xfrm>
            <a:custGeom>
              <a:avLst/>
              <a:gdLst>
                <a:gd name="T0" fmla="*/ 74 w 96"/>
                <a:gd name="T1" fmla="*/ 26 h 128"/>
                <a:gd name="T2" fmla="*/ 76 w 96"/>
                <a:gd name="T3" fmla="*/ 14 h 128"/>
                <a:gd name="T4" fmla="*/ 66 w 96"/>
                <a:gd name="T5" fmla="*/ 20 h 128"/>
                <a:gd name="T6" fmla="*/ 46 w 96"/>
                <a:gd name="T7" fmla="*/ 12 h 128"/>
                <a:gd name="T8" fmla="*/ 40 w 96"/>
                <a:gd name="T9" fmla="*/ 0 h 128"/>
                <a:gd name="T10" fmla="*/ 14 w 96"/>
                <a:gd name="T11" fmla="*/ 16 h 128"/>
                <a:gd name="T12" fmla="*/ 0 w 96"/>
                <a:gd name="T13" fmla="*/ 24 h 128"/>
                <a:gd name="T14" fmla="*/ 8 w 96"/>
                <a:gd name="T15" fmla="*/ 32 h 128"/>
                <a:gd name="T16" fmla="*/ 22 w 96"/>
                <a:gd name="T17" fmla="*/ 42 h 128"/>
                <a:gd name="T18" fmla="*/ 14 w 96"/>
                <a:gd name="T19" fmla="*/ 44 h 128"/>
                <a:gd name="T20" fmla="*/ 6 w 96"/>
                <a:gd name="T21" fmla="*/ 38 h 128"/>
                <a:gd name="T22" fmla="*/ 18 w 96"/>
                <a:gd name="T23" fmla="*/ 54 h 128"/>
                <a:gd name="T24" fmla="*/ 24 w 96"/>
                <a:gd name="T25" fmla="*/ 52 h 128"/>
                <a:gd name="T26" fmla="*/ 32 w 96"/>
                <a:gd name="T27" fmla="*/ 58 h 128"/>
                <a:gd name="T28" fmla="*/ 30 w 96"/>
                <a:gd name="T29" fmla="*/ 44 h 128"/>
                <a:gd name="T30" fmla="*/ 36 w 96"/>
                <a:gd name="T31" fmla="*/ 32 h 128"/>
                <a:gd name="T32" fmla="*/ 50 w 96"/>
                <a:gd name="T33" fmla="*/ 52 h 128"/>
                <a:gd name="T34" fmla="*/ 52 w 96"/>
                <a:gd name="T35" fmla="*/ 60 h 128"/>
                <a:gd name="T36" fmla="*/ 50 w 96"/>
                <a:gd name="T37" fmla="*/ 72 h 128"/>
                <a:gd name="T38" fmla="*/ 48 w 96"/>
                <a:gd name="T39" fmla="*/ 96 h 128"/>
                <a:gd name="T40" fmla="*/ 58 w 96"/>
                <a:gd name="T41" fmla="*/ 108 h 128"/>
                <a:gd name="T42" fmla="*/ 54 w 96"/>
                <a:gd name="T43" fmla="*/ 114 h 128"/>
                <a:gd name="T44" fmla="*/ 66 w 96"/>
                <a:gd name="T45" fmla="*/ 112 h 128"/>
                <a:gd name="T46" fmla="*/ 64 w 96"/>
                <a:gd name="T47" fmla="*/ 98 h 128"/>
                <a:gd name="T48" fmla="*/ 74 w 96"/>
                <a:gd name="T49" fmla="*/ 108 h 128"/>
                <a:gd name="T50" fmla="*/ 76 w 96"/>
                <a:gd name="T51" fmla="*/ 116 h 128"/>
                <a:gd name="T52" fmla="*/ 84 w 96"/>
                <a:gd name="T53" fmla="*/ 116 h 128"/>
                <a:gd name="T54" fmla="*/ 84 w 96"/>
                <a:gd name="T55" fmla="*/ 106 h 128"/>
                <a:gd name="T56" fmla="*/ 94 w 96"/>
                <a:gd name="T57" fmla="*/ 92 h 128"/>
                <a:gd name="T58" fmla="*/ 92 w 96"/>
                <a:gd name="T59" fmla="*/ 54 h 128"/>
                <a:gd name="T60" fmla="*/ 86 w 96"/>
                <a:gd name="T61" fmla="*/ 34 h 128"/>
                <a:gd name="T62" fmla="*/ 74 w 96"/>
                <a:gd name="T63" fmla="*/ 3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28">
                  <a:moveTo>
                    <a:pt x="74" y="32"/>
                  </a:moveTo>
                  <a:lnTo>
                    <a:pt x="74" y="26"/>
                  </a:lnTo>
                  <a:lnTo>
                    <a:pt x="78" y="24"/>
                  </a:lnTo>
                  <a:lnTo>
                    <a:pt x="76" y="14"/>
                  </a:lnTo>
                  <a:lnTo>
                    <a:pt x="66" y="14"/>
                  </a:lnTo>
                  <a:lnTo>
                    <a:pt x="66" y="20"/>
                  </a:lnTo>
                  <a:lnTo>
                    <a:pt x="60" y="20"/>
                  </a:lnTo>
                  <a:lnTo>
                    <a:pt x="46" y="12"/>
                  </a:lnTo>
                  <a:lnTo>
                    <a:pt x="46" y="2"/>
                  </a:lnTo>
                  <a:lnTo>
                    <a:pt x="40" y="0"/>
                  </a:lnTo>
                  <a:lnTo>
                    <a:pt x="32" y="8"/>
                  </a:lnTo>
                  <a:lnTo>
                    <a:pt x="14" y="16"/>
                  </a:lnTo>
                  <a:lnTo>
                    <a:pt x="2" y="24"/>
                  </a:lnTo>
                  <a:lnTo>
                    <a:pt x="0" y="24"/>
                  </a:lnTo>
                  <a:lnTo>
                    <a:pt x="0" y="30"/>
                  </a:lnTo>
                  <a:lnTo>
                    <a:pt x="8" y="32"/>
                  </a:lnTo>
                  <a:lnTo>
                    <a:pt x="14" y="34"/>
                  </a:lnTo>
                  <a:lnTo>
                    <a:pt x="22" y="42"/>
                  </a:lnTo>
                  <a:lnTo>
                    <a:pt x="18" y="48"/>
                  </a:lnTo>
                  <a:lnTo>
                    <a:pt x="14" y="44"/>
                  </a:lnTo>
                  <a:lnTo>
                    <a:pt x="10" y="36"/>
                  </a:lnTo>
                  <a:lnTo>
                    <a:pt x="6" y="38"/>
                  </a:lnTo>
                  <a:lnTo>
                    <a:pt x="8" y="46"/>
                  </a:lnTo>
                  <a:lnTo>
                    <a:pt x="18" y="54"/>
                  </a:lnTo>
                  <a:lnTo>
                    <a:pt x="18" y="58"/>
                  </a:lnTo>
                  <a:lnTo>
                    <a:pt x="24" y="52"/>
                  </a:lnTo>
                  <a:lnTo>
                    <a:pt x="28" y="52"/>
                  </a:lnTo>
                  <a:lnTo>
                    <a:pt x="32" y="58"/>
                  </a:lnTo>
                  <a:lnTo>
                    <a:pt x="36" y="54"/>
                  </a:lnTo>
                  <a:lnTo>
                    <a:pt x="30" y="44"/>
                  </a:lnTo>
                  <a:lnTo>
                    <a:pt x="26" y="32"/>
                  </a:lnTo>
                  <a:lnTo>
                    <a:pt x="36" y="32"/>
                  </a:lnTo>
                  <a:lnTo>
                    <a:pt x="38" y="42"/>
                  </a:lnTo>
                  <a:lnTo>
                    <a:pt x="50" y="52"/>
                  </a:lnTo>
                  <a:lnTo>
                    <a:pt x="46" y="60"/>
                  </a:lnTo>
                  <a:lnTo>
                    <a:pt x="52" y="60"/>
                  </a:lnTo>
                  <a:lnTo>
                    <a:pt x="54" y="66"/>
                  </a:lnTo>
                  <a:lnTo>
                    <a:pt x="50" y="72"/>
                  </a:lnTo>
                  <a:lnTo>
                    <a:pt x="44" y="76"/>
                  </a:lnTo>
                  <a:lnTo>
                    <a:pt x="48" y="96"/>
                  </a:lnTo>
                  <a:lnTo>
                    <a:pt x="58" y="100"/>
                  </a:lnTo>
                  <a:lnTo>
                    <a:pt x="58" y="108"/>
                  </a:lnTo>
                  <a:lnTo>
                    <a:pt x="50" y="110"/>
                  </a:lnTo>
                  <a:lnTo>
                    <a:pt x="54" y="114"/>
                  </a:lnTo>
                  <a:lnTo>
                    <a:pt x="66" y="116"/>
                  </a:lnTo>
                  <a:lnTo>
                    <a:pt x="66" y="112"/>
                  </a:lnTo>
                  <a:lnTo>
                    <a:pt x="62" y="102"/>
                  </a:lnTo>
                  <a:lnTo>
                    <a:pt x="64" y="98"/>
                  </a:lnTo>
                  <a:lnTo>
                    <a:pt x="72" y="98"/>
                  </a:lnTo>
                  <a:lnTo>
                    <a:pt x="74" y="108"/>
                  </a:lnTo>
                  <a:lnTo>
                    <a:pt x="72" y="110"/>
                  </a:lnTo>
                  <a:lnTo>
                    <a:pt x="76" y="116"/>
                  </a:lnTo>
                  <a:lnTo>
                    <a:pt x="72" y="128"/>
                  </a:lnTo>
                  <a:lnTo>
                    <a:pt x="84" y="116"/>
                  </a:lnTo>
                  <a:lnTo>
                    <a:pt x="82" y="110"/>
                  </a:lnTo>
                  <a:lnTo>
                    <a:pt x="84" y="106"/>
                  </a:lnTo>
                  <a:lnTo>
                    <a:pt x="94" y="108"/>
                  </a:lnTo>
                  <a:lnTo>
                    <a:pt x="94" y="92"/>
                  </a:lnTo>
                  <a:lnTo>
                    <a:pt x="90" y="86"/>
                  </a:lnTo>
                  <a:lnTo>
                    <a:pt x="92" y="54"/>
                  </a:lnTo>
                  <a:lnTo>
                    <a:pt x="96" y="48"/>
                  </a:lnTo>
                  <a:lnTo>
                    <a:pt x="86" y="34"/>
                  </a:lnTo>
                  <a:lnTo>
                    <a:pt x="80" y="30"/>
                  </a:lnTo>
                  <a:lnTo>
                    <a:pt x="74" y="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48" name="Freeform 347"/>
            <p:cNvSpPr>
              <a:spLocks/>
            </p:cNvSpPr>
            <p:nvPr/>
          </p:nvSpPr>
          <p:spPr bwMode="auto">
            <a:xfrm>
              <a:off x="8967698" y="1557476"/>
              <a:ext cx="8044" cy="8044"/>
            </a:xfrm>
            <a:custGeom>
              <a:avLst/>
              <a:gdLst>
                <a:gd name="T0" fmla="*/ 2 w 12"/>
                <a:gd name="T1" fmla="*/ 12 h 12"/>
                <a:gd name="T2" fmla="*/ 0 w 12"/>
                <a:gd name="T3" fmla="*/ 6 h 12"/>
                <a:gd name="T4" fmla="*/ 4 w 12"/>
                <a:gd name="T5" fmla="*/ 2 h 12"/>
                <a:gd name="T6" fmla="*/ 8 w 12"/>
                <a:gd name="T7" fmla="*/ 0 h 12"/>
                <a:gd name="T8" fmla="*/ 12 w 12"/>
                <a:gd name="T9" fmla="*/ 2 h 12"/>
                <a:gd name="T10" fmla="*/ 8 w 12"/>
                <a:gd name="T11" fmla="*/ 4 h 12"/>
                <a:gd name="T12" fmla="*/ 6 w 12"/>
                <a:gd name="T13" fmla="*/ 8 h 12"/>
                <a:gd name="T14" fmla="*/ 6 w 12"/>
                <a:gd name="T15" fmla="*/ 12 h 12"/>
                <a:gd name="T16" fmla="*/ 2 w 12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2">
                  <a:moveTo>
                    <a:pt x="2" y="12"/>
                  </a:moveTo>
                  <a:lnTo>
                    <a:pt x="0" y="6"/>
                  </a:lnTo>
                  <a:lnTo>
                    <a:pt x="4" y="2"/>
                  </a:lnTo>
                  <a:lnTo>
                    <a:pt x="8" y="0"/>
                  </a:lnTo>
                  <a:lnTo>
                    <a:pt x="12" y="2"/>
                  </a:lnTo>
                  <a:lnTo>
                    <a:pt x="8" y="4"/>
                  </a:lnTo>
                  <a:lnTo>
                    <a:pt x="6" y="8"/>
                  </a:lnTo>
                  <a:lnTo>
                    <a:pt x="6" y="12"/>
                  </a:lnTo>
                  <a:lnTo>
                    <a:pt x="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49" name="Freeform 348"/>
            <p:cNvSpPr>
              <a:spLocks/>
            </p:cNvSpPr>
            <p:nvPr/>
          </p:nvSpPr>
          <p:spPr bwMode="auto">
            <a:xfrm>
              <a:off x="8928819" y="1549433"/>
              <a:ext cx="6703" cy="6703"/>
            </a:xfrm>
            <a:custGeom>
              <a:avLst/>
              <a:gdLst>
                <a:gd name="T0" fmla="*/ 6 w 10"/>
                <a:gd name="T1" fmla="*/ 10 h 10"/>
                <a:gd name="T2" fmla="*/ 0 w 10"/>
                <a:gd name="T3" fmla="*/ 2 h 10"/>
                <a:gd name="T4" fmla="*/ 8 w 10"/>
                <a:gd name="T5" fmla="*/ 0 h 10"/>
                <a:gd name="T6" fmla="*/ 10 w 10"/>
                <a:gd name="T7" fmla="*/ 6 h 10"/>
                <a:gd name="T8" fmla="*/ 6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10"/>
                  </a:moveTo>
                  <a:lnTo>
                    <a:pt x="0" y="2"/>
                  </a:lnTo>
                  <a:lnTo>
                    <a:pt x="8" y="0"/>
                  </a:lnTo>
                  <a:lnTo>
                    <a:pt x="10" y="6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50" name="Freeform 349"/>
            <p:cNvSpPr>
              <a:spLocks/>
            </p:cNvSpPr>
            <p:nvPr/>
          </p:nvSpPr>
          <p:spPr bwMode="auto">
            <a:xfrm>
              <a:off x="8936863" y="1537367"/>
              <a:ext cx="5363" cy="10726"/>
            </a:xfrm>
            <a:custGeom>
              <a:avLst/>
              <a:gdLst>
                <a:gd name="T0" fmla="*/ 8 w 8"/>
                <a:gd name="T1" fmla="*/ 14 h 16"/>
                <a:gd name="T2" fmla="*/ 2 w 8"/>
                <a:gd name="T3" fmla="*/ 16 h 16"/>
                <a:gd name="T4" fmla="*/ 0 w 8"/>
                <a:gd name="T5" fmla="*/ 0 h 16"/>
                <a:gd name="T6" fmla="*/ 8 w 8"/>
                <a:gd name="T7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8" y="14"/>
                  </a:moveTo>
                  <a:lnTo>
                    <a:pt x="2" y="16"/>
                  </a:lnTo>
                  <a:lnTo>
                    <a:pt x="0" y="0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51" name="Freeform 350"/>
            <p:cNvSpPr>
              <a:spLocks/>
            </p:cNvSpPr>
            <p:nvPr/>
          </p:nvSpPr>
          <p:spPr bwMode="auto">
            <a:xfrm>
              <a:off x="8884577" y="1790750"/>
              <a:ext cx="5363" cy="9385"/>
            </a:xfrm>
            <a:custGeom>
              <a:avLst/>
              <a:gdLst>
                <a:gd name="T0" fmla="*/ 6 w 8"/>
                <a:gd name="T1" fmla="*/ 14 h 14"/>
                <a:gd name="T2" fmla="*/ 8 w 8"/>
                <a:gd name="T3" fmla="*/ 8 h 14"/>
                <a:gd name="T4" fmla="*/ 6 w 8"/>
                <a:gd name="T5" fmla="*/ 0 h 14"/>
                <a:gd name="T6" fmla="*/ 4 w 8"/>
                <a:gd name="T7" fmla="*/ 6 h 14"/>
                <a:gd name="T8" fmla="*/ 0 w 8"/>
                <a:gd name="T9" fmla="*/ 10 h 14"/>
                <a:gd name="T10" fmla="*/ 6 w 8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4">
                  <a:moveTo>
                    <a:pt x="6" y="14"/>
                  </a:moveTo>
                  <a:lnTo>
                    <a:pt x="8" y="8"/>
                  </a:lnTo>
                  <a:lnTo>
                    <a:pt x="6" y="0"/>
                  </a:lnTo>
                  <a:lnTo>
                    <a:pt x="4" y="6"/>
                  </a:lnTo>
                  <a:lnTo>
                    <a:pt x="0" y="10"/>
                  </a:lnTo>
                  <a:lnTo>
                    <a:pt x="6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52" name="Freeform 351"/>
            <p:cNvSpPr>
              <a:spLocks/>
            </p:cNvSpPr>
            <p:nvPr/>
          </p:nvSpPr>
          <p:spPr bwMode="auto">
            <a:xfrm>
              <a:off x="8871169" y="1792092"/>
              <a:ext cx="8044" cy="5363"/>
            </a:xfrm>
            <a:custGeom>
              <a:avLst/>
              <a:gdLst>
                <a:gd name="T0" fmla="*/ 4 w 12"/>
                <a:gd name="T1" fmla="*/ 8 h 8"/>
                <a:gd name="T2" fmla="*/ 0 w 12"/>
                <a:gd name="T3" fmla="*/ 4 h 8"/>
                <a:gd name="T4" fmla="*/ 4 w 12"/>
                <a:gd name="T5" fmla="*/ 0 h 8"/>
                <a:gd name="T6" fmla="*/ 12 w 12"/>
                <a:gd name="T7" fmla="*/ 4 h 8"/>
                <a:gd name="T8" fmla="*/ 10 w 12"/>
                <a:gd name="T9" fmla="*/ 8 h 8"/>
                <a:gd name="T10" fmla="*/ 4 w 12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8">
                  <a:moveTo>
                    <a:pt x="4" y="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12" y="4"/>
                  </a:lnTo>
                  <a:lnTo>
                    <a:pt x="10" y="8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53" name="Freeform 352"/>
            <p:cNvSpPr>
              <a:spLocks/>
            </p:cNvSpPr>
            <p:nvPr/>
          </p:nvSpPr>
          <p:spPr bwMode="auto">
            <a:xfrm>
              <a:off x="8960995" y="1721036"/>
              <a:ext cx="14747" cy="25473"/>
            </a:xfrm>
            <a:custGeom>
              <a:avLst/>
              <a:gdLst>
                <a:gd name="T0" fmla="*/ 6 w 22"/>
                <a:gd name="T1" fmla="*/ 38 h 38"/>
                <a:gd name="T2" fmla="*/ 2 w 22"/>
                <a:gd name="T3" fmla="*/ 36 h 38"/>
                <a:gd name="T4" fmla="*/ 2 w 22"/>
                <a:gd name="T5" fmla="*/ 24 h 38"/>
                <a:gd name="T6" fmla="*/ 6 w 22"/>
                <a:gd name="T7" fmla="*/ 16 h 38"/>
                <a:gd name="T8" fmla="*/ 0 w 22"/>
                <a:gd name="T9" fmla="*/ 10 h 38"/>
                <a:gd name="T10" fmla="*/ 4 w 22"/>
                <a:gd name="T11" fmla="*/ 8 h 38"/>
                <a:gd name="T12" fmla="*/ 14 w 22"/>
                <a:gd name="T13" fmla="*/ 10 h 38"/>
                <a:gd name="T14" fmla="*/ 16 w 22"/>
                <a:gd name="T15" fmla="*/ 6 h 38"/>
                <a:gd name="T16" fmla="*/ 16 w 22"/>
                <a:gd name="T17" fmla="*/ 0 h 38"/>
                <a:gd name="T18" fmla="*/ 22 w 22"/>
                <a:gd name="T19" fmla="*/ 0 h 38"/>
                <a:gd name="T20" fmla="*/ 22 w 22"/>
                <a:gd name="T21" fmla="*/ 14 h 38"/>
                <a:gd name="T22" fmla="*/ 10 w 22"/>
                <a:gd name="T23" fmla="*/ 18 h 38"/>
                <a:gd name="T24" fmla="*/ 6 w 22"/>
                <a:gd name="T2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8">
                  <a:moveTo>
                    <a:pt x="6" y="38"/>
                  </a:moveTo>
                  <a:lnTo>
                    <a:pt x="2" y="36"/>
                  </a:lnTo>
                  <a:lnTo>
                    <a:pt x="2" y="24"/>
                  </a:lnTo>
                  <a:lnTo>
                    <a:pt x="6" y="16"/>
                  </a:lnTo>
                  <a:lnTo>
                    <a:pt x="0" y="10"/>
                  </a:lnTo>
                  <a:lnTo>
                    <a:pt x="4" y="8"/>
                  </a:lnTo>
                  <a:lnTo>
                    <a:pt x="14" y="10"/>
                  </a:lnTo>
                  <a:lnTo>
                    <a:pt x="16" y="6"/>
                  </a:lnTo>
                  <a:lnTo>
                    <a:pt x="16" y="0"/>
                  </a:lnTo>
                  <a:lnTo>
                    <a:pt x="22" y="0"/>
                  </a:lnTo>
                  <a:lnTo>
                    <a:pt x="22" y="14"/>
                  </a:lnTo>
                  <a:lnTo>
                    <a:pt x="10" y="18"/>
                  </a:lnTo>
                  <a:lnTo>
                    <a:pt x="6" y="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54" name="Freeform 353"/>
            <p:cNvSpPr>
              <a:spLocks/>
            </p:cNvSpPr>
            <p:nvPr/>
          </p:nvSpPr>
          <p:spPr bwMode="auto">
            <a:xfrm>
              <a:off x="8983785" y="1667410"/>
              <a:ext cx="16089" cy="18769"/>
            </a:xfrm>
            <a:custGeom>
              <a:avLst/>
              <a:gdLst>
                <a:gd name="T0" fmla="*/ 2 w 24"/>
                <a:gd name="T1" fmla="*/ 28 h 28"/>
                <a:gd name="T2" fmla="*/ 0 w 24"/>
                <a:gd name="T3" fmla="*/ 16 h 28"/>
                <a:gd name="T4" fmla="*/ 10 w 24"/>
                <a:gd name="T5" fmla="*/ 10 h 28"/>
                <a:gd name="T6" fmla="*/ 18 w 24"/>
                <a:gd name="T7" fmla="*/ 0 h 28"/>
                <a:gd name="T8" fmla="*/ 24 w 24"/>
                <a:gd name="T9" fmla="*/ 0 h 28"/>
                <a:gd name="T10" fmla="*/ 22 w 24"/>
                <a:gd name="T11" fmla="*/ 10 h 28"/>
                <a:gd name="T12" fmla="*/ 18 w 24"/>
                <a:gd name="T13" fmla="*/ 12 h 28"/>
                <a:gd name="T14" fmla="*/ 16 w 24"/>
                <a:gd name="T15" fmla="*/ 24 h 28"/>
                <a:gd name="T16" fmla="*/ 12 w 24"/>
                <a:gd name="T17" fmla="*/ 28 h 28"/>
                <a:gd name="T18" fmla="*/ 2 w 24"/>
                <a:gd name="T1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8">
                  <a:moveTo>
                    <a:pt x="2" y="28"/>
                  </a:moveTo>
                  <a:lnTo>
                    <a:pt x="0" y="16"/>
                  </a:lnTo>
                  <a:lnTo>
                    <a:pt x="10" y="10"/>
                  </a:lnTo>
                  <a:lnTo>
                    <a:pt x="18" y="0"/>
                  </a:lnTo>
                  <a:lnTo>
                    <a:pt x="24" y="0"/>
                  </a:lnTo>
                  <a:lnTo>
                    <a:pt x="22" y="10"/>
                  </a:lnTo>
                  <a:lnTo>
                    <a:pt x="18" y="12"/>
                  </a:lnTo>
                  <a:lnTo>
                    <a:pt x="16" y="24"/>
                  </a:lnTo>
                  <a:lnTo>
                    <a:pt x="12" y="28"/>
                  </a:lnTo>
                  <a:lnTo>
                    <a:pt x="2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55" name="Freeform 354"/>
            <p:cNvSpPr>
              <a:spLocks/>
            </p:cNvSpPr>
            <p:nvPr/>
          </p:nvSpPr>
          <p:spPr bwMode="auto">
            <a:xfrm>
              <a:off x="9847172" y="2820379"/>
              <a:ext cx="22792" cy="5363"/>
            </a:xfrm>
            <a:custGeom>
              <a:avLst/>
              <a:gdLst>
                <a:gd name="T0" fmla="*/ 0 w 34"/>
                <a:gd name="T1" fmla="*/ 4 h 8"/>
                <a:gd name="T2" fmla="*/ 8 w 34"/>
                <a:gd name="T3" fmla="*/ 0 h 8"/>
                <a:gd name="T4" fmla="*/ 18 w 34"/>
                <a:gd name="T5" fmla="*/ 0 h 8"/>
                <a:gd name="T6" fmla="*/ 34 w 34"/>
                <a:gd name="T7" fmla="*/ 6 h 8"/>
                <a:gd name="T8" fmla="*/ 28 w 34"/>
                <a:gd name="T9" fmla="*/ 8 h 8"/>
                <a:gd name="T10" fmla="*/ 0 w 34"/>
                <a:gd name="T1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8">
                  <a:moveTo>
                    <a:pt x="0" y="4"/>
                  </a:moveTo>
                  <a:lnTo>
                    <a:pt x="8" y="0"/>
                  </a:lnTo>
                  <a:lnTo>
                    <a:pt x="18" y="0"/>
                  </a:lnTo>
                  <a:lnTo>
                    <a:pt x="34" y="6"/>
                  </a:lnTo>
                  <a:lnTo>
                    <a:pt x="28" y="8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56" name="Freeform 355"/>
            <p:cNvSpPr>
              <a:spLocks/>
            </p:cNvSpPr>
            <p:nvPr/>
          </p:nvSpPr>
          <p:spPr bwMode="auto">
            <a:xfrm>
              <a:off x="9887391" y="2784182"/>
              <a:ext cx="30835" cy="20110"/>
            </a:xfrm>
            <a:custGeom>
              <a:avLst/>
              <a:gdLst>
                <a:gd name="T0" fmla="*/ 46 w 46"/>
                <a:gd name="T1" fmla="*/ 30 h 30"/>
                <a:gd name="T2" fmla="*/ 42 w 46"/>
                <a:gd name="T3" fmla="*/ 26 h 30"/>
                <a:gd name="T4" fmla="*/ 34 w 46"/>
                <a:gd name="T5" fmla="*/ 12 h 30"/>
                <a:gd name="T6" fmla="*/ 20 w 46"/>
                <a:gd name="T7" fmla="*/ 10 h 30"/>
                <a:gd name="T8" fmla="*/ 10 w 46"/>
                <a:gd name="T9" fmla="*/ 0 h 30"/>
                <a:gd name="T10" fmla="*/ 2 w 46"/>
                <a:gd name="T11" fmla="*/ 0 h 30"/>
                <a:gd name="T12" fmla="*/ 0 w 46"/>
                <a:gd name="T13" fmla="*/ 6 h 30"/>
                <a:gd name="T14" fmla="*/ 10 w 46"/>
                <a:gd name="T15" fmla="*/ 10 h 30"/>
                <a:gd name="T16" fmla="*/ 14 w 46"/>
                <a:gd name="T17" fmla="*/ 20 h 30"/>
                <a:gd name="T18" fmla="*/ 24 w 46"/>
                <a:gd name="T19" fmla="*/ 26 h 30"/>
                <a:gd name="T20" fmla="*/ 46 w 46"/>
                <a:gd name="T2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0">
                  <a:moveTo>
                    <a:pt x="46" y="30"/>
                  </a:moveTo>
                  <a:lnTo>
                    <a:pt x="42" y="26"/>
                  </a:lnTo>
                  <a:lnTo>
                    <a:pt x="34" y="12"/>
                  </a:lnTo>
                  <a:lnTo>
                    <a:pt x="20" y="10"/>
                  </a:lnTo>
                  <a:lnTo>
                    <a:pt x="10" y="0"/>
                  </a:lnTo>
                  <a:lnTo>
                    <a:pt x="2" y="0"/>
                  </a:lnTo>
                  <a:lnTo>
                    <a:pt x="0" y="6"/>
                  </a:lnTo>
                  <a:lnTo>
                    <a:pt x="10" y="10"/>
                  </a:lnTo>
                  <a:lnTo>
                    <a:pt x="14" y="20"/>
                  </a:lnTo>
                  <a:lnTo>
                    <a:pt x="24" y="26"/>
                  </a:lnTo>
                  <a:lnTo>
                    <a:pt x="46" y="3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57" name="Freeform 356"/>
            <p:cNvSpPr>
              <a:spLocks/>
            </p:cNvSpPr>
            <p:nvPr/>
          </p:nvSpPr>
          <p:spPr bwMode="auto">
            <a:xfrm>
              <a:off x="9894095" y="2760049"/>
              <a:ext cx="6703" cy="13406"/>
            </a:xfrm>
            <a:custGeom>
              <a:avLst/>
              <a:gdLst>
                <a:gd name="T0" fmla="*/ 10 w 10"/>
                <a:gd name="T1" fmla="*/ 18 h 20"/>
                <a:gd name="T2" fmla="*/ 4 w 10"/>
                <a:gd name="T3" fmla="*/ 20 h 20"/>
                <a:gd name="T4" fmla="*/ 0 w 10"/>
                <a:gd name="T5" fmla="*/ 12 h 20"/>
                <a:gd name="T6" fmla="*/ 4 w 10"/>
                <a:gd name="T7" fmla="*/ 0 h 20"/>
                <a:gd name="T8" fmla="*/ 10 w 10"/>
                <a:gd name="T9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0">
                  <a:moveTo>
                    <a:pt x="10" y="18"/>
                  </a:moveTo>
                  <a:lnTo>
                    <a:pt x="4" y="20"/>
                  </a:lnTo>
                  <a:lnTo>
                    <a:pt x="0" y="12"/>
                  </a:lnTo>
                  <a:lnTo>
                    <a:pt x="4" y="0"/>
                  </a:lnTo>
                  <a:lnTo>
                    <a:pt x="1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58" name="Freeform 357"/>
            <p:cNvSpPr>
              <a:spLocks/>
            </p:cNvSpPr>
            <p:nvPr/>
          </p:nvSpPr>
          <p:spPr bwMode="auto">
            <a:xfrm>
              <a:off x="9878007" y="2730554"/>
              <a:ext cx="13406" cy="29494"/>
            </a:xfrm>
            <a:custGeom>
              <a:avLst/>
              <a:gdLst>
                <a:gd name="T0" fmla="*/ 18 w 20"/>
                <a:gd name="T1" fmla="*/ 44 h 44"/>
                <a:gd name="T2" fmla="*/ 20 w 20"/>
                <a:gd name="T3" fmla="*/ 30 h 44"/>
                <a:gd name="T4" fmla="*/ 10 w 20"/>
                <a:gd name="T5" fmla="*/ 22 h 44"/>
                <a:gd name="T6" fmla="*/ 10 w 20"/>
                <a:gd name="T7" fmla="*/ 10 h 44"/>
                <a:gd name="T8" fmla="*/ 8 w 20"/>
                <a:gd name="T9" fmla="*/ 0 h 44"/>
                <a:gd name="T10" fmla="*/ 2 w 20"/>
                <a:gd name="T11" fmla="*/ 0 h 44"/>
                <a:gd name="T12" fmla="*/ 4 w 20"/>
                <a:gd name="T13" fmla="*/ 12 h 44"/>
                <a:gd name="T14" fmla="*/ 0 w 20"/>
                <a:gd name="T15" fmla="*/ 22 h 44"/>
                <a:gd name="T16" fmla="*/ 2 w 20"/>
                <a:gd name="T17" fmla="*/ 34 h 44"/>
                <a:gd name="T18" fmla="*/ 8 w 20"/>
                <a:gd name="T19" fmla="*/ 42 h 44"/>
                <a:gd name="T20" fmla="*/ 18 w 20"/>
                <a:gd name="T21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44">
                  <a:moveTo>
                    <a:pt x="18" y="44"/>
                  </a:moveTo>
                  <a:lnTo>
                    <a:pt x="20" y="30"/>
                  </a:lnTo>
                  <a:lnTo>
                    <a:pt x="10" y="22"/>
                  </a:lnTo>
                  <a:lnTo>
                    <a:pt x="10" y="10"/>
                  </a:lnTo>
                  <a:lnTo>
                    <a:pt x="8" y="0"/>
                  </a:lnTo>
                  <a:lnTo>
                    <a:pt x="2" y="0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2" y="34"/>
                  </a:lnTo>
                  <a:lnTo>
                    <a:pt x="8" y="42"/>
                  </a:lnTo>
                  <a:lnTo>
                    <a:pt x="18" y="4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59" name="Freeform 358"/>
            <p:cNvSpPr>
              <a:spLocks/>
            </p:cNvSpPr>
            <p:nvPr/>
          </p:nvSpPr>
          <p:spPr bwMode="auto">
            <a:xfrm>
              <a:off x="9848512" y="2760049"/>
              <a:ext cx="30835" cy="16089"/>
            </a:xfrm>
            <a:custGeom>
              <a:avLst/>
              <a:gdLst>
                <a:gd name="T0" fmla="*/ 34 w 46"/>
                <a:gd name="T1" fmla="*/ 22 h 24"/>
                <a:gd name="T2" fmla="*/ 44 w 46"/>
                <a:gd name="T3" fmla="*/ 24 h 24"/>
                <a:gd name="T4" fmla="*/ 46 w 46"/>
                <a:gd name="T5" fmla="*/ 20 h 24"/>
                <a:gd name="T6" fmla="*/ 34 w 46"/>
                <a:gd name="T7" fmla="*/ 6 h 24"/>
                <a:gd name="T8" fmla="*/ 26 w 46"/>
                <a:gd name="T9" fmla="*/ 6 h 24"/>
                <a:gd name="T10" fmla="*/ 14 w 46"/>
                <a:gd name="T11" fmla="*/ 6 h 24"/>
                <a:gd name="T12" fmla="*/ 12 w 46"/>
                <a:gd name="T13" fmla="*/ 2 h 24"/>
                <a:gd name="T14" fmla="*/ 4 w 46"/>
                <a:gd name="T15" fmla="*/ 0 h 24"/>
                <a:gd name="T16" fmla="*/ 0 w 46"/>
                <a:gd name="T17" fmla="*/ 6 h 24"/>
                <a:gd name="T18" fmla="*/ 4 w 46"/>
                <a:gd name="T19" fmla="*/ 16 h 24"/>
                <a:gd name="T20" fmla="*/ 34 w 46"/>
                <a:gd name="T21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24">
                  <a:moveTo>
                    <a:pt x="34" y="22"/>
                  </a:moveTo>
                  <a:lnTo>
                    <a:pt x="44" y="24"/>
                  </a:lnTo>
                  <a:lnTo>
                    <a:pt x="46" y="20"/>
                  </a:lnTo>
                  <a:lnTo>
                    <a:pt x="34" y="6"/>
                  </a:lnTo>
                  <a:lnTo>
                    <a:pt x="26" y="6"/>
                  </a:lnTo>
                  <a:lnTo>
                    <a:pt x="14" y="6"/>
                  </a:lnTo>
                  <a:lnTo>
                    <a:pt x="12" y="2"/>
                  </a:lnTo>
                  <a:lnTo>
                    <a:pt x="4" y="0"/>
                  </a:lnTo>
                  <a:lnTo>
                    <a:pt x="0" y="6"/>
                  </a:lnTo>
                  <a:lnTo>
                    <a:pt x="4" y="16"/>
                  </a:lnTo>
                  <a:lnTo>
                    <a:pt x="34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60" name="Freeform 359"/>
            <p:cNvSpPr>
              <a:spLocks/>
            </p:cNvSpPr>
            <p:nvPr/>
          </p:nvSpPr>
          <p:spPr bwMode="auto">
            <a:xfrm>
              <a:off x="9859238" y="2749324"/>
              <a:ext cx="5363" cy="2681"/>
            </a:xfrm>
            <a:custGeom>
              <a:avLst/>
              <a:gdLst>
                <a:gd name="T0" fmla="*/ 0 w 8"/>
                <a:gd name="T1" fmla="*/ 4 h 4"/>
                <a:gd name="T2" fmla="*/ 2 w 8"/>
                <a:gd name="T3" fmla="*/ 0 h 4"/>
                <a:gd name="T4" fmla="*/ 8 w 8"/>
                <a:gd name="T5" fmla="*/ 0 h 4"/>
                <a:gd name="T6" fmla="*/ 8 w 8"/>
                <a:gd name="T7" fmla="*/ 4 h 4"/>
                <a:gd name="T8" fmla="*/ 0 w 8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0" y="4"/>
                  </a:moveTo>
                  <a:lnTo>
                    <a:pt x="2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61" name="Freeform 360"/>
            <p:cNvSpPr>
              <a:spLocks/>
            </p:cNvSpPr>
            <p:nvPr/>
          </p:nvSpPr>
          <p:spPr bwMode="auto">
            <a:xfrm>
              <a:off x="9868623" y="2752005"/>
              <a:ext cx="2681" cy="4022"/>
            </a:xfrm>
            <a:custGeom>
              <a:avLst/>
              <a:gdLst>
                <a:gd name="T0" fmla="*/ 0 w 4"/>
                <a:gd name="T1" fmla="*/ 6 h 6"/>
                <a:gd name="T2" fmla="*/ 0 w 4"/>
                <a:gd name="T3" fmla="*/ 2 h 6"/>
                <a:gd name="T4" fmla="*/ 4 w 4"/>
                <a:gd name="T5" fmla="*/ 0 h 6"/>
                <a:gd name="T6" fmla="*/ 4 w 4"/>
                <a:gd name="T7" fmla="*/ 6 h 6"/>
                <a:gd name="T8" fmla="*/ 0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6"/>
                  </a:moveTo>
                  <a:lnTo>
                    <a:pt x="0" y="2"/>
                  </a:lnTo>
                  <a:lnTo>
                    <a:pt x="4" y="0"/>
                  </a:lnTo>
                  <a:lnTo>
                    <a:pt x="4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62" name="Freeform 361"/>
            <p:cNvSpPr>
              <a:spLocks/>
            </p:cNvSpPr>
            <p:nvPr/>
          </p:nvSpPr>
          <p:spPr bwMode="auto">
            <a:xfrm>
              <a:off x="9790864" y="2719829"/>
              <a:ext cx="14747" cy="17428"/>
            </a:xfrm>
            <a:custGeom>
              <a:avLst/>
              <a:gdLst>
                <a:gd name="T0" fmla="*/ 22 w 22"/>
                <a:gd name="T1" fmla="*/ 26 h 26"/>
                <a:gd name="T2" fmla="*/ 16 w 22"/>
                <a:gd name="T3" fmla="*/ 24 h 26"/>
                <a:gd name="T4" fmla="*/ 10 w 22"/>
                <a:gd name="T5" fmla="*/ 14 h 26"/>
                <a:gd name="T6" fmla="*/ 2 w 22"/>
                <a:gd name="T7" fmla="*/ 12 h 26"/>
                <a:gd name="T8" fmla="*/ 0 w 22"/>
                <a:gd name="T9" fmla="*/ 6 h 26"/>
                <a:gd name="T10" fmla="*/ 6 w 22"/>
                <a:gd name="T11" fmla="*/ 0 h 26"/>
                <a:gd name="T12" fmla="*/ 10 w 22"/>
                <a:gd name="T13" fmla="*/ 4 h 26"/>
                <a:gd name="T14" fmla="*/ 14 w 22"/>
                <a:gd name="T15" fmla="*/ 8 h 26"/>
                <a:gd name="T16" fmla="*/ 22 w 22"/>
                <a:gd name="T17" fmla="*/ 18 h 26"/>
                <a:gd name="T18" fmla="*/ 22 w 22"/>
                <a:gd name="T1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6">
                  <a:moveTo>
                    <a:pt x="22" y="26"/>
                  </a:moveTo>
                  <a:lnTo>
                    <a:pt x="16" y="24"/>
                  </a:lnTo>
                  <a:lnTo>
                    <a:pt x="10" y="14"/>
                  </a:lnTo>
                  <a:lnTo>
                    <a:pt x="2" y="12"/>
                  </a:lnTo>
                  <a:lnTo>
                    <a:pt x="0" y="6"/>
                  </a:lnTo>
                  <a:lnTo>
                    <a:pt x="6" y="0"/>
                  </a:lnTo>
                  <a:lnTo>
                    <a:pt x="10" y="4"/>
                  </a:lnTo>
                  <a:lnTo>
                    <a:pt x="14" y="8"/>
                  </a:lnTo>
                  <a:lnTo>
                    <a:pt x="22" y="18"/>
                  </a:lnTo>
                  <a:lnTo>
                    <a:pt x="22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63" name="Freeform 362"/>
            <p:cNvSpPr>
              <a:spLocks/>
            </p:cNvSpPr>
            <p:nvPr/>
          </p:nvSpPr>
          <p:spPr bwMode="auto">
            <a:xfrm>
              <a:off x="9788183" y="2733237"/>
              <a:ext cx="5363" cy="8044"/>
            </a:xfrm>
            <a:custGeom>
              <a:avLst/>
              <a:gdLst>
                <a:gd name="T0" fmla="*/ 6 w 8"/>
                <a:gd name="T1" fmla="*/ 12 h 12"/>
                <a:gd name="T2" fmla="*/ 0 w 8"/>
                <a:gd name="T3" fmla="*/ 10 h 12"/>
                <a:gd name="T4" fmla="*/ 0 w 8"/>
                <a:gd name="T5" fmla="*/ 4 h 12"/>
                <a:gd name="T6" fmla="*/ 4 w 8"/>
                <a:gd name="T7" fmla="*/ 0 h 12"/>
                <a:gd name="T8" fmla="*/ 8 w 8"/>
                <a:gd name="T9" fmla="*/ 4 h 12"/>
                <a:gd name="T10" fmla="*/ 6 w 8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2">
                  <a:moveTo>
                    <a:pt x="6" y="12"/>
                  </a:moveTo>
                  <a:lnTo>
                    <a:pt x="0" y="10"/>
                  </a:lnTo>
                  <a:lnTo>
                    <a:pt x="0" y="4"/>
                  </a:lnTo>
                  <a:lnTo>
                    <a:pt x="4" y="0"/>
                  </a:lnTo>
                  <a:lnTo>
                    <a:pt x="8" y="4"/>
                  </a:lnTo>
                  <a:lnTo>
                    <a:pt x="6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64" name="Freeform 363"/>
            <p:cNvSpPr>
              <a:spLocks/>
            </p:cNvSpPr>
            <p:nvPr/>
          </p:nvSpPr>
          <p:spPr bwMode="auto">
            <a:xfrm>
              <a:off x="9773435" y="2710445"/>
              <a:ext cx="5363" cy="8044"/>
            </a:xfrm>
            <a:custGeom>
              <a:avLst/>
              <a:gdLst>
                <a:gd name="T0" fmla="*/ 2 w 8"/>
                <a:gd name="T1" fmla="*/ 12 h 12"/>
                <a:gd name="T2" fmla="*/ 0 w 8"/>
                <a:gd name="T3" fmla="*/ 6 h 12"/>
                <a:gd name="T4" fmla="*/ 0 w 8"/>
                <a:gd name="T5" fmla="*/ 0 h 12"/>
                <a:gd name="T6" fmla="*/ 8 w 8"/>
                <a:gd name="T7" fmla="*/ 2 h 12"/>
                <a:gd name="T8" fmla="*/ 8 w 8"/>
                <a:gd name="T9" fmla="*/ 6 h 12"/>
                <a:gd name="T10" fmla="*/ 2 w 8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2">
                  <a:moveTo>
                    <a:pt x="2" y="12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8" y="2"/>
                  </a:lnTo>
                  <a:lnTo>
                    <a:pt x="8" y="6"/>
                  </a:lnTo>
                  <a:lnTo>
                    <a:pt x="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65" name="Freeform 364"/>
            <p:cNvSpPr>
              <a:spLocks/>
            </p:cNvSpPr>
            <p:nvPr/>
          </p:nvSpPr>
          <p:spPr bwMode="auto">
            <a:xfrm>
              <a:off x="9772095" y="2719829"/>
              <a:ext cx="2681" cy="6703"/>
            </a:xfrm>
            <a:custGeom>
              <a:avLst/>
              <a:gdLst>
                <a:gd name="T0" fmla="*/ 2 w 4"/>
                <a:gd name="T1" fmla="*/ 10 h 10"/>
                <a:gd name="T2" fmla="*/ 0 w 4"/>
                <a:gd name="T3" fmla="*/ 6 h 10"/>
                <a:gd name="T4" fmla="*/ 0 w 4"/>
                <a:gd name="T5" fmla="*/ 0 h 10"/>
                <a:gd name="T6" fmla="*/ 4 w 4"/>
                <a:gd name="T7" fmla="*/ 4 h 10"/>
                <a:gd name="T8" fmla="*/ 2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2" y="10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4" y="4"/>
                  </a:lnTo>
                  <a:lnTo>
                    <a:pt x="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66" name="Freeform 365"/>
            <p:cNvSpPr>
              <a:spLocks/>
            </p:cNvSpPr>
            <p:nvPr/>
          </p:nvSpPr>
          <p:spPr bwMode="auto">
            <a:xfrm>
              <a:off x="9832425" y="2749324"/>
              <a:ext cx="6703" cy="4022"/>
            </a:xfrm>
            <a:custGeom>
              <a:avLst/>
              <a:gdLst>
                <a:gd name="T0" fmla="*/ 0 w 10"/>
                <a:gd name="T1" fmla="*/ 4 h 6"/>
                <a:gd name="T2" fmla="*/ 2 w 10"/>
                <a:gd name="T3" fmla="*/ 0 h 6"/>
                <a:gd name="T4" fmla="*/ 8 w 10"/>
                <a:gd name="T5" fmla="*/ 0 h 6"/>
                <a:gd name="T6" fmla="*/ 10 w 10"/>
                <a:gd name="T7" fmla="*/ 4 h 6"/>
                <a:gd name="T8" fmla="*/ 8 w 10"/>
                <a:gd name="T9" fmla="*/ 6 h 6"/>
                <a:gd name="T10" fmla="*/ 0 w 10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0" y="4"/>
                  </a:moveTo>
                  <a:lnTo>
                    <a:pt x="2" y="0"/>
                  </a:lnTo>
                  <a:lnTo>
                    <a:pt x="8" y="0"/>
                  </a:lnTo>
                  <a:lnTo>
                    <a:pt x="10" y="4"/>
                  </a:lnTo>
                  <a:lnTo>
                    <a:pt x="8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67" name="Freeform 408"/>
            <p:cNvSpPr>
              <a:spLocks/>
            </p:cNvSpPr>
            <p:nvPr/>
          </p:nvSpPr>
          <p:spPr bwMode="auto">
            <a:xfrm>
              <a:off x="9819019" y="2710445"/>
              <a:ext cx="38879" cy="26813"/>
            </a:xfrm>
            <a:custGeom>
              <a:avLst/>
              <a:gdLst>
                <a:gd name="T0" fmla="*/ 58 w 58"/>
                <a:gd name="T1" fmla="*/ 40 h 40"/>
                <a:gd name="T2" fmla="*/ 56 w 58"/>
                <a:gd name="T3" fmla="*/ 34 h 40"/>
                <a:gd name="T4" fmla="*/ 50 w 58"/>
                <a:gd name="T5" fmla="*/ 22 h 40"/>
                <a:gd name="T6" fmla="*/ 26 w 58"/>
                <a:gd name="T7" fmla="*/ 12 h 40"/>
                <a:gd name="T8" fmla="*/ 14 w 58"/>
                <a:gd name="T9" fmla="*/ 0 h 40"/>
                <a:gd name="T10" fmla="*/ 4 w 58"/>
                <a:gd name="T11" fmla="*/ 0 h 40"/>
                <a:gd name="T12" fmla="*/ 0 w 58"/>
                <a:gd name="T13" fmla="*/ 2 h 40"/>
                <a:gd name="T14" fmla="*/ 14 w 58"/>
                <a:gd name="T15" fmla="*/ 18 h 40"/>
                <a:gd name="T16" fmla="*/ 30 w 58"/>
                <a:gd name="T17" fmla="*/ 24 h 40"/>
                <a:gd name="T18" fmla="*/ 44 w 58"/>
                <a:gd name="T19" fmla="*/ 34 h 40"/>
                <a:gd name="T20" fmla="*/ 58 w 58"/>
                <a:gd name="T2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0">
                  <a:moveTo>
                    <a:pt x="58" y="40"/>
                  </a:moveTo>
                  <a:lnTo>
                    <a:pt x="56" y="34"/>
                  </a:lnTo>
                  <a:lnTo>
                    <a:pt x="50" y="22"/>
                  </a:lnTo>
                  <a:lnTo>
                    <a:pt x="26" y="12"/>
                  </a:lnTo>
                  <a:lnTo>
                    <a:pt x="1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14" y="18"/>
                  </a:lnTo>
                  <a:lnTo>
                    <a:pt x="30" y="24"/>
                  </a:lnTo>
                  <a:lnTo>
                    <a:pt x="44" y="34"/>
                  </a:lnTo>
                  <a:lnTo>
                    <a:pt x="58" y="4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68" name="Freeform 409"/>
            <p:cNvSpPr>
              <a:spLocks/>
            </p:cNvSpPr>
            <p:nvPr/>
          </p:nvSpPr>
          <p:spPr bwMode="auto">
            <a:xfrm>
              <a:off x="9774777" y="2682290"/>
              <a:ext cx="24132" cy="22792"/>
            </a:xfrm>
            <a:custGeom>
              <a:avLst/>
              <a:gdLst>
                <a:gd name="T0" fmla="*/ 36 w 36"/>
                <a:gd name="T1" fmla="*/ 34 h 34"/>
                <a:gd name="T2" fmla="*/ 36 w 36"/>
                <a:gd name="T3" fmla="*/ 28 h 34"/>
                <a:gd name="T4" fmla="*/ 30 w 36"/>
                <a:gd name="T5" fmla="*/ 24 h 34"/>
                <a:gd name="T6" fmla="*/ 24 w 36"/>
                <a:gd name="T7" fmla="*/ 10 h 34"/>
                <a:gd name="T8" fmla="*/ 8 w 36"/>
                <a:gd name="T9" fmla="*/ 0 h 34"/>
                <a:gd name="T10" fmla="*/ 0 w 36"/>
                <a:gd name="T11" fmla="*/ 0 h 34"/>
                <a:gd name="T12" fmla="*/ 16 w 36"/>
                <a:gd name="T13" fmla="*/ 18 h 34"/>
                <a:gd name="T14" fmla="*/ 20 w 36"/>
                <a:gd name="T15" fmla="*/ 28 h 34"/>
                <a:gd name="T16" fmla="*/ 36 w 36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4">
                  <a:moveTo>
                    <a:pt x="36" y="34"/>
                  </a:moveTo>
                  <a:lnTo>
                    <a:pt x="36" y="28"/>
                  </a:lnTo>
                  <a:lnTo>
                    <a:pt x="30" y="24"/>
                  </a:lnTo>
                  <a:lnTo>
                    <a:pt x="24" y="10"/>
                  </a:lnTo>
                  <a:lnTo>
                    <a:pt x="8" y="0"/>
                  </a:lnTo>
                  <a:lnTo>
                    <a:pt x="0" y="0"/>
                  </a:lnTo>
                  <a:lnTo>
                    <a:pt x="16" y="18"/>
                  </a:lnTo>
                  <a:lnTo>
                    <a:pt x="20" y="28"/>
                  </a:lnTo>
                  <a:lnTo>
                    <a:pt x="36" y="3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69" name="Freeform 410"/>
            <p:cNvSpPr>
              <a:spLocks/>
            </p:cNvSpPr>
            <p:nvPr/>
          </p:nvSpPr>
          <p:spPr bwMode="auto">
            <a:xfrm>
              <a:off x="9753327" y="2691675"/>
              <a:ext cx="5363" cy="4022"/>
            </a:xfrm>
            <a:custGeom>
              <a:avLst/>
              <a:gdLst>
                <a:gd name="T0" fmla="*/ 0 w 8"/>
                <a:gd name="T1" fmla="*/ 4 h 6"/>
                <a:gd name="T2" fmla="*/ 0 w 8"/>
                <a:gd name="T3" fmla="*/ 0 h 6"/>
                <a:gd name="T4" fmla="*/ 8 w 8"/>
                <a:gd name="T5" fmla="*/ 0 h 6"/>
                <a:gd name="T6" fmla="*/ 4 w 8"/>
                <a:gd name="T7" fmla="*/ 6 h 6"/>
                <a:gd name="T8" fmla="*/ 0 w 8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0" y="4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4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70" name="Freeform 411"/>
            <p:cNvSpPr>
              <a:spLocks/>
            </p:cNvSpPr>
            <p:nvPr/>
          </p:nvSpPr>
          <p:spPr bwMode="auto">
            <a:xfrm>
              <a:off x="10002688" y="2797587"/>
              <a:ext cx="6703" cy="6703"/>
            </a:xfrm>
            <a:custGeom>
              <a:avLst/>
              <a:gdLst>
                <a:gd name="T0" fmla="*/ 10 w 10"/>
                <a:gd name="T1" fmla="*/ 6 h 10"/>
                <a:gd name="T2" fmla="*/ 0 w 10"/>
                <a:gd name="T3" fmla="*/ 10 h 10"/>
                <a:gd name="T4" fmla="*/ 0 w 10"/>
                <a:gd name="T5" fmla="*/ 6 h 10"/>
                <a:gd name="T6" fmla="*/ 10 w 10"/>
                <a:gd name="T7" fmla="*/ 0 h 10"/>
                <a:gd name="T8" fmla="*/ 10 w 10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0" y="6"/>
                  </a:moveTo>
                  <a:lnTo>
                    <a:pt x="0" y="10"/>
                  </a:lnTo>
                  <a:lnTo>
                    <a:pt x="0" y="6"/>
                  </a:lnTo>
                  <a:lnTo>
                    <a:pt x="10" y="0"/>
                  </a:lnTo>
                  <a:lnTo>
                    <a:pt x="1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71" name="Freeform 412"/>
            <p:cNvSpPr>
              <a:spLocks/>
            </p:cNvSpPr>
            <p:nvPr/>
          </p:nvSpPr>
          <p:spPr bwMode="auto">
            <a:xfrm>
              <a:off x="9995986" y="2911544"/>
              <a:ext cx="17428" cy="32176"/>
            </a:xfrm>
            <a:custGeom>
              <a:avLst/>
              <a:gdLst>
                <a:gd name="T0" fmla="*/ 26 w 26"/>
                <a:gd name="T1" fmla="*/ 44 h 48"/>
                <a:gd name="T2" fmla="*/ 20 w 26"/>
                <a:gd name="T3" fmla="*/ 46 h 48"/>
                <a:gd name="T4" fmla="*/ 16 w 26"/>
                <a:gd name="T5" fmla="*/ 42 h 48"/>
                <a:gd name="T6" fmla="*/ 4 w 26"/>
                <a:gd name="T7" fmla="*/ 48 h 48"/>
                <a:gd name="T8" fmla="*/ 0 w 26"/>
                <a:gd name="T9" fmla="*/ 34 h 48"/>
                <a:gd name="T10" fmla="*/ 4 w 26"/>
                <a:gd name="T11" fmla="*/ 20 h 48"/>
                <a:gd name="T12" fmla="*/ 6 w 26"/>
                <a:gd name="T13" fmla="*/ 2 h 48"/>
                <a:gd name="T14" fmla="*/ 10 w 26"/>
                <a:gd name="T15" fmla="*/ 0 h 48"/>
                <a:gd name="T16" fmla="*/ 12 w 26"/>
                <a:gd name="T17" fmla="*/ 12 h 48"/>
                <a:gd name="T18" fmla="*/ 18 w 26"/>
                <a:gd name="T19" fmla="*/ 12 h 48"/>
                <a:gd name="T20" fmla="*/ 20 w 26"/>
                <a:gd name="T21" fmla="*/ 6 h 48"/>
                <a:gd name="T22" fmla="*/ 26 w 26"/>
                <a:gd name="T23" fmla="*/ 8 h 48"/>
                <a:gd name="T24" fmla="*/ 26 w 26"/>
                <a:gd name="T25" fmla="*/ 24 h 48"/>
                <a:gd name="T26" fmla="*/ 26 w 26"/>
                <a:gd name="T2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" h="48">
                  <a:moveTo>
                    <a:pt x="26" y="44"/>
                  </a:moveTo>
                  <a:lnTo>
                    <a:pt x="20" y="46"/>
                  </a:lnTo>
                  <a:lnTo>
                    <a:pt x="16" y="42"/>
                  </a:lnTo>
                  <a:lnTo>
                    <a:pt x="4" y="48"/>
                  </a:lnTo>
                  <a:lnTo>
                    <a:pt x="0" y="34"/>
                  </a:lnTo>
                  <a:lnTo>
                    <a:pt x="4" y="20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" y="12"/>
                  </a:lnTo>
                  <a:lnTo>
                    <a:pt x="18" y="12"/>
                  </a:lnTo>
                  <a:lnTo>
                    <a:pt x="20" y="6"/>
                  </a:lnTo>
                  <a:lnTo>
                    <a:pt x="26" y="8"/>
                  </a:lnTo>
                  <a:lnTo>
                    <a:pt x="26" y="24"/>
                  </a:lnTo>
                  <a:lnTo>
                    <a:pt x="26" y="4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72" name="Freeform 413"/>
            <p:cNvSpPr>
              <a:spLocks/>
            </p:cNvSpPr>
            <p:nvPr/>
          </p:nvSpPr>
          <p:spPr bwMode="auto">
            <a:xfrm>
              <a:off x="10036204" y="2907522"/>
              <a:ext cx="4022" cy="16089"/>
            </a:xfrm>
            <a:custGeom>
              <a:avLst/>
              <a:gdLst>
                <a:gd name="T0" fmla="*/ 0 w 6"/>
                <a:gd name="T1" fmla="*/ 24 h 24"/>
                <a:gd name="T2" fmla="*/ 2 w 6"/>
                <a:gd name="T3" fmla="*/ 4 h 24"/>
                <a:gd name="T4" fmla="*/ 6 w 6"/>
                <a:gd name="T5" fmla="*/ 0 h 24"/>
                <a:gd name="T6" fmla="*/ 6 w 6"/>
                <a:gd name="T7" fmla="*/ 20 h 24"/>
                <a:gd name="T8" fmla="*/ 0 w 6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4">
                  <a:moveTo>
                    <a:pt x="0" y="24"/>
                  </a:moveTo>
                  <a:lnTo>
                    <a:pt x="2" y="4"/>
                  </a:lnTo>
                  <a:lnTo>
                    <a:pt x="6" y="0"/>
                  </a:lnTo>
                  <a:lnTo>
                    <a:pt x="6" y="2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73" name="Freeform 414"/>
            <p:cNvSpPr>
              <a:spLocks/>
            </p:cNvSpPr>
            <p:nvPr/>
          </p:nvSpPr>
          <p:spPr bwMode="auto">
            <a:xfrm>
              <a:off x="10021457" y="2898137"/>
              <a:ext cx="6703" cy="5363"/>
            </a:xfrm>
            <a:custGeom>
              <a:avLst/>
              <a:gdLst>
                <a:gd name="T0" fmla="*/ 0 w 10"/>
                <a:gd name="T1" fmla="*/ 6 h 8"/>
                <a:gd name="T2" fmla="*/ 6 w 10"/>
                <a:gd name="T3" fmla="*/ 0 h 8"/>
                <a:gd name="T4" fmla="*/ 10 w 10"/>
                <a:gd name="T5" fmla="*/ 0 h 8"/>
                <a:gd name="T6" fmla="*/ 10 w 10"/>
                <a:gd name="T7" fmla="*/ 6 h 8"/>
                <a:gd name="T8" fmla="*/ 6 w 10"/>
                <a:gd name="T9" fmla="*/ 8 h 8"/>
                <a:gd name="T10" fmla="*/ 0 w 10"/>
                <a:gd name="T1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8">
                  <a:moveTo>
                    <a:pt x="0" y="6"/>
                  </a:moveTo>
                  <a:lnTo>
                    <a:pt x="6" y="0"/>
                  </a:lnTo>
                  <a:lnTo>
                    <a:pt x="10" y="0"/>
                  </a:lnTo>
                  <a:lnTo>
                    <a:pt x="10" y="6"/>
                  </a:lnTo>
                  <a:lnTo>
                    <a:pt x="6" y="8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74" name="Freeform 415"/>
            <p:cNvSpPr>
              <a:spLocks/>
            </p:cNvSpPr>
            <p:nvPr/>
          </p:nvSpPr>
          <p:spPr bwMode="auto">
            <a:xfrm>
              <a:off x="10026820" y="2880709"/>
              <a:ext cx="8044" cy="9385"/>
            </a:xfrm>
            <a:custGeom>
              <a:avLst/>
              <a:gdLst>
                <a:gd name="T0" fmla="*/ 2 w 12"/>
                <a:gd name="T1" fmla="*/ 14 h 14"/>
                <a:gd name="T2" fmla="*/ 0 w 12"/>
                <a:gd name="T3" fmla="*/ 6 h 14"/>
                <a:gd name="T4" fmla="*/ 6 w 12"/>
                <a:gd name="T5" fmla="*/ 0 h 14"/>
                <a:gd name="T6" fmla="*/ 12 w 12"/>
                <a:gd name="T7" fmla="*/ 6 h 14"/>
                <a:gd name="T8" fmla="*/ 8 w 12"/>
                <a:gd name="T9" fmla="*/ 12 h 14"/>
                <a:gd name="T10" fmla="*/ 2 w 12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4">
                  <a:moveTo>
                    <a:pt x="2" y="14"/>
                  </a:moveTo>
                  <a:lnTo>
                    <a:pt x="0" y="6"/>
                  </a:lnTo>
                  <a:lnTo>
                    <a:pt x="6" y="0"/>
                  </a:lnTo>
                  <a:lnTo>
                    <a:pt x="12" y="6"/>
                  </a:lnTo>
                  <a:lnTo>
                    <a:pt x="8" y="12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75" name="Freeform 416"/>
            <p:cNvSpPr>
              <a:spLocks/>
            </p:cNvSpPr>
            <p:nvPr/>
          </p:nvSpPr>
          <p:spPr bwMode="auto">
            <a:xfrm>
              <a:off x="10008052" y="2947743"/>
              <a:ext cx="14747" cy="18769"/>
            </a:xfrm>
            <a:custGeom>
              <a:avLst/>
              <a:gdLst>
                <a:gd name="T0" fmla="*/ 12 w 22"/>
                <a:gd name="T1" fmla="*/ 28 h 28"/>
                <a:gd name="T2" fmla="*/ 8 w 22"/>
                <a:gd name="T3" fmla="*/ 26 h 28"/>
                <a:gd name="T4" fmla="*/ 8 w 22"/>
                <a:gd name="T5" fmla="*/ 12 h 28"/>
                <a:gd name="T6" fmla="*/ 2 w 22"/>
                <a:gd name="T7" fmla="*/ 10 h 28"/>
                <a:gd name="T8" fmla="*/ 0 w 22"/>
                <a:gd name="T9" fmla="*/ 4 h 28"/>
                <a:gd name="T10" fmla="*/ 4 w 22"/>
                <a:gd name="T11" fmla="*/ 0 h 28"/>
                <a:gd name="T12" fmla="*/ 10 w 22"/>
                <a:gd name="T13" fmla="*/ 4 h 28"/>
                <a:gd name="T14" fmla="*/ 22 w 22"/>
                <a:gd name="T15" fmla="*/ 26 h 28"/>
                <a:gd name="T16" fmla="*/ 12 w 22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8">
                  <a:moveTo>
                    <a:pt x="12" y="28"/>
                  </a:moveTo>
                  <a:lnTo>
                    <a:pt x="8" y="26"/>
                  </a:lnTo>
                  <a:lnTo>
                    <a:pt x="8" y="12"/>
                  </a:lnTo>
                  <a:lnTo>
                    <a:pt x="2" y="10"/>
                  </a:lnTo>
                  <a:lnTo>
                    <a:pt x="0" y="4"/>
                  </a:lnTo>
                  <a:lnTo>
                    <a:pt x="4" y="0"/>
                  </a:lnTo>
                  <a:lnTo>
                    <a:pt x="10" y="4"/>
                  </a:lnTo>
                  <a:lnTo>
                    <a:pt x="22" y="26"/>
                  </a:lnTo>
                  <a:lnTo>
                    <a:pt x="12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76" name="Freeform 417"/>
            <p:cNvSpPr>
              <a:spLocks/>
            </p:cNvSpPr>
            <p:nvPr/>
          </p:nvSpPr>
          <p:spPr bwMode="auto">
            <a:xfrm>
              <a:off x="10034865" y="2935677"/>
              <a:ext cx="5363" cy="18769"/>
            </a:xfrm>
            <a:custGeom>
              <a:avLst/>
              <a:gdLst>
                <a:gd name="T0" fmla="*/ 4 w 8"/>
                <a:gd name="T1" fmla="*/ 28 h 28"/>
                <a:gd name="T2" fmla="*/ 0 w 8"/>
                <a:gd name="T3" fmla="*/ 20 h 28"/>
                <a:gd name="T4" fmla="*/ 2 w 8"/>
                <a:gd name="T5" fmla="*/ 0 h 28"/>
                <a:gd name="T6" fmla="*/ 8 w 8"/>
                <a:gd name="T7" fmla="*/ 0 h 28"/>
                <a:gd name="T8" fmla="*/ 4 w 8"/>
                <a:gd name="T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8">
                  <a:moveTo>
                    <a:pt x="4" y="28"/>
                  </a:moveTo>
                  <a:lnTo>
                    <a:pt x="0" y="20"/>
                  </a:lnTo>
                  <a:lnTo>
                    <a:pt x="2" y="0"/>
                  </a:lnTo>
                  <a:lnTo>
                    <a:pt x="8" y="0"/>
                  </a:lnTo>
                  <a:lnTo>
                    <a:pt x="4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77" name="Freeform 418"/>
            <p:cNvSpPr>
              <a:spLocks/>
            </p:cNvSpPr>
            <p:nvPr/>
          </p:nvSpPr>
          <p:spPr bwMode="auto">
            <a:xfrm>
              <a:off x="10028162" y="2957127"/>
              <a:ext cx="6703" cy="5363"/>
            </a:xfrm>
            <a:custGeom>
              <a:avLst/>
              <a:gdLst>
                <a:gd name="T0" fmla="*/ 0 w 10"/>
                <a:gd name="T1" fmla="*/ 8 h 8"/>
                <a:gd name="T2" fmla="*/ 0 w 10"/>
                <a:gd name="T3" fmla="*/ 2 h 8"/>
                <a:gd name="T4" fmla="*/ 6 w 10"/>
                <a:gd name="T5" fmla="*/ 0 h 8"/>
                <a:gd name="T6" fmla="*/ 10 w 10"/>
                <a:gd name="T7" fmla="*/ 6 h 8"/>
                <a:gd name="T8" fmla="*/ 0 w 10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0" y="8"/>
                  </a:moveTo>
                  <a:lnTo>
                    <a:pt x="0" y="2"/>
                  </a:lnTo>
                  <a:lnTo>
                    <a:pt x="6" y="0"/>
                  </a:lnTo>
                  <a:lnTo>
                    <a:pt x="10" y="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78" name="Freeform 419"/>
            <p:cNvSpPr>
              <a:spLocks/>
            </p:cNvSpPr>
            <p:nvPr/>
          </p:nvSpPr>
          <p:spPr bwMode="auto">
            <a:xfrm>
              <a:off x="10024140" y="2998686"/>
              <a:ext cx="12066" cy="5363"/>
            </a:xfrm>
            <a:custGeom>
              <a:avLst/>
              <a:gdLst>
                <a:gd name="T0" fmla="*/ 2 w 18"/>
                <a:gd name="T1" fmla="*/ 8 h 8"/>
                <a:gd name="T2" fmla="*/ 0 w 18"/>
                <a:gd name="T3" fmla="*/ 2 h 8"/>
                <a:gd name="T4" fmla="*/ 4 w 18"/>
                <a:gd name="T5" fmla="*/ 0 h 8"/>
                <a:gd name="T6" fmla="*/ 16 w 18"/>
                <a:gd name="T7" fmla="*/ 0 h 8"/>
                <a:gd name="T8" fmla="*/ 18 w 18"/>
                <a:gd name="T9" fmla="*/ 6 h 8"/>
                <a:gd name="T10" fmla="*/ 16 w 18"/>
                <a:gd name="T11" fmla="*/ 8 h 8"/>
                <a:gd name="T12" fmla="*/ 2 w 1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2" y="8"/>
                  </a:moveTo>
                  <a:lnTo>
                    <a:pt x="0" y="2"/>
                  </a:lnTo>
                  <a:lnTo>
                    <a:pt x="4" y="0"/>
                  </a:lnTo>
                  <a:lnTo>
                    <a:pt x="16" y="0"/>
                  </a:lnTo>
                  <a:lnTo>
                    <a:pt x="18" y="6"/>
                  </a:lnTo>
                  <a:lnTo>
                    <a:pt x="16" y="8"/>
                  </a:lnTo>
                  <a:lnTo>
                    <a:pt x="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79" name="Freeform 420"/>
            <p:cNvSpPr>
              <a:spLocks/>
            </p:cNvSpPr>
            <p:nvPr/>
          </p:nvSpPr>
          <p:spPr bwMode="auto">
            <a:xfrm>
              <a:off x="10036204" y="3025499"/>
              <a:ext cx="10726" cy="6703"/>
            </a:xfrm>
            <a:custGeom>
              <a:avLst/>
              <a:gdLst>
                <a:gd name="T0" fmla="*/ 2 w 16"/>
                <a:gd name="T1" fmla="*/ 10 h 10"/>
                <a:gd name="T2" fmla="*/ 0 w 16"/>
                <a:gd name="T3" fmla="*/ 4 h 10"/>
                <a:gd name="T4" fmla="*/ 6 w 16"/>
                <a:gd name="T5" fmla="*/ 0 h 10"/>
                <a:gd name="T6" fmla="*/ 14 w 16"/>
                <a:gd name="T7" fmla="*/ 2 h 10"/>
                <a:gd name="T8" fmla="*/ 16 w 16"/>
                <a:gd name="T9" fmla="*/ 10 h 10"/>
                <a:gd name="T10" fmla="*/ 2 w 16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0">
                  <a:moveTo>
                    <a:pt x="2" y="10"/>
                  </a:moveTo>
                  <a:lnTo>
                    <a:pt x="0" y="4"/>
                  </a:lnTo>
                  <a:lnTo>
                    <a:pt x="6" y="0"/>
                  </a:lnTo>
                  <a:lnTo>
                    <a:pt x="14" y="2"/>
                  </a:lnTo>
                  <a:lnTo>
                    <a:pt x="16" y="10"/>
                  </a:lnTo>
                  <a:lnTo>
                    <a:pt x="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80" name="Freeform 421"/>
            <p:cNvSpPr>
              <a:spLocks/>
            </p:cNvSpPr>
            <p:nvPr/>
          </p:nvSpPr>
          <p:spPr bwMode="auto">
            <a:xfrm>
              <a:off x="10037546" y="3049632"/>
              <a:ext cx="5363" cy="6703"/>
            </a:xfrm>
            <a:custGeom>
              <a:avLst/>
              <a:gdLst>
                <a:gd name="T0" fmla="*/ 6 w 8"/>
                <a:gd name="T1" fmla="*/ 10 h 10"/>
                <a:gd name="T2" fmla="*/ 0 w 8"/>
                <a:gd name="T3" fmla="*/ 10 h 10"/>
                <a:gd name="T4" fmla="*/ 0 w 8"/>
                <a:gd name="T5" fmla="*/ 4 h 10"/>
                <a:gd name="T6" fmla="*/ 2 w 8"/>
                <a:gd name="T7" fmla="*/ 0 h 10"/>
                <a:gd name="T8" fmla="*/ 8 w 8"/>
                <a:gd name="T9" fmla="*/ 0 h 10"/>
                <a:gd name="T10" fmla="*/ 6 w 8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0">
                  <a:moveTo>
                    <a:pt x="6" y="10"/>
                  </a:moveTo>
                  <a:lnTo>
                    <a:pt x="0" y="10"/>
                  </a:lnTo>
                  <a:lnTo>
                    <a:pt x="0" y="4"/>
                  </a:lnTo>
                  <a:lnTo>
                    <a:pt x="2" y="0"/>
                  </a:lnTo>
                  <a:lnTo>
                    <a:pt x="8" y="0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81" name="Freeform 422"/>
            <p:cNvSpPr>
              <a:spLocks/>
            </p:cNvSpPr>
            <p:nvPr/>
          </p:nvSpPr>
          <p:spPr bwMode="auto">
            <a:xfrm>
              <a:off x="10042909" y="3071083"/>
              <a:ext cx="4022" cy="5363"/>
            </a:xfrm>
            <a:custGeom>
              <a:avLst/>
              <a:gdLst>
                <a:gd name="T0" fmla="*/ 4 w 6"/>
                <a:gd name="T1" fmla="*/ 8 h 8"/>
                <a:gd name="T2" fmla="*/ 2 w 6"/>
                <a:gd name="T3" fmla="*/ 8 h 8"/>
                <a:gd name="T4" fmla="*/ 0 w 6"/>
                <a:gd name="T5" fmla="*/ 2 h 8"/>
                <a:gd name="T6" fmla="*/ 4 w 6"/>
                <a:gd name="T7" fmla="*/ 0 h 8"/>
                <a:gd name="T8" fmla="*/ 6 w 6"/>
                <a:gd name="T9" fmla="*/ 4 h 8"/>
                <a:gd name="T10" fmla="*/ 4 w 6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8">
                  <a:moveTo>
                    <a:pt x="4" y="8"/>
                  </a:moveTo>
                  <a:lnTo>
                    <a:pt x="2" y="8"/>
                  </a:lnTo>
                  <a:lnTo>
                    <a:pt x="0" y="2"/>
                  </a:lnTo>
                  <a:lnTo>
                    <a:pt x="4" y="0"/>
                  </a:lnTo>
                  <a:lnTo>
                    <a:pt x="6" y="4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82" name="Freeform 423"/>
            <p:cNvSpPr>
              <a:spLocks/>
            </p:cNvSpPr>
            <p:nvPr/>
          </p:nvSpPr>
          <p:spPr bwMode="auto">
            <a:xfrm>
              <a:off x="9989283" y="3104599"/>
              <a:ext cx="9385" cy="9385"/>
            </a:xfrm>
            <a:custGeom>
              <a:avLst/>
              <a:gdLst>
                <a:gd name="T0" fmla="*/ 2 w 14"/>
                <a:gd name="T1" fmla="*/ 14 h 14"/>
                <a:gd name="T2" fmla="*/ 0 w 14"/>
                <a:gd name="T3" fmla="*/ 6 h 14"/>
                <a:gd name="T4" fmla="*/ 2 w 14"/>
                <a:gd name="T5" fmla="*/ 0 h 14"/>
                <a:gd name="T6" fmla="*/ 10 w 14"/>
                <a:gd name="T7" fmla="*/ 2 h 14"/>
                <a:gd name="T8" fmla="*/ 14 w 14"/>
                <a:gd name="T9" fmla="*/ 10 h 14"/>
                <a:gd name="T10" fmla="*/ 2 w 14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4">
                  <a:moveTo>
                    <a:pt x="2" y="14"/>
                  </a:moveTo>
                  <a:lnTo>
                    <a:pt x="0" y="6"/>
                  </a:lnTo>
                  <a:lnTo>
                    <a:pt x="2" y="0"/>
                  </a:lnTo>
                  <a:lnTo>
                    <a:pt x="10" y="2"/>
                  </a:lnTo>
                  <a:lnTo>
                    <a:pt x="14" y="10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83" name="Freeform 424"/>
            <p:cNvSpPr>
              <a:spLocks/>
            </p:cNvSpPr>
            <p:nvPr/>
          </p:nvSpPr>
          <p:spPr bwMode="auto">
            <a:xfrm>
              <a:off x="9974535" y="3084490"/>
              <a:ext cx="8044" cy="17428"/>
            </a:xfrm>
            <a:custGeom>
              <a:avLst/>
              <a:gdLst>
                <a:gd name="T0" fmla="*/ 8 w 12"/>
                <a:gd name="T1" fmla="*/ 26 h 26"/>
                <a:gd name="T2" fmla="*/ 12 w 12"/>
                <a:gd name="T3" fmla="*/ 22 h 26"/>
                <a:gd name="T4" fmla="*/ 10 w 12"/>
                <a:gd name="T5" fmla="*/ 12 h 26"/>
                <a:gd name="T6" fmla="*/ 8 w 12"/>
                <a:gd name="T7" fmla="*/ 0 h 26"/>
                <a:gd name="T8" fmla="*/ 0 w 12"/>
                <a:gd name="T9" fmla="*/ 2 h 26"/>
                <a:gd name="T10" fmla="*/ 2 w 12"/>
                <a:gd name="T11" fmla="*/ 8 h 26"/>
                <a:gd name="T12" fmla="*/ 0 w 12"/>
                <a:gd name="T13" fmla="*/ 16 h 26"/>
                <a:gd name="T14" fmla="*/ 0 w 12"/>
                <a:gd name="T15" fmla="*/ 22 h 26"/>
                <a:gd name="T16" fmla="*/ 8 w 12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6">
                  <a:moveTo>
                    <a:pt x="8" y="26"/>
                  </a:moveTo>
                  <a:lnTo>
                    <a:pt x="12" y="22"/>
                  </a:lnTo>
                  <a:lnTo>
                    <a:pt x="10" y="12"/>
                  </a:lnTo>
                  <a:lnTo>
                    <a:pt x="8" y="0"/>
                  </a:lnTo>
                  <a:lnTo>
                    <a:pt x="0" y="2"/>
                  </a:lnTo>
                  <a:lnTo>
                    <a:pt x="2" y="8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8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84" name="Freeform 425"/>
            <p:cNvSpPr>
              <a:spLocks/>
            </p:cNvSpPr>
            <p:nvPr/>
          </p:nvSpPr>
          <p:spPr bwMode="auto">
            <a:xfrm>
              <a:off x="9962470" y="3075104"/>
              <a:ext cx="8044" cy="10726"/>
            </a:xfrm>
            <a:custGeom>
              <a:avLst/>
              <a:gdLst>
                <a:gd name="T0" fmla="*/ 6 w 12"/>
                <a:gd name="T1" fmla="*/ 16 h 16"/>
                <a:gd name="T2" fmla="*/ 6 w 12"/>
                <a:gd name="T3" fmla="*/ 8 h 16"/>
                <a:gd name="T4" fmla="*/ 12 w 12"/>
                <a:gd name="T5" fmla="*/ 4 h 16"/>
                <a:gd name="T6" fmla="*/ 8 w 12"/>
                <a:gd name="T7" fmla="*/ 0 h 16"/>
                <a:gd name="T8" fmla="*/ 2 w 12"/>
                <a:gd name="T9" fmla="*/ 4 h 16"/>
                <a:gd name="T10" fmla="*/ 0 w 12"/>
                <a:gd name="T11" fmla="*/ 16 h 16"/>
                <a:gd name="T12" fmla="*/ 6 w 12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6">
                  <a:moveTo>
                    <a:pt x="6" y="16"/>
                  </a:moveTo>
                  <a:lnTo>
                    <a:pt x="6" y="8"/>
                  </a:lnTo>
                  <a:lnTo>
                    <a:pt x="12" y="4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16"/>
                  </a:lnTo>
                  <a:lnTo>
                    <a:pt x="6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85" name="Freeform 426"/>
            <p:cNvSpPr>
              <a:spLocks/>
            </p:cNvSpPr>
            <p:nvPr/>
          </p:nvSpPr>
          <p:spPr bwMode="auto">
            <a:xfrm>
              <a:off x="9896777" y="3065720"/>
              <a:ext cx="69714" cy="71055"/>
            </a:xfrm>
            <a:custGeom>
              <a:avLst/>
              <a:gdLst>
                <a:gd name="T0" fmla="*/ 90 w 104"/>
                <a:gd name="T1" fmla="*/ 106 h 106"/>
                <a:gd name="T2" fmla="*/ 86 w 104"/>
                <a:gd name="T3" fmla="*/ 98 h 106"/>
                <a:gd name="T4" fmla="*/ 78 w 104"/>
                <a:gd name="T5" fmla="*/ 96 h 106"/>
                <a:gd name="T6" fmla="*/ 70 w 104"/>
                <a:gd name="T7" fmla="*/ 82 h 106"/>
                <a:gd name="T8" fmla="*/ 64 w 104"/>
                <a:gd name="T9" fmla="*/ 80 h 106"/>
                <a:gd name="T10" fmla="*/ 48 w 104"/>
                <a:gd name="T11" fmla="*/ 70 h 106"/>
                <a:gd name="T12" fmla="*/ 42 w 104"/>
                <a:gd name="T13" fmla="*/ 58 h 106"/>
                <a:gd name="T14" fmla="*/ 28 w 104"/>
                <a:gd name="T15" fmla="*/ 52 h 106"/>
                <a:gd name="T16" fmla="*/ 20 w 104"/>
                <a:gd name="T17" fmla="*/ 36 h 106"/>
                <a:gd name="T18" fmla="*/ 10 w 104"/>
                <a:gd name="T19" fmla="*/ 20 h 106"/>
                <a:gd name="T20" fmla="*/ 8 w 104"/>
                <a:gd name="T21" fmla="*/ 10 h 106"/>
                <a:gd name="T22" fmla="*/ 0 w 104"/>
                <a:gd name="T23" fmla="*/ 2 h 106"/>
                <a:gd name="T24" fmla="*/ 6 w 104"/>
                <a:gd name="T25" fmla="*/ 0 h 106"/>
                <a:gd name="T26" fmla="*/ 14 w 104"/>
                <a:gd name="T27" fmla="*/ 6 h 106"/>
                <a:gd name="T28" fmla="*/ 28 w 104"/>
                <a:gd name="T29" fmla="*/ 12 h 106"/>
                <a:gd name="T30" fmla="*/ 40 w 104"/>
                <a:gd name="T31" fmla="*/ 28 h 106"/>
                <a:gd name="T32" fmla="*/ 52 w 104"/>
                <a:gd name="T33" fmla="*/ 36 h 106"/>
                <a:gd name="T34" fmla="*/ 64 w 104"/>
                <a:gd name="T35" fmla="*/ 54 h 106"/>
                <a:gd name="T36" fmla="*/ 76 w 104"/>
                <a:gd name="T37" fmla="*/ 64 h 106"/>
                <a:gd name="T38" fmla="*/ 90 w 104"/>
                <a:gd name="T39" fmla="*/ 74 h 106"/>
                <a:gd name="T40" fmla="*/ 104 w 104"/>
                <a:gd name="T41" fmla="*/ 98 h 106"/>
                <a:gd name="T42" fmla="*/ 102 w 104"/>
                <a:gd name="T43" fmla="*/ 102 h 106"/>
                <a:gd name="T44" fmla="*/ 90 w 104"/>
                <a:gd name="T4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4" h="106">
                  <a:moveTo>
                    <a:pt x="90" y="106"/>
                  </a:moveTo>
                  <a:lnTo>
                    <a:pt x="86" y="98"/>
                  </a:lnTo>
                  <a:lnTo>
                    <a:pt x="78" y="96"/>
                  </a:lnTo>
                  <a:lnTo>
                    <a:pt x="70" y="82"/>
                  </a:lnTo>
                  <a:lnTo>
                    <a:pt x="64" y="80"/>
                  </a:lnTo>
                  <a:lnTo>
                    <a:pt x="48" y="70"/>
                  </a:lnTo>
                  <a:lnTo>
                    <a:pt x="42" y="58"/>
                  </a:lnTo>
                  <a:lnTo>
                    <a:pt x="28" y="52"/>
                  </a:lnTo>
                  <a:lnTo>
                    <a:pt x="20" y="36"/>
                  </a:lnTo>
                  <a:lnTo>
                    <a:pt x="10" y="20"/>
                  </a:lnTo>
                  <a:lnTo>
                    <a:pt x="8" y="10"/>
                  </a:lnTo>
                  <a:lnTo>
                    <a:pt x="0" y="2"/>
                  </a:lnTo>
                  <a:lnTo>
                    <a:pt x="6" y="0"/>
                  </a:lnTo>
                  <a:lnTo>
                    <a:pt x="14" y="6"/>
                  </a:lnTo>
                  <a:lnTo>
                    <a:pt x="28" y="12"/>
                  </a:lnTo>
                  <a:lnTo>
                    <a:pt x="40" y="28"/>
                  </a:lnTo>
                  <a:lnTo>
                    <a:pt x="52" y="36"/>
                  </a:lnTo>
                  <a:lnTo>
                    <a:pt x="64" y="54"/>
                  </a:lnTo>
                  <a:lnTo>
                    <a:pt x="76" y="64"/>
                  </a:lnTo>
                  <a:lnTo>
                    <a:pt x="90" y="74"/>
                  </a:lnTo>
                  <a:lnTo>
                    <a:pt x="104" y="98"/>
                  </a:lnTo>
                  <a:lnTo>
                    <a:pt x="102" y="102"/>
                  </a:lnTo>
                  <a:lnTo>
                    <a:pt x="90" y="10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86" name="Freeform 427"/>
            <p:cNvSpPr>
              <a:spLocks/>
            </p:cNvSpPr>
            <p:nvPr/>
          </p:nvSpPr>
          <p:spPr bwMode="auto">
            <a:xfrm>
              <a:off x="9970512" y="3140798"/>
              <a:ext cx="5363" cy="5363"/>
            </a:xfrm>
            <a:custGeom>
              <a:avLst/>
              <a:gdLst>
                <a:gd name="T0" fmla="*/ 2 w 8"/>
                <a:gd name="T1" fmla="*/ 8 h 8"/>
                <a:gd name="T2" fmla="*/ 0 w 8"/>
                <a:gd name="T3" fmla="*/ 2 h 8"/>
                <a:gd name="T4" fmla="*/ 2 w 8"/>
                <a:gd name="T5" fmla="*/ 0 h 8"/>
                <a:gd name="T6" fmla="*/ 6 w 8"/>
                <a:gd name="T7" fmla="*/ 0 h 8"/>
                <a:gd name="T8" fmla="*/ 8 w 8"/>
                <a:gd name="T9" fmla="*/ 8 h 8"/>
                <a:gd name="T10" fmla="*/ 2 w 8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2" y="8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6" y="0"/>
                  </a:lnTo>
                  <a:lnTo>
                    <a:pt x="8" y="8"/>
                  </a:lnTo>
                  <a:lnTo>
                    <a:pt x="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87" name="Freeform 428"/>
            <p:cNvSpPr>
              <a:spLocks/>
            </p:cNvSpPr>
            <p:nvPr/>
          </p:nvSpPr>
          <p:spPr bwMode="auto">
            <a:xfrm>
              <a:off x="9890073" y="3046951"/>
              <a:ext cx="4022" cy="12066"/>
            </a:xfrm>
            <a:custGeom>
              <a:avLst/>
              <a:gdLst>
                <a:gd name="T0" fmla="*/ 6 w 6"/>
                <a:gd name="T1" fmla="*/ 18 h 18"/>
                <a:gd name="T2" fmla="*/ 0 w 6"/>
                <a:gd name="T3" fmla="*/ 4 h 18"/>
                <a:gd name="T4" fmla="*/ 4 w 6"/>
                <a:gd name="T5" fmla="*/ 0 h 18"/>
                <a:gd name="T6" fmla="*/ 6 w 6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8">
                  <a:moveTo>
                    <a:pt x="6" y="1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6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88" name="Freeform 438"/>
            <p:cNvSpPr>
              <a:spLocks/>
            </p:cNvSpPr>
            <p:nvPr/>
          </p:nvSpPr>
          <p:spPr bwMode="auto">
            <a:xfrm>
              <a:off x="9184885" y="3662315"/>
              <a:ext cx="96527" cy="80439"/>
            </a:xfrm>
            <a:custGeom>
              <a:avLst/>
              <a:gdLst>
                <a:gd name="T0" fmla="*/ 130 w 144"/>
                <a:gd name="T1" fmla="*/ 4 h 120"/>
                <a:gd name="T2" fmla="*/ 134 w 144"/>
                <a:gd name="T3" fmla="*/ 4 h 120"/>
                <a:gd name="T4" fmla="*/ 140 w 144"/>
                <a:gd name="T5" fmla="*/ 2 h 120"/>
                <a:gd name="T6" fmla="*/ 144 w 144"/>
                <a:gd name="T7" fmla="*/ 4 h 120"/>
                <a:gd name="T8" fmla="*/ 138 w 144"/>
                <a:gd name="T9" fmla="*/ 24 h 120"/>
                <a:gd name="T10" fmla="*/ 118 w 144"/>
                <a:gd name="T11" fmla="*/ 56 h 120"/>
                <a:gd name="T12" fmla="*/ 114 w 144"/>
                <a:gd name="T13" fmla="*/ 62 h 120"/>
                <a:gd name="T14" fmla="*/ 110 w 144"/>
                <a:gd name="T15" fmla="*/ 58 h 120"/>
                <a:gd name="T16" fmla="*/ 94 w 144"/>
                <a:gd name="T17" fmla="*/ 72 h 120"/>
                <a:gd name="T18" fmla="*/ 94 w 144"/>
                <a:gd name="T19" fmla="*/ 84 h 120"/>
                <a:gd name="T20" fmla="*/ 86 w 144"/>
                <a:gd name="T21" fmla="*/ 86 h 120"/>
                <a:gd name="T22" fmla="*/ 82 w 144"/>
                <a:gd name="T23" fmla="*/ 94 h 120"/>
                <a:gd name="T24" fmla="*/ 82 w 144"/>
                <a:gd name="T25" fmla="*/ 106 h 120"/>
                <a:gd name="T26" fmla="*/ 74 w 144"/>
                <a:gd name="T27" fmla="*/ 106 h 120"/>
                <a:gd name="T28" fmla="*/ 74 w 144"/>
                <a:gd name="T29" fmla="*/ 100 h 120"/>
                <a:gd name="T30" fmla="*/ 74 w 144"/>
                <a:gd name="T31" fmla="*/ 94 h 120"/>
                <a:gd name="T32" fmla="*/ 68 w 144"/>
                <a:gd name="T33" fmla="*/ 94 h 120"/>
                <a:gd name="T34" fmla="*/ 60 w 144"/>
                <a:gd name="T35" fmla="*/ 102 h 120"/>
                <a:gd name="T36" fmla="*/ 52 w 144"/>
                <a:gd name="T37" fmla="*/ 104 h 120"/>
                <a:gd name="T38" fmla="*/ 46 w 144"/>
                <a:gd name="T39" fmla="*/ 102 h 120"/>
                <a:gd name="T40" fmla="*/ 44 w 144"/>
                <a:gd name="T41" fmla="*/ 112 h 120"/>
                <a:gd name="T42" fmla="*/ 32 w 144"/>
                <a:gd name="T43" fmla="*/ 120 h 120"/>
                <a:gd name="T44" fmla="*/ 26 w 144"/>
                <a:gd name="T45" fmla="*/ 118 h 120"/>
                <a:gd name="T46" fmla="*/ 16 w 144"/>
                <a:gd name="T47" fmla="*/ 120 h 120"/>
                <a:gd name="T48" fmla="*/ 6 w 144"/>
                <a:gd name="T49" fmla="*/ 114 h 120"/>
                <a:gd name="T50" fmla="*/ 0 w 144"/>
                <a:gd name="T51" fmla="*/ 98 h 120"/>
                <a:gd name="T52" fmla="*/ 6 w 144"/>
                <a:gd name="T53" fmla="*/ 78 h 120"/>
                <a:gd name="T54" fmla="*/ 6 w 144"/>
                <a:gd name="T55" fmla="*/ 64 h 120"/>
                <a:gd name="T56" fmla="*/ 16 w 144"/>
                <a:gd name="T57" fmla="*/ 70 h 120"/>
                <a:gd name="T58" fmla="*/ 14 w 144"/>
                <a:gd name="T59" fmla="*/ 40 h 120"/>
                <a:gd name="T60" fmla="*/ 18 w 144"/>
                <a:gd name="T61" fmla="*/ 16 h 120"/>
                <a:gd name="T62" fmla="*/ 32 w 144"/>
                <a:gd name="T63" fmla="*/ 0 h 120"/>
                <a:gd name="T64" fmla="*/ 44 w 144"/>
                <a:gd name="T65" fmla="*/ 6 h 120"/>
                <a:gd name="T66" fmla="*/ 52 w 144"/>
                <a:gd name="T67" fmla="*/ 2 h 120"/>
                <a:gd name="T68" fmla="*/ 56 w 144"/>
                <a:gd name="T69" fmla="*/ 8 h 120"/>
                <a:gd name="T70" fmla="*/ 72 w 144"/>
                <a:gd name="T71" fmla="*/ 14 h 120"/>
                <a:gd name="T72" fmla="*/ 94 w 144"/>
                <a:gd name="T73" fmla="*/ 14 h 120"/>
                <a:gd name="T74" fmla="*/ 110 w 144"/>
                <a:gd name="T75" fmla="*/ 8 h 120"/>
                <a:gd name="T76" fmla="*/ 122 w 144"/>
                <a:gd name="T77" fmla="*/ 8 h 120"/>
                <a:gd name="T78" fmla="*/ 130 w 144"/>
                <a:gd name="T79" fmla="*/ 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4" h="120">
                  <a:moveTo>
                    <a:pt x="130" y="4"/>
                  </a:moveTo>
                  <a:lnTo>
                    <a:pt x="134" y="4"/>
                  </a:lnTo>
                  <a:lnTo>
                    <a:pt x="140" y="2"/>
                  </a:lnTo>
                  <a:lnTo>
                    <a:pt x="144" y="4"/>
                  </a:lnTo>
                  <a:lnTo>
                    <a:pt x="138" y="24"/>
                  </a:lnTo>
                  <a:lnTo>
                    <a:pt x="118" y="56"/>
                  </a:lnTo>
                  <a:lnTo>
                    <a:pt x="114" y="62"/>
                  </a:lnTo>
                  <a:lnTo>
                    <a:pt x="110" y="58"/>
                  </a:lnTo>
                  <a:lnTo>
                    <a:pt x="94" y="72"/>
                  </a:lnTo>
                  <a:lnTo>
                    <a:pt x="94" y="84"/>
                  </a:lnTo>
                  <a:lnTo>
                    <a:pt x="86" y="86"/>
                  </a:lnTo>
                  <a:lnTo>
                    <a:pt x="82" y="94"/>
                  </a:lnTo>
                  <a:lnTo>
                    <a:pt x="82" y="106"/>
                  </a:lnTo>
                  <a:lnTo>
                    <a:pt x="74" y="106"/>
                  </a:lnTo>
                  <a:lnTo>
                    <a:pt x="74" y="100"/>
                  </a:lnTo>
                  <a:lnTo>
                    <a:pt x="74" y="94"/>
                  </a:lnTo>
                  <a:lnTo>
                    <a:pt x="68" y="94"/>
                  </a:lnTo>
                  <a:lnTo>
                    <a:pt x="60" y="102"/>
                  </a:lnTo>
                  <a:lnTo>
                    <a:pt x="52" y="104"/>
                  </a:lnTo>
                  <a:lnTo>
                    <a:pt x="46" y="102"/>
                  </a:lnTo>
                  <a:lnTo>
                    <a:pt x="44" y="112"/>
                  </a:lnTo>
                  <a:lnTo>
                    <a:pt x="32" y="120"/>
                  </a:lnTo>
                  <a:lnTo>
                    <a:pt x="26" y="118"/>
                  </a:lnTo>
                  <a:lnTo>
                    <a:pt x="16" y="120"/>
                  </a:lnTo>
                  <a:lnTo>
                    <a:pt x="6" y="114"/>
                  </a:lnTo>
                  <a:lnTo>
                    <a:pt x="0" y="98"/>
                  </a:lnTo>
                  <a:lnTo>
                    <a:pt x="6" y="78"/>
                  </a:lnTo>
                  <a:lnTo>
                    <a:pt x="6" y="64"/>
                  </a:lnTo>
                  <a:lnTo>
                    <a:pt x="16" y="70"/>
                  </a:lnTo>
                  <a:lnTo>
                    <a:pt x="14" y="40"/>
                  </a:lnTo>
                  <a:lnTo>
                    <a:pt x="18" y="16"/>
                  </a:lnTo>
                  <a:lnTo>
                    <a:pt x="32" y="0"/>
                  </a:lnTo>
                  <a:lnTo>
                    <a:pt x="44" y="6"/>
                  </a:lnTo>
                  <a:lnTo>
                    <a:pt x="52" y="2"/>
                  </a:lnTo>
                  <a:lnTo>
                    <a:pt x="56" y="8"/>
                  </a:lnTo>
                  <a:lnTo>
                    <a:pt x="72" y="14"/>
                  </a:lnTo>
                  <a:lnTo>
                    <a:pt x="94" y="14"/>
                  </a:lnTo>
                  <a:lnTo>
                    <a:pt x="110" y="8"/>
                  </a:lnTo>
                  <a:lnTo>
                    <a:pt x="122" y="8"/>
                  </a:lnTo>
                  <a:lnTo>
                    <a:pt x="130" y="4"/>
                  </a:lnTo>
                  <a:close/>
                </a:path>
              </a:pathLst>
            </a:custGeom>
            <a:solidFill>
              <a:srgbClr val="EDEDED"/>
            </a:solidFill>
            <a:ln w="9525" cap="rnd">
              <a:solidFill>
                <a:srgbClr val="EDEDED"/>
              </a:solidFill>
              <a:round/>
              <a:headEnd/>
              <a:tailEnd/>
            </a:ln>
          </p:spPr>
          <p:txBody>
            <a:bodyPr lIns="0" tIns="0" rIns="0"/>
            <a:lstStyle/>
            <a:p>
              <a:pPr defTabSz="914126"/>
              <a:endParaRPr lang="en-GB" sz="1799" kern="0" dirty="0">
                <a:solidFill>
                  <a:sysClr val="windowText" lastClr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89" name="Freeform 439"/>
            <p:cNvSpPr>
              <a:spLocks/>
            </p:cNvSpPr>
            <p:nvPr/>
          </p:nvSpPr>
          <p:spPr bwMode="auto">
            <a:xfrm>
              <a:off x="9217061" y="3733370"/>
              <a:ext cx="5363" cy="6703"/>
            </a:xfrm>
            <a:custGeom>
              <a:avLst/>
              <a:gdLst>
                <a:gd name="T0" fmla="*/ 0 w 8"/>
                <a:gd name="T1" fmla="*/ 10 h 10"/>
                <a:gd name="T2" fmla="*/ 0 w 8"/>
                <a:gd name="T3" fmla="*/ 4 h 10"/>
                <a:gd name="T4" fmla="*/ 8 w 8"/>
                <a:gd name="T5" fmla="*/ 0 h 10"/>
                <a:gd name="T6" fmla="*/ 6 w 8"/>
                <a:gd name="T7" fmla="*/ 6 h 10"/>
                <a:gd name="T8" fmla="*/ 0 w 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6" y="6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90" name="Freeform 440"/>
            <p:cNvSpPr>
              <a:spLocks/>
            </p:cNvSpPr>
            <p:nvPr/>
          </p:nvSpPr>
          <p:spPr bwMode="auto">
            <a:xfrm>
              <a:off x="9289456" y="3632820"/>
              <a:ext cx="10726" cy="16089"/>
            </a:xfrm>
            <a:custGeom>
              <a:avLst/>
              <a:gdLst>
                <a:gd name="T0" fmla="*/ 4 w 16"/>
                <a:gd name="T1" fmla="*/ 24 h 24"/>
                <a:gd name="T2" fmla="*/ 12 w 16"/>
                <a:gd name="T3" fmla="*/ 22 h 24"/>
                <a:gd name="T4" fmla="*/ 16 w 16"/>
                <a:gd name="T5" fmla="*/ 10 h 24"/>
                <a:gd name="T6" fmla="*/ 8 w 16"/>
                <a:gd name="T7" fmla="*/ 0 h 24"/>
                <a:gd name="T8" fmla="*/ 4 w 16"/>
                <a:gd name="T9" fmla="*/ 2 h 24"/>
                <a:gd name="T10" fmla="*/ 0 w 16"/>
                <a:gd name="T11" fmla="*/ 12 h 24"/>
                <a:gd name="T12" fmla="*/ 4 w 16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4">
                  <a:moveTo>
                    <a:pt x="4" y="24"/>
                  </a:moveTo>
                  <a:lnTo>
                    <a:pt x="12" y="22"/>
                  </a:lnTo>
                  <a:lnTo>
                    <a:pt x="16" y="10"/>
                  </a:lnTo>
                  <a:lnTo>
                    <a:pt x="8" y="0"/>
                  </a:lnTo>
                  <a:lnTo>
                    <a:pt x="4" y="2"/>
                  </a:lnTo>
                  <a:lnTo>
                    <a:pt x="0" y="12"/>
                  </a:lnTo>
                  <a:lnTo>
                    <a:pt x="4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91" name="Freeform 441"/>
            <p:cNvSpPr>
              <a:spLocks/>
            </p:cNvSpPr>
            <p:nvPr/>
          </p:nvSpPr>
          <p:spPr bwMode="auto">
            <a:xfrm>
              <a:off x="9290798" y="3650249"/>
              <a:ext cx="8044" cy="6703"/>
            </a:xfrm>
            <a:custGeom>
              <a:avLst/>
              <a:gdLst>
                <a:gd name="T0" fmla="*/ 0 w 12"/>
                <a:gd name="T1" fmla="*/ 10 h 10"/>
                <a:gd name="T2" fmla="*/ 6 w 12"/>
                <a:gd name="T3" fmla="*/ 6 h 10"/>
                <a:gd name="T4" fmla="*/ 12 w 12"/>
                <a:gd name="T5" fmla="*/ 6 h 10"/>
                <a:gd name="T6" fmla="*/ 10 w 12"/>
                <a:gd name="T7" fmla="*/ 0 h 10"/>
                <a:gd name="T8" fmla="*/ 2 w 12"/>
                <a:gd name="T9" fmla="*/ 4 h 10"/>
                <a:gd name="T10" fmla="*/ 0 w 12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0" y="10"/>
                  </a:moveTo>
                  <a:lnTo>
                    <a:pt x="6" y="6"/>
                  </a:lnTo>
                  <a:lnTo>
                    <a:pt x="12" y="6"/>
                  </a:lnTo>
                  <a:lnTo>
                    <a:pt x="10" y="0"/>
                  </a:lnTo>
                  <a:lnTo>
                    <a:pt x="2" y="4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92" name="Freeform 442"/>
            <p:cNvSpPr>
              <a:spLocks/>
            </p:cNvSpPr>
            <p:nvPr/>
          </p:nvSpPr>
          <p:spPr bwMode="auto">
            <a:xfrm>
              <a:off x="9196951" y="3628799"/>
              <a:ext cx="9385" cy="17428"/>
            </a:xfrm>
            <a:custGeom>
              <a:avLst/>
              <a:gdLst>
                <a:gd name="T0" fmla="*/ 0 w 14"/>
                <a:gd name="T1" fmla="*/ 26 h 26"/>
                <a:gd name="T2" fmla="*/ 6 w 14"/>
                <a:gd name="T3" fmla="*/ 20 h 26"/>
                <a:gd name="T4" fmla="*/ 14 w 14"/>
                <a:gd name="T5" fmla="*/ 10 h 26"/>
                <a:gd name="T6" fmla="*/ 14 w 14"/>
                <a:gd name="T7" fmla="*/ 0 h 26"/>
                <a:gd name="T8" fmla="*/ 2 w 14"/>
                <a:gd name="T9" fmla="*/ 12 h 26"/>
                <a:gd name="T10" fmla="*/ 0 w 14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6">
                  <a:moveTo>
                    <a:pt x="0" y="26"/>
                  </a:moveTo>
                  <a:lnTo>
                    <a:pt x="6" y="20"/>
                  </a:lnTo>
                  <a:lnTo>
                    <a:pt x="14" y="10"/>
                  </a:lnTo>
                  <a:lnTo>
                    <a:pt x="14" y="0"/>
                  </a:lnTo>
                  <a:lnTo>
                    <a:pt x="2" y="12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93" name="Freeform 443"/>
            <p:cNvSpPr>
              <a:spLocks/>
            </p:cNvSpPr>
            <p:nvPr/>
          </p:nvSpPr>
          <p:spPr bwMode="auto">
            <a:xfrm>
              <a:off x="8588292" y="2804291"/>
              <a:ext cx="1004156" cy="808419"/>
            </a:xfrm>
            <a:custGeom>
              <a:avLst/>
              <a:gdLst>
                <a:gd name="T0" fmla="*/ 1108 w 1498"/>
                <a:gd name="T1" fmla="*/ 1154 h 1206"/>
                <a:gd name="T2" fmla="*/ 1214 w 1498"/>
                <a:gd name="T3" fmla="*/ 1088 h 1206"/>
                <a:gd name="T4" fmla="*/ 1300 w 1498"/>
                <a:gd name="T5" fmla="*/ 974 h 1206"/>
                <a:gd name="T6" fmla="*/ 1396 w 1498"/>
                <a:gd name="T7" fmla="*/ 892 h 1206"/>
                <a:gd name="T8" fmla="*/ 1452 w 1498"/>
                <a:gd name="T9" fmla="*/ 790 h 1206"/>
                <a:gd name="T10" fmla="*/ 1498 w 1498"/>
                <a:gd name="T11" fmla="*/ 646 h 1206"/>
                <a:gd name="T12" fmla="*/ 1478 w 1498"/>
                <a:gd name="T13" fmla="*/ 586 h 1206"/>
                <a:gd name="T14" fmla="*/ 1446 w 1498"/>
                <a:gd name="T15" fmla="*/ 502 h 1206"/>
                <a:gd name="T16" fmla="*/ 1424 w 1498"/>
                <a:gd name="T17" fmla="*/ 482 h 1206"/>
                <a:gd name="T18" fmla="*/ 1398 w 1498"/>
                <a:gd name="T19" fmla="*/ 428 h 1206"/>
                <a:gd name="T20" fmla="*/ 1342 w 1498"/>
                <a:gd name="T21" fmla="*/ 368 h 1206"/>
                <a:gd name="T22" fmla="*/ 1316 w 1498"/>
                <a:gd name="T23" fmla="*/ 264 h 1206"/>
                <a:gd name="T24" fmla="*/ 1290 w 1498"/>
                <a:gd name="T25" fmla="*/ 154 h 1206"/>
                <a:gd name="T26" fmla="*/ 1258 w 1498"/>
                <a:gd name="T27" fmla="*/ 100 h 1206"/>
                <a:gd name="T28" fmla="*/ 1224 w 1498"/>
                <a:gd name="T29" fmla="*/ 8 h 1206"/>
                <a:gd name="T30" fmla="*/ 1192 w 1498"/>
                <a:gd name="T31" fmla="*/ 82 h 1206"/>
                <a:gd name="T32" fmla="*/ 1158 w 1498"/>
                <a:gd name="T33" fmla="*/ 222 h 1206"/>
                <a:gd name="T34" fmla="*/ 1018 w 1498"/>
                <a:gd name="T35" fmla="*/ 228 h 1206"/>
                <a:gd name="T36" fmla="*/ 942 w 1498"/>
                <a:gd name="T37" fmla="*/ 168 h 1206"/>
                <a:gd name="T38" fmla="*/ 956 w 1498"/>
                <a:gd name="T39" fmla="*/ 114 h 1206"/>
                <a:gd name="T40" fmla="*/ 1000 w 1498"/>
                <a:gd name="T41" fmla="*/ 70 h 1206"/>
                <a:gd name="T42" fmla="*/ 984 w 1498"/>
                <a:gd name="T43" fmla="*/ 66 h 1206"/>
                <a:gd name="T44" fmla="*/ 906 w 1498"/>
                <a:gd name="T45" fmla="*/ 50 h 1206"/>
                <a:gd name="T46" fmla="*/ 844 w 1498"/>
                <a:gd name="T47" fmla="*/ 20 h 1206"/>
                <a:gd name="T48" fmla="*/ 846 w 1498"/>
                <a:gd name="T49" fmla="*/ 58 h 1206"/>
                <a:gd name="T50" fmla="*/ 786 w 1498"/>
                <a:gd name="T51" fmla="*/ 76 h 1206"/>
                <a:gd name="T52" fmla="*/ 750 w 1498"/>
                <a:gd name="T53" fmla="*/ 106 h 1206"/>
                <a:gd name="T54" fmla="*/ 728 w 1498"/>
                <a:gd name="T55" fmla="*/ 168 h 1206"/>
                <a:gd name="T56" fmla="*/ 728 w 1498"/>
                <a:gd name="T57" fmla="*/ 202 h 1206"/>
                <a:gd name="T58" fmla="*/ 672 w 1498"/>
                <a:gd name="T59" fmla="*/ 180 h 1206"/>
                <a:gd name="T60" fmla="*/ 628 w 1498"/>
                <a:gd name="T61" fmla="*/ 124 h 1206"/>
                <a:gd name="T62" fmla="*/ 588 w 1498"/>
                <a:gd name="T63" fmla="*/ 140 h 1206"/>
                <a:gd name="T64" fmla="*/ 556 w 1498"/>
                <a:gd name="T65" fmla="*/ 166 h 1206"/>
                <a:gd name="T66" fmla="*/ 526 w 1498"/>
                <a:gd name="T67" fmla="*/ 196 h 1206"/>
                <a:gd name="T68" fmla="*/ 490 w 1498"/>
                <a:gd name="T69" fmla="*/ 224 h 1206"/>
                <a:gd name="T70" fmla="*/ 476 w 1498"/>
                <a:gd name="T71" fmla="*/ 276 h 1206"/>
                <a:gd name="T72" fmla="*/ 430 w 1498"/>
                <a:gd name="T73" fmla="*/ 262 h 1206"/>
                <a:gd name="T74" fmla="*/ 378 w 1498"/>
                <a:gd name="T75" fmla="*/ 372 h 1206"/>
                <a:gd name="T76" fmla="*/ 246 w 1498"/>
                <a:gd name="T77" fmla="*/ 412 h 1206"/>
                <a:gd name="T78" fmla="*/ 126 w 1498"/>
                <a:gd name="T79" fmla="*/ 464 h 1206"/>
                <a:gd name="T80" fmla="*/ 70 w 1498"/>
                <a:gd name="T81" fmla="*/ 506 h 1206"/>
                <a:gd name="T82" fmla="*/ 54 w 1498"/>
                <a:gd name="T83" fmla="*/ 664 h 1206"/>
                <a:gd name="T84" fmla="*/ 40 w 1498"/>
                <a:gd name="T85" fmla="*/ 670 h 1206"/>
                <a:gd name="T86" fmla="*/ 50 w 1498"/>
                <a:gd name="T87" fmla="*/ 718 h 1206"/>
                <a:gd name="T88" fmla="*/ 50 w 1498"/>
                <a:gd name="T89" fmla="*/ 856 h 1206"/>
                <a:gd name="T90" fmla="*/ 12 w 1498"/>
                <a:gd name="T91" fmla="*/ 972 h 1206"/>
                <a:gd name="T92" fmla="*/ 70 w 1498"/>
                <a:gd name="T93" fmla="*/ 1034 h 1206"/>
                <a:gd name="T94" fmla="*/ 146 w 1498"/>
                <a:gd name="T95" fmla="*/ 1010 h 1206"/>
                <a:gd name="T96" fmla="*/ 254 w 1498"/>
                <a:gd name="T97" fmla="*/ 988 h 1206"/>
                <a:gd name="T98" fmla="*/ 356 w 1498"/>
                <a:gd name="T99" fmla="*/ 944 h 1206"/>
                <a:gd name="T100" fmla="*/ 552 w 1498"/>
                <a:gd name="T101" fmla="*/ 894 h 1206"/>
                <a:gd name="T102" fmla="*/ 686 w 1498"/>
                <a:gd name="T103" fmla="*/ 916 h 1206"/>
                <a:gd name="T104" fmla="*/ 702 w 1498"/>
                <a:gd name="T105" fmla="*/ 952 h 1206"/>
                <a:gd name="T106" fmla="*/ 732 w 1498"/>
                <a:gd name="T107" fmla="*/ 1034 h 1206"/>
                <a:gd name="T108" fmla="*/ 838 w 1498"/>
                <a:gd name="T109" fmla="*/ 944 h 1206"/>
                <a:gd name="T110" fmla="*/ 762 w 1498"/>
                <a:gd name="T111" fmla="*/ 1042 h 1206"/>
                <a:gd name="T112" fmla="*/ 828 w 1498"/>
                <a:gd name="T113" fmla="*/ 1024 h 1206"/>
                <a:gd name="T114" fmla="*/ 838 w 1498"/>
                <a:gd name="T115" fmla="*/ 1086 h 1206"/>
                <a:gd name="T116" fmla="*/ 920 w 1498"/>
                <a:gd name="T117" fmla="*/ 1198 h 1206"/>
                <a:gd name="T118" fmla="*/ 978 w 1498"/>
                <a:gd name="T119" fmla="*/ 1178 h 1206"/>
                <a:gd name="T120" fmla="*/ 1006 w 1498"/>
                <a:gd name="T121" fmla="*/ 1200 h 1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98" h="1206">
                  <a:moveTo>
                    <a:pt x="1026" y="1200"/>
                  </a:moveTo>
                  <a:lnTo>
                    <a:pt x="1020" y="1198"/>
                  </a:lnTo>
                  <a:lnTo>
                    <a:pt x="1022" y="1194"/>
                  </a:lnTo>
                  <a:lnTo>
                    <a:pt x="1030" y="1194"/>
                  </a:lnTo>
                  <a:lnTo>
                    <a:pt x="1064" y="1178"/>
                  </a:lnTo>
                  <a:lnTo>
                    <a:pt x="1080" y="1166"/>
                  </a:lnTo>
                  <a:lnTo>
                    <a:pt x="1086" y="1160"/>
                  </a:lnTo>
                  <a:lnTo>
                    <a:pt x="1108" y="1154"/>
                  </a:lnTo>
                  <a:lnTo>
                    <a:pt x="1142" y="1150"/>
                  </a:lnTo>
                  <a:lnTo>
                    <a:pt x="1150" y="1150"/>
                  </a:lnTo>
                  <a:lnTo>
                    <a:pt x="1162" y="1148"/>
                  </a:lnTo>
                  <a:lnTo>
                    <a:pt x="1176" y="1142"/>
                  </a:lnTo>
                  <a:lnTo>
                    <a:pt x="1182" y="1138"/>
                  </a:lnTo>
                  <a:lnTo>
                    <a:pt x="1192" y="1124"/>
                  </a:lnTo>
                  <a:lnTo>
                    <a:pt x="1202" y="1102"/>
                  </a:lnTo>
                  <a:lnTo>
                    <a:pt x="1214" y="1088"/>
                  </a:lnTo>
                  <a:lnTo>
                    <a:pt x="1220" y="1070"/>
                  </a:lnTo>
                  <a:lnTo>
                    <a:pt x="1234" y="1060"/>
                  </a:lnTo>
                  <a:lnTo>
                    <a:pt x="1244" y="1044"/>
                  </a:lnTo>
                  <a:lnTo>
                    <a:pt x="1258" y="1040"/>
                  </a:lnTo>
                  <a:lnTo>
                    <a:pt x="1262" y="1026"/>
                  </a:lnTo>
                  <a:lnTo>
                    <a:pt x="1272" y="1012"/>
                  </a:lnTo>
                  <a:lnTo>
                    <a:pt x="1296" y="986"/>
                  </a:lnTo>
                  <a:lnTo>
                    <a:pt x="1300" y="974"/>
                  </a:lnTo>
                  <a:lnTo>
                    <a:pt x="1312" y="970"/>
                  </a:lnTo>
                  <a:lnTo>
                    <a:pt x="1322" y="956"/>
                  </a:lnTo>
                  <a:lnTo>
                    <a:pt x="1332" y="942"/>
                  </a:lnTo>
                  <a:lnTo>
                    <a:pt x="1354" y="936"/>
                  </a:lnTo>
                  <a:lnTo>
                    <a:pt x="1374" y="924"/>
                  </a:lnTo>
                  <a:lnTo>
                    <a:pt x="1378" y="908"/>
                  </a:lnTo>
                  <a:lnTo>
                    <a:pt x="1394" y="898"/>
                  </a:lnTo>
                  <a:lnTo>
                    <a:pt x="1396" y="892"/>
                  </a:lnTo>
                  <a:lnTo>
                    <a:pt x="1402" y="886"/>
                  </a:lnTo>
                  <a:lnTo>
                    <a:pt x="1406" y="878"/>
                  </a:lnTo>
                  <a:lnTo>
                    <a:pt x="1420" y="862"/>
                  </a:lnTo>
                  <a:lnTo>
                    <a:pt x="1426" y="840"/>
                  </a:lnTo>
                  <a:lnTo>
                    <a:pt x="1444" y="818"/>
                  </a:lnTo>
                  <a:lnTo>
                    <a:pt x="1450" y="802"/>
                  </a:lnTo>
                  <a:lnTo>
                    <a:pt x="1446" y="800"/>
                  </a:lnTo>
                  <a:lnTo>
                    <a:pt x="1452" y="790"/>
                  </a:lnTo>
                  <a:lnTo>
                    <a:pt x="1470" y="770"/>
                  </a:lnTo>
                  <a:lnTo>
                    <a:pt x="1474" y="750"/>
                  </a:lnTo>
                  <a:lnTo>
                    <a:pt x="1478" y="726"/>
                  </a:lnTo>
                  <a:lnTo>
                    <a:pt x="1476" y="712"/>
                  </a:lnTo>
                  <a:lnTo>
                    <a:pt x="1478" y="698"/>
                  </a:lnTo>
                  <a:lnTo>
                    <a:pt x="1482" y="688"/>
                  </a:lnTo>
                  <a:lnTo>
                    <a:pt x="1490" y="672"/>
                  </a:lnTo>
                  <a:lnTo>
                    <a:pt x="1498" y="646"/>
                  </a:lnTo>
                  <a:lnTo>
                    <a:pt x="1498" y="636"/>
                  </a:lnTo>
                  <a:lnTo>
                    <a:pt x="1494" y="636"/>
                  </a:lnTo>
                  <a:lnTo>
                    <a:pt x="1490" y="626"/>
                  </a:lnTo>
                  <a:lnTo>
                    <a:pt x="1494" y="624"/>
                  </a:lnTo>
                  <a:lnTo>
                    <a:pt x="1494" y="616"/>
                  </a:lnTo>
                  <a:lnTo>
                    <a:pt x="1488" y="612"/>
                  </a:lnTo>
                  <a:lnTo>
                    <a:pt x="1486" y="600"/>
                  </a:lnTo>
                  <a:lnTo>
                    <a:pt x="1478" y="586"/>
                  </a:lnTo>
                  <a:lnTo>
                    <a:pt x="1474" y="574"/>
                  </a:lnTo>
                  <a:lnTo>
                    <a:pt x="1466" y="564"/>
                  </a:lnTo>
                  <a:lnTo>
                    <a:pt x="1456" y="564"/>
                  </a:lnTo>
                  <a:lnTo>
                    <a:pt x="1446" y="546"/>
                  </a:lnTo>
                  <a:lnTo>
                    <a:pt x="1436" y="542"/>
                  </a:lnTo>
                  <a:lnTo>
                    <a:pt x="1436" y="534"/>
                  </a:lnTo>
                  <a:lnTo>
                    <a:pt x="1440" y="524"/>
                  </a:lnTo>
                  <a:lnTo>
                    <a:pt x="1446" y="502"/>
                  </a:lnTo>
                  <a:lnTo>
                    <a:pt x="1444" y="496"/>
                  </a:lnTo>
                  <a:lnTo>
                    <a:pt x="1444" y="490"/>
                  </a:lnTo>
                  <a:lnTo>
                    <a:pt x="1440" y="490"/>
                  </a:lnTo>
                  <a:lnTo>
                    <a:pt x="1438" y="498"/>
                  </a:lnTo>
                  <a:lnTo>
                    <a:pt x="1434" y="496"/>
                  </a:lnTo>
                  <a:lnTo>
                    <a:pt x="1430" y="480"/>
                  </a:lnTo>
                  <a:lnTo>
                    <a:pt x="1424" y="478"/>
                  </a:lnTo>
                  <a:lnTo>
                    <a:pt x="1424" y="482"/>
                  </a:lnTo>
                  <a:lnTo>
                    <a:pt x="1420" y="488"/>
                  </a:lnTo>
                  <a:lnTo>
                    <a:pt x="1416" y="510"/>
                  </a:lnTo>
                  <a:lnTo>
                    <a:pt x="1412" y="496"/>
                  </a:lnTo>
                  <a:lnTo>
                    <a:pt x="1400" y="494"/>
                  </a:lnTo>
                  <a:lnTo>
                    <a:pt x="1400" y="470"/>
                  </a:lnTo>
                  <a:lnTo>
                    <a:pt x="1404" y="458"/>
                  </a:lnTo>
                  <a:lnTo>
                    <a:pt x="1402" y="438"/>
                  </a:lnTo>
                  <a:lnTo>
                    <a:pt x="1398" y="428"/>
                  </a:lnTo>
                  <a:lnTo>
                    <a:pt x="1384" y="416"/>
                  </a:lnTo>
                  <a:lnTo>
                    <a:pt x="1384" y="410"/>
                  </a:lnTo>
                  <a:lnTo>
                    <a:pt x="1394" y="410"/>
                  </a:lnTo>
                  <a:lnTo>
                    <a:pt x="1388" y="396"/>
                  </a:lnTo>
                  <a:lnTo>
                    <a:pt x="1370" y="386"/>
                  </a:lnTo>
                  <a:lnTo>
                    <a:pt x="1356" y="378"/>
                  </a:lnTo>
                  <a:lnTo>
                    <a:pt x="1356" y="366"/>
                  </a:lnTo>
                  <a:lnTo>
                    <a:pt x="1342" y="368"/>
                  </a:lnTo>
                  <a:lnTo>
                    <a:pt x="1330" y="366"/>
                  </a:lnTo>
                  <a:lnTo>
                    <a:pt x="1318" y="354"/>
                  </a:lnTo>
                  <a:lnTo>
                    <a:pt x="1314" y="346"/>
                  </a:lnTo>
                  <a:lnTo>
                    <a:pt x="1318" y="324"/>
                  </a:lnTo>
                  <a:lnTo>
                    <a:pt x="1312" y="312"/>
                  </a:lnTo>
                  <a:lnTo>
                    <a:pt x="1318" y="298"/>
                  </a:lnTo>
                  <a:lnTo>
                    <a:pt x="1324" y="282"/>
                  </a:lnTo>
                  <a:lnTo>
                    <a:pt x="1316" y="264"/>
                  </a:lnTo>
                  <a:lnTo>
                    <a:pt x="1316" y="258"/>
                  </a:lnTo>
                  <a:lnTo>
                    <a:pt x="1312" y="256"/>
                  </a:lnTo>
                  <a:lnTo>
                    <a:pt x="1300" y="236"/>
                  </a:lnTo>
                  <a:lnTo>
                    <a:pt x="1306" y="228"/>
                  </a:lnTo>
                  <a:lnTo>
                    <a:pt x="1302" y="216"/>
                  </a:lnTo>
                  <a:lnTo>
                    <a:pt x="1306" y="188"/>
                  </a:lnTo>
                  <a:lnTo>
                    <a:pt x="1310" y="170"/>
                  </a:lnTo>
                  <a:lnTo>
                    <a:pt x="1290" y="154"/>
                  </a:lnTo>
                  <a:lnTo>
                    <a:pt x="1288" y="146"/>
                  </a:lnTo>
                  <a:lnTo>
                    <a:pt x="1278" y="142"/>
                  </a:lnTo>
                  <a:lnTo>
                    <a:pt x="1274" y="148"/>
                  </a:lnTo>
                  <a:lnTo>
                    <a:pt x="1262" y="152"/>
                  </a:lnTo>
                  <a:lnTo>
                    <a:pt x="1256" y="142"/>
                  </a:lnTo>
                  <a:lnTo>
                    <a:pt x="1256" y="118"/>
                  </a:lnTo>
                  <a:lnTo>
                    <a:pt x="1260" y="110"/>
                  </a:lnTo>
                  <a:lnTo>
                    <a:pt x="1258" y="100"/>
                  </a:lnTo>
                  <a:lnTo>
                    <a:pt x="1258" y="84"/>
                  </a:lnTo>
                  <a:lnTo>
                    <a:pt x="1252" y="80"/>
                  </a:lnTo>
                  <a:lnTo>
                    <a:pt x="1248" y="54"/>
                  </a:lnTo>
                  <a:lnTo>
                    <a:pt x="1250" y="44"/>
                  </a:lnTo>
                  <a:lnTo>
                    <a:pt x="1238" y="36"/>
                  </a:lnTo>
                  <a:lnTo>
                    <a:pt x="1238" y="14"/>
                  </a:lnTo>
                  <a:lnTo>
                    <a:pt x="1232" y="6"/>
                  </a:lnTo>
                  <a:lnTo>
                    <a:pt x="1224" y="8"/>
                  </a:lnTo>
                  <a:lnTo>
                    <a:pt x="1224" y="0"/>
                  </a:lnTo>
                  <a:lnTo>
                    <a:pt x="1218" y="4"/>
                  </a:lnTo>
                  <a:lnTo>
                    <a:pt x="1218" y="10"/>
                  </a:lnTo>
                  <a:lnTo>
                    <a:pt x="1214" y="14"/>
                  </a:lnTo>
                  <a:lnTo>
                    <a:pt x="1204" y="44"/>
                  </a:lnTo>
                  <a:lnTo>
                    <a:pt x="1194" y="62"/>
                  </a:lnTo>
                  <a:lnTo>
                    <a:pt x="1202" y="74"/>
                  </a:lnTo>
                  <a:lnTo>
                    <a:pt x="1192" y="82"/>
                  </a:lnTo>
                  <a:lnTo>
                    <a:pt x="1178" y="100"/>
                  </a:lnTo>
                  <a:lnTo>
                    <a:pt x="1182" y="106"/>
                  </a:lnTo>
                  <a:lnTo>
                    <a:pt x="1174" y="120"/>
                  </a:lnTo>
                  <a:lnTo>
                    <a:pt x="1176" y="142"/>
                  </a:lnTo>
                  <a:lnTo>
                    <a:pt x="1174" y="160"/>
                  </a:lnTo>
                  <a:lnTo>
                    <a:pt x="1176" y="188"/>
                  </a:lnTo>
                  <a:lnTo>
                    <a:pt x="1162" y="202"/>
                  </a:lnTo>
                  <a:lnTo>
                    <a:pt x="1158" y="222"/>
                  </a:lnTo>
                  <a:lnTo>
                    <a:pt x="1132" y="272"/>
                  </a:lnTo>
                  <a:lnTo>
                    <a:pt x="1114" y="292"/>
                  </a:lnTo>
                  <a:lnTo>
                    <a:pt x="1102" y="292"/>
                  </a:lnTo>
                  <a:lnTo>
                    <a:pt x="1062" y="278"/>
                  </a:lnTo>
                  <a:lnTo>
                    <a:pt x="1060" y="260"/>
                  </a:lnTo>
                  <a:lnTo>
                    <a:pt x="1046" y="250"/>
                  </a:lnTo>
                  <a:lnTo>
                    <a:pt x="1030" y="250"/>
                  </a:lnTo>
                  <a:lnTo>
                    <a:pt x="1018" y="228"/>
                  </a:lnTo>
                  <a:lnTo>
                    <a:pt x="1000" y="224"/>
                  </a:lnTo>
                  <a:lnTo>
                    <a:pt x="996" y="218"/>
                  </a:lnTo>
                  <a:lnTo>
                    <a:pt x="982" y="216"/>
                  </a:lnTo>
                  <a:lnTo>
                    <a:pt x="964" y="206"/>
                  </a:lnTo>
                  <a:lnTo>
                    <a:pt x="962" y="198"/>
                  </a:lnTo>
                  <a:lnTo>
                    <a:pt x="952" y="190"/>
                  </a:lnTo>
                  <a:lnTo>
                    <a:pt x="944" y="186"/>
                  </a:lnTo>
                  <a:lnTo>
                    <a:pt x="942" y="168"/>
                  </a:lnTo>
                  <a:lnTo>
                    <a:pt x="948" y="162"/>
                  </a:lnTo>
                  <a:lnTo>
                    <a:pt x="954" y="148"/>
                  </a:lnTo>
                  <a:lnTo>
                    <a:pt x="960" y="142"/>
                  </a:lnTo>
                  <a:lnTo>
                    <a:pt x="962" y="126"/>
                  </a:lnTo>
                  <a:lnTo>
                    <a:pt x="970" y="120"/>
                  </a:lnTo>
                  <a:lnTo>
                    <a:pt x="968" y="116"/>
                  </a:lnTo>
                  <a:lnTo>
                    <a:pt x="960" y="120"/>
                  </a:lnTo>
                  <a:lnTo>
                    <a:pt x="956" y="114"/>
                  </a:lnTo>
                  <a:lnTo>
                    <a:pt x="962" y="110"/>
                  </a:lnTo>
                  <a:lnTo>
                    <a:pt x="962" y="100"/>
                  </a:lnTo>
                  <a:lnTo>
                    <a:pt x="976" y="100"/>
                  </a:lnTo>
                  <a:lnTo>
                    <a:pt x="982" y="100"/>
                  </a:lnTo>
                  <a:lnTo>
                    <a:pt x="992" y="92"/>
                  </a:lnTo>
                  <a:lnTo>
                    <a:pt x="992" y="86"/>
                  </a:lnTo>
                  <a:lnTo>
                    <a:pt x="998" y="80"/>
                  </a:lnTo>
                  <a:lnTo>
                    <a:pt x="1000" y="70"/>
                  </a:lnTo>
                  <a:lnTo>
                    <a:pt x="1010" y="62"/>
                  </a:lnTo>
                  <a:lnTo>
                    <a:pt x="1006" y="56"/>
                  </a:lnTo>
                  <a:lnTo>
                    <a:pt x="998" y="60"/>
                  </a:lnTo>
                  <a:lnTo>
                    <a:pt x="990" y="48"/>
                  </a:lnTo>
                  <a:lnTo>
                    <a:pt x="978" y="54"/>
                  </a:lnTo>
                  <a:lnTo>
                    <a:pt x="986" y="56"/>
                  </a:lnTo>
                  <a:lnTo>
                    <a:pt x="988" y="62"/>
                  </a:lnTo>
                  <a:lnTo>
                    <a:pt x="984" y="66"/>
                  </a:lnTo>
                  <a:lnTo>
                    <a:pt x="970" y="66"/>
                  </a:lnTo>
                  <a:lnTo>
                    <a:pt x="972" y="58"/>
                  </a:lnTo>
                  <a:lnTo>
                    <a:pt x="962" y="64"/>
                  </a:lnTo>
                  <a:lnTo>
                    <a:pt x="958" y="58"/>
                  </a:lnTo>
                  <a:lnTo>
                    <a:pt x="950" y="62"/>
                  </a:lnTo>
                  <a:lnTo>
                    <a:pt x="942" y="54"/>
                  </a:lnTo>
                  <a:lnTo>
                    <a:pt x="924" y="50"/>
                  </a:lnTo>
                  <a:lnTo>
                    <a:pt x="906" y="50"/>
                  </a:lnTo>
                  <a:lnTo>
                    <a:pt x="904" y="44"/>
                  </a:lnTo>
                  <a:lnTo>
                    <a:pt x="890" y="40"/>
                  </a:lnTo>
                  <a:lnTo>
                    <a:pt x="886" y="44"/>
                  </a:lnTo>
                  <a:lnTo>
                    <a:pt x="874" y="38"/>
                  </a:lnTo>
                  <a:lnTo>
                    <a:pt x="866" y="28"/>
                  </a:lnTo>
                  <a:lnTo>
                    <a:pt x="862" y="28"/>
                  </a:lnTo>
                  <a:lnTo>
                    <a:pt x="856" y="30"/>
                  </a:lnTo>
                  <a:lnTo>
                    <a:pt x="844" y="20"/>
                  </a:lnTo>
                  <a:lnTo>
                    <a:pt x="824" y="20"/>
                  </a:lnTo>
                  <a:lnTo>
                    <a:pt x="820" y="24"/>
                  </a:lnTo>
                  <a:lnTo>
                    <a:pt x="828" y="30"/>
                  </a:lnTo>
                  <a:lnTo>
                    <a:pt x="840" y="30"/>
                  </a:lnTo>
                  <a:lnTo>
                    <a:pt x="854" y="36"/>
                  </a:lnTo>
                  <a:lnTo>
                    <a:pt x="852" y="44"/>
                  </a:lnTo>
                  <a:lnTo>
                    <a:pt x="854" y="48"/>
                  </a:lnTo>
                  <a:lnTo>
                    <a:pt x="846" y="58"/>
                  </a:lnTo>
                  <a:lnTo>
                    <a:pt x="840" y="52"/>
                  </a:lnTo>
                  <a:lnTo>
                    <a:pt x="834" y="58"/>
                  </a:lnTo>
                  <a:lnTo>
                    <a:pt x="816" y="56"/>
                  </a:lnTo>
                  <a:lnTo>
                    <a:pt x="804" y="58"/>
                  </a:lnTo>
                  <a:lnTo>
                    <a:pt x="796" y="56"/>
                  </a:lnTo>
                  <a:lnTo>
                    <a:pt x="782" y="62"/>
                  </a:lnTo>
                  <a:lnTo>
                    <a:pt x="790" y="72"/>
                  </a:lnTo>
                  <a:lnTo>
                    <a:pt x="786" y="76"/>
                  </a:lnTo>
                  <a:lnTo>
                    <a:pt x="778" y="72"/>
                  </a:lnTo>
                  <a:lnTo>
                    <a:pt x="774" y="64"/>
                  </a:lnTo>
                  <a:lnTo>
                    <a:pt x="770" y="70"/>
                  </a:lnTo>
                  <a:lnTo>
                    <a:pt x="770" y="76"/>
                  </a:lnTo>
                  <a:lnTo>
                    <a:pt x="764" y="78"/>
                  </a:lnTo>
                  <a:lnTo>
                    <a:pt x="750" y="92"/>
                  </a:lnTo>
                  <a:lnTo>
                    <a:pt x="748" y="102"/>
                  </a:lnTo>
                  <a:lnTo>
                    <a:pt x="750" y="106"/>
                  </a:lnTo>
                  <a:lnTo>
                    <a:pt x="746" y="112"/>
                  </a:lnTo>
                  <a:lnTo>
                    <a:pt x="734" y="114"/>
                  </a:lnTo>
                  <a:lnTo>
                    <a:pt x="728" y="132"/>
                  </a:lnTo>
                  <a:lnTo>
                    <a:pt x="716" y="142"/>
                  </a:lnTo>
                  <a:lnTo>
                    <a:pt x="708" y="156"/>
                  </a:lnTo>
                  <a:lnTo>
                    <a:pt x="718" y="160"/>
                  </a:lnTo>
                  <a:lnTo>
                    <a:pt x="720" y="166"/>
                  </a:lnTo>
                  <a:lnTo>
                    <a:pt x="728" y="168"/>
                  </a:lnTo>
                  <a:lnTo>
                    <a:pt x="734" y="166"/>
                  </a:lnTo>
                  <a:lnTo>
                    <a:pt x="734" y="172"/>
                  </a:lnTo>
                  <a:lnTo>
                    <a:pt x="722" y="172"/>
                  </a:lnTo>
                  <a:lnTo>
                    <a:pt x="718" y="176"/>
                  </a:lnTo>
                  <a:lnTo>
                    <a:pt x="724" y="194"/>
                  </a:lnTo>
                  <a:lnTo>
                    <a:pt x="736" y="200"/>
                  </a:lnTo>
                  <a:lnTo>
                    <a:pt x="736" y="204"/>
                  </a:lnTo>
                  <a:lnTo>
                    <a:pt x="728" y="202"/>
                  </a:lnTo>
                  <a:lnTo>
                    <a:pt x="720" y="194"/>
                  </a:lnTo>
                  <a:lnTo>
                    <a:pt x="712" y="176"/>
                  </a:lnTo>
                  <a:lnTo>
                    <a:pt x="704" y="174"/>
                  </a:lnTo>
                  <a:lnTo>
                    <a:pt x="696" y="190"/>
                  </a:lnTo>
                  <a:lnTo>
                    <a:pt x="696" y="170"/>
                  </a:lnTo>
                  <a:lnTo>
                    <a:pt x="670" y="168"/>
                  </a:lnTo>
                  <a:lnTo>
                    <a:pt x="676" y="176"/>
                  </a:lnTo>
                  <a:lnTo>
                    <a:pt x="672" y="180"/>
                  </a:lnTo>
                  <a:lnTo>
                    <a:pt x="668" y="188"/>
                  </a:lnTo>
                  <a:lnTo>
                    <a:pt x="656" y="196"/>
                  </a:lnTo>
                  <a:lnTo>
                    <a:pt x="660" y="180"/>
                  </a:lnTo>
                  <a:lnTo>
                    <a:pt x="662" y="168"/>
                  </a:lnTo>
                  <a:lnTo>
                    <a:pt x="656" y="160"/>
                  </a:lnTo>
                  <a:lnTo>
                    <a:pt x="648" y="142"/>
                  </a:lnTo>
                  <a:lnTo>
                    <a:pt x="644" y="138"/>
                  </a:lnTo>
                  <a:lnTo>
                    <a:pt x="628" y="124"/>
                  </a:lnTo>
                  <a:lnTo>
                    <a:pt x="620" y="124"/>
                  </a:lnTo>
                  <a:lnTo>
                    <a:pt x="624" y="134"/>
                  </a:lnTo>
                  <a:lnTo>
                    <a:pt x="614" y="140"/>
                  </a:lnTo>
                  <a:lnTo>
                    <a:pt x="606" y="140"/>
                  </a:lnTo>
                  <a:lnTo>
                    <a:pt x="596" y="144"/>
                  </a:lnTo>
                  <a:lnTo>
                    <a:pt x="596" y="136"/>
                  </a:lnTo>
                  <a:lnTo>
                    <a:pt x="590" y="132"/>
                  </a:lnTo>
                  <a:lnTo>
                    <a:pt x="588" y="140"/>
                  </a:lnTo>
                  <a:lnTo>
                    <a:pt x="592" y="146"/>
                  </a:lnTo>
                  <a:lnTo>
                    <a:pt x="586" y="156"/>
                  </a:lnTo>
                  <a:lnTo>
                    <a:pt x="580" y="160"/>
                  </a:lnTo>
                  <a:lnTo>
                    <a:pt x="578" y="148"/>
                  </a:lnTo>
                  <a:lnTo>
                    <a:pt x="572" y="148"/>
                  </a:lnTo>
                  <a:lnTo>
                    <a:pt x="570" y="154"/>
                  </a:lnTo>
                  <a:lnTo>
                    <a:pt x="556" y="158"/>
                  </a:lnTo>
                  <a:lnTo>
                    <a:pt x="556" y="166"/>
                  </a:lnTo>
                  <a:lnTo>
                    <a:pt x="566" y="180"/>
                  </a:lnTo>
                  <a:lnTo>
                    <a:pt x="564" y="184"/>
                  </a:lnTo>
                  <a:lnTo>
                    <a:pt x="552" y="184"/>
                  </a:lnTo>
                  <a:lnTo>
                    <a:pt x="546" y="182"/>
                  </a:lnTo>
                  <a:lnTo>
                    <a:pt x="544" y="190"/>
                  </a:lnTo>
                  <a:lnTo>
                    <a:pt x="550" y="202"/>
                  </a:lnTo>
                  <a:lnTo>
                    <a:pt x="536" y="196"/>
                  </a:lnTo>
                  <a:lnTo>
                    <a:pt x="526" y="196"/>
                  </a:lnTo>
                  <a:lnTo>
                    <a:pt x="518" y="210"/>
                  </a:lnTo>
                  <a:lnTo>
                    <a:pt x="526" y="212"/>
                  </a:lnTo>
                  <a:lnTo>
                    <a:pt x="522" y="224"/>
                  </a:lnTo>
                  <a:lnTo>
                    <a:pt x="534" y="228"/>
                  </a:lnTo>
                  <a:lnTo>
                    <a:pt x="532" y="236"/>
                  </a:lnTo>
                  <a:lnTo>
                    <a:pt x="524" y="236"/>
                  </a:lnTo>
                  <a:lnTo>
                    <a:pt x="504" y="228"/>
                  </a:lnTo>
                  <a:lnTo>
                    <a:pt x="490" y="224"/>
                  </a:lnTo>
                  <a:lnTo>
                    <a:pt x="480" y="224"/>
                  </a:lnTo>
                  <a:lnTo>
                    <a:pt x="490" y="232"/>
                  </a:lnTo>
                  <a:lnTo>
                    <a:pt x="482" y="238"/>
                  </a:lnTo>
                  <a:lnTo>
                    <a:pt x="482" y="248"/>
                  </a:lnTo>
                  <a:lnTo>
                    <a:pt x="494" y="256"/>
                  </a:lnTo>
                  <a:lnTo>
                    <a:pt x="490" y="270"/>
                  </a:lnTo>
                  <a:lnTo>
                    <a:pt x="482" y="264"/>
                  </a:lnTo>
                  <a:lnTo>
                    <a:pt x="476" y="276"/>
                  </a:lnTo>
                  <a:lnTo>
                    <a:pt x="472" y="276"/>
                  </a:lnTo>
                  <a:lnTo>
                    <a:pt x="468" y="252"/>
                  </a:lnTo>
                  <a:lnTo>
                    <a:pt x="462" y="248"/>
                  </a:lnTo>
                  <a:lnTo>
                    <a:pt x="468" y="232"/>
                  </a:lnTo>
                  <a:lnTo>
                    <a:pt x="454" y="234"/>
                  </a:lnTo>
                  <a:lnTo>
                    <a:pt x="446" y="248"/>
                  </a:lnTo>
                  <a:lnTo>
                    <a:pt x="436" y="252"/>
                  </a:lnTo>
                  <a:lnTo>
                    <a:pt x="430" y="262"/>
                  </a:lnTo>
                  <a:lnTo>
                    <a:pt x="428" y="272"/>
                  </a:lnTo>
                  <a:lnTo>
                    <a:pt x="424" y="282"/>
                  </a:lnTo>
                  <a:lnTo>
                    <a:pt x="420" y="302"/>
                  </a:lnTo>
                  <a:lnTo>
                    <a:pt x="428" y="304"/>
                  </a:lnTo>
                  <a:lnTo>
                    <a:pt x="422" y="312"/>
                  </a:lnTo>
                  <a:lnTo>
                    <a:pt x="404" y="326"/>
                  </a:lnTo>
                  <a:lnTo>
                    <a:pt x="398" y="342"/>
                  </a:lnTo>
                  <a:lnTo>
                    <a:pt x="378" y="372"/>
                  </a:lnTo>
                  <a:lnTo>
                    <a:pt x="338" y="382"/>
                  </a:lnTo>
                  <a:lnTo>
                    <a:pt x="336" y="386"/>
                  </a:lnTo>
                  <a:lnTo>
                    <a:pt x="322" y="386"/>
                  </a:lnTo>
                  <a:lnTo>
                    <a:pt x="310" y="392"/>
                  </a:lnTo>
                  <a:lnTo>
                    <a:pt x="304" y="388"/>
                  </a:lnTo>
                  <a:lnTo>
                    <a:pt x="296" y="388"/>
                  </a:lnTo>
                  <a:lnTo>
                    <a:pt x="280" y="404"/>
                  </a:lnTo>
                  <a:lnTo>
                    <a:pt x="246" y="412"/>
                  </a:lnTo>
                  <a:lnTo>
                    <a:pt x="242" y="416"/>
                  </a:lnTo>
                  <a:lnTo>
                    <a:pt x="220" y="418"/>
                  </a:lnTo>
                  <a:lnTo>
                    <a:pt x="202" y="418"/>
                  </a:lnTo>
                  <a:lnTo>
                    <a:pt x="198" y="410"/>
                  </a:lnTo>
                  <a:lnTo>
                    <a:pt x="196" y="418"/>
                  </a:lnTo>
                  <a:lnTo>
                    <a:pt x="176" y="428"/>
                  </a:lnTo>
                  <a:lnTo>
                    <a:pt x="146" y="456"/>
                  </a:lnTo>
                  <a:lnTo>
                    <a:pt x="126" y="464"/>
                  </a:lnTo>
                  <a:lnTo>
                    <a:pt x="114" y="470"/>
                  </a:lnTo>
                  <a:lnTo>
                    <a:pt x="104" y="492"/>
                  </a:lnTo>
                  <a:lnTo>
                    <a:pt x="92" y="494"/>
                  </a:lnTo>
                  <a:lnTo>
                    <a:pt x="92" y="484"/>
                  </a:lnTo>
                  <a:lnTo>
                    <a:pt x="100" y="472"/>
                  </a:lnTo>
                  <a:lnTo>
                    <a:pt x="98" y="468"/>
                  </a:lnTo>
                  <a:lnTo>
                    <a:pt x="86" y="472"/>
                  </a:lnTo>
                  <a:lnTo>
                    <a:pt x="70" y="506"/>
                  </a:lnTo>
                  <a:lnTo>
                    <a:pt x="72" y="516"/>
                  </a:lnTo>
                  <a:lnTo>
                    <a:pt x="68" y="532"/>
                  </a:lnTo>
                  <a:lnTo>
                    <a:pt x="54" y="568"/>
                  </a:lnTo>
                  <a:lnTo>
                    <a:pt x="52" y="586"/>
                  </a:lnTo>
                  <a:lnTo>
                    <a:pt x="54" y="608"/>
                  </a:lnTo>
                  <a:lnTo>
                    <a:pt x="74" y="640"/>
                  </a:lnTo>
                  <a:lnTo>
                    <a:pt x="66" y="666"/>
                  </a:lnTo>
                  <a:lnTo>
                    <a:pt x="54" y="664"/>
                  </a:lnTo>
                  <a:lnTo>
                    <a:pt x="56" y="652"/>
                  </a:lnTo>
                  <a:lnTo>
                    <a:pt x="50" y="642"/>
                  </a:lnTo>
                  <a:lnTo>
                    <a:pt x="48" y="626"/>
                  </a:lnTo>
                  <a:lnTo>
                    <a:pt x="44" y="634"/>
                  </a:lnTo>
                  <a:lnTo>
                    <a:pt x="46" y="658"/>
                  </a:lnTo>
                  <a:lnTo>
                    <a:pt x="48" y="666"/>
                  </a:lnTo>
                  <a:lnTo>
                    <a:pt x="44" y="674"/>
                  </a:lnTo>
                  <a:lnTo>
                    <a:pt x="40" y="670"/>
                  </a:lnTo>
                  <a:lnTo>
                    <a:pt x="42" y="664"/>
                  </a:lnTo>
                  <a:lnTo>
                    <a:pt x="40" y="650"/>
                  </a:lnTo>
                  <a:lnTo>
                    <a:pt x="34" y="650"/>
                  </a:lnTo>
                  <a:lnTo>
                    <a:pt x="28" y="646"/>
                  </a:lnTo>
                  <a:lnTo>
                    <a:pt x="26" y="652"/>
                  </a:lnTo>
                  <a:lnTo>
                    <a:pt x="34" y="678"/>
                  </a:lnTo>
                  <a:lnTo>
                    <a:pt x="50" y="706"/>
                  </a:lnTo>
                  <a:lnTo>
                    <a:pt x="50" y="718"/>
                  </a:lnTo>
                  <a:lnTo>
                    <a:pt x="44" y="736"/>
                  </a:lnTo>
                  <a:lnTo>
                    <a:pt x="46" y="740"/>
                  </a:lnTo>
                  <a:lnTo>
                    <a:pt x="50" y="746"/>
                  </a:lnTo>
                  <a:lnTo>
                    <a:pt x="54" y="766"/>
                  </a:lnTo>
                  <a:lnTo>
                    <a:pt x="60" y="788"/>
                  </a:lnTo>
                  <a:lnTo>
                    <a:pt x="60" y="800"/>
                  </a:lnTo>
                  <a:lnTo>
                    <a:pt x="50" y="820"/>
                  </a:lnTo>
                  <a:lnTo>
                    <a:pt x="50" y="856"/>
                  </a:lnTo>
                  <a:lnTo>
                    <a:pt x="56" y="898"/>
                  </a:lnTo>
                  <a:lnTo>
                    <a:pt x="52" y="904"/>
                  </a:lnTo>
                  <a:lnTo>
                    <a:pt x="48" y="924"/>
                  </a:lnTo>
                  <a:lnTo>
                    <a:pt x="36" y="940"/>
                  </a:lnTo>
                  <a:lnTo>
                    <a:pt x="34" y="952"/>
                  </a:lnTo>
                  <a:lnTo>
                    <a:pt x="22" y="976"/>
                  </a:lnTo>
                  <a:lnTo>
                    <a:pt x="16" y="976"/>
                  </a:lnTo>
                  <a:lnTo>
                    <a:pt x="12" y="972"/>
                  </a:lnTo>
                  <a:lnTo>
                    <a:pt x="4" y="978"/>
                  </a:lnTo>
                  <a:lnTo>
                    <a:pt x="0" y="1000"/>
                  </a:lnTo>
                  <a:lnTo>
                    <a:pt x="8" y="1006"/>
                  </a:lnTo>
                  <a:lnTo>
                    <a:pt x="22" y="1012"/>
                  </a:lnTo>
                  <a:lnTo>
                    <a:pt x="30" y="1028"/>
                  </a:lnTo>
                  <a:lnTo>
                    <a:pt x="36" y="1028"/>
                  </a:lnTo>
                  <a:lnTo>
                    <a:pt x="50" y="1034"/>
                  </a:lnTo>
                  <a:lnTo>
                    <a:pt x="70" y="1034"/>
                  </a:lnTo>
                  <a:lnTo>
                    <a:pt x="92" y="1040"/>
                  </a:lnTo>
                  <a:lnTo>
                    <a:pt x="92" y="1032"/>
                  </a:lnTo>
                  <a:lnTo>
                    <a:pt x="114" y="1026"/>
                  </a:lnTo>
                  <a:lnTo>
                    <a:pt x="116" y="1022"/>
                  </a:lnTo>
                  <a:lnTo>
                    <a:pt x="126" y="1018"/>
                  </a:lnTo>
                  <a:lnTo>
                    <a:pt x="126" y="1012"/>
                  </a:lnTo>
                  <a:lnTo>
                    <a:pt x="136" y="1008"/>
                  </a:lnTo>
                  <a:lnTo>
                    <a:pt x="146" y="1010"/>
                  </a:lnTo>
                  <a:lnTo>
                    <a:pt x="158" y="1008"/>
                  </a:lnTo>
                  <a:lnTo>
                    <a:pt x="168" y="992"/>
                  </a:lnTo>
                  <a:lnTo>
                    <a:pt x="180" y="986"/>
                  </a:lnTo>
                  <a:lnTo>
                    <a:pt x="200" y="986"/>
                  </a:lnTo>
                  <a:lnTo>
                    <a:pt x="224" y="982"/>
                  </a:lnTo>
                  <a:lnTo>
                    <a:pt x="240" y="986"/>
                  </a:lnTo>
                  <a:lnTo>
                    <a:pt x="248" y="986"/>
                  </a:lnTo>
                  <a:lnTo>
                    <a:pt x="254" y="988"/>
                  </a:lnTo>
                  <a:lnTo>
                    <a:pt x="266" y="988"/>
                  </a:lnTo>
                  <a:lnTo>
                    <a:pt x="288" y="990"/>
                  </a:lnTo>
                  <a:lnTo>
                    <a:pt x="288" y="994"/>
                  </a:lnTo>
                  <a:lnTo>
                    <a:pt x="296" y="988"/>
                  </a:lnTo>
                  <a:lnTo>
                    <a:pt x="318" y="982"/>
                  </a:lnTo>
                  <a:lnTo>
                    <a:pt x="326" y="970"/>
                  </a:lnTo>
                  <a:lnTo>
                    <a:pt x="340" y="950"/>
                  </a:lnTo>
                  <a:lnTo>
                    <a:pt x="356" y="944"/>
                  </a:lnTo>
                  <a:lnTo>
                    <a:pt x="366" y="942"/>
                  </a:lnTo>
                  <a:lnTo>
                    <a:pt x="394" y="930"/>
                  </a:lnTo>
                  <a:lnTo>
                    <a:pt x="416" y="918"/>
                  </a:lnTo>
                  <a:lnTo>
                    <a:pt x="426" y="916"/>
                  </a:lnTo>
                  <a:lnTo>
                    <a:pt x="482" y="918"/>
                  </a:lnTo>
                  <a:lnTo>
                    <a:pt x="516" y="900"/>
                  </a:lnTo>
                  <a:lnTo>
                    <a:pt x="534" y="892"/>
                  </a:lnTo>
                  <a:lnTo>
                    <a:pt x="552" y="894"/>
                  </a:lnTo>
                  <a:lnTo>
                    <a:pt x="570" y="892"/>
                  </a:lnTo>
                  <a:lnTo>
                    <a:pt x="606" y="890"/>
                  </a:lnTo>
                  <a:lnTo>
                    <a:pt x="624" y="882"/>
                  </a:lnTo>
                  <a:lnTo>
                    <a:pt x="634" y="894"/>
                  </a:lnTo>
                  <a:lnTo>
                    <a:pt x="648" y="908"/>
                  </a:lnTo>
                  <a:lnTo>
                    <a:pt x="660" y="904"/>
                  </a:lnTo>
                  <a:lnTo>
                    <a:pt x="674" y="908"/>
                  </a:lnTo>
                  <a:lnTo>
                    <a:pt x="686" y="916"/>
                  </a:lnTo>
                  <a:lnTo>
                    <a:pt x="696" y="912"/>
                  </a:lnTo>
                  <a:lnTo>
                    <a:pt x="700" y="918"/>
                  </a:lnTo>
                  <a:lnTo>
                    <a:pt x="696" y="922"/>
                  </a:lnTo>
                  <a:lnTo>
                    <a:pt x="704" y="926"/>
                  </a:lnTo>
                  <a:lnTo>
                    <a:pt x="710" y="926"/>
                  </a:lnTo>
                  <a:lnTo>
                    <a:pt x="710" y="932"/>
                  </a:lnTo>
                  <a:lnTo>
                    <a:pt x="704" y="936"/>
                  </a:lnTo>
                  <a:lnTo>
                    <a:pt x="702" y="952"/>
                  </a:lnTo>
                  <a:lnTo>
                    <a:pt x="712" y="958"/>
                  </a:lnTo>
                  <a:lnTo>
                    <a:pt x="716" y="978"/>
                  </a:lnTo>
                  <a:lnTo>
                    <a:pt x="724" y="992"/>
                  </a:lnTo>
                  <a:lnTo>
                    <a:pt x="718" y="1014"/>
                  </a:lnTo>
                  <a:lnTo>
                    <a:pt x="714" y="1012"/>
                  </a:lnTo>
                  <a:lnTo>
                    <a:pt x="710" y="1014"/>
                  </a:lnTo>
                  <a:lnTo>
                    <a:pt x="722" y="1032"/>
                  </a:lnTo>
                  <a:lnTo>
                    <a:pt x="732" y="1034"/>
                  </a:lnTo>
                  <a:lnTo>
                    <a:pt x="736" y="1028"/>
                  </a:lnTo>
                  <a:lnTo>
                    <a:pt x="732" y="1020"/>
                  </a:lnTo>
                  <a:lnTo>
                    <a:pt x="740" y="1008"/>
                  </a:lnTo>
                  <a:lnTo>
                    <a:pt x="772" y="986"/>
                  </a:lnTo>
                  <a:lnTo>
                    <a:pt x="798" y="978"/>
                  </a:lnTo>
                  <a:lnTo>
                    <a:pt x="820" y="946"/>
                  </a:lnTo>
                  <a:lnTo>
                    <a:pt x="838" y="934"/>
                  </a:lnTo>
                  <a:lnTo>
                    <a:pt x="838" y="944"/>
                  </a:lnTo>
                  <a:lnTo>
                    <a:pt x="828" y="956"/>
                  </a:lnTo>
                  <a:lnTo>
                    <a:pt x="826" y="968"/>
                  </a:lnTo>
                  <a:lnTo>
                    <a:pt x="806" y="988"/>
                  </a:lnTo>
                  <a:lnTo>
                    <a:pt x="798" y="1012"/>
                  </a:lnTo>
                  <a:lnTo>
                    <a:pt x="792" y="1014"/>
                  </a:lnTo>
                  <a:lnTo>
                    <a:pt x="786" y="1028"/>
                  </a:lnTo>
                  <a:lnTo>
                    <a:pt x="766" y="1032"/>
                  </a:lnTo>
                  <a:lnTo>
                    <a:pt x="762" y="1042"/>
                  </a:lnTo>
                  <a:lnTo>
                    <a:pt x="772" y="1042"/>
                  </a:lnTo>
                  <a:lnTo>
                    <a:pt x="780" y="1038"/>
                  </a:lnTo>
                  <a:lnTo>
                    <a:pt x="790" y="1038"/>
                  </a:lnTo>
                  <a:lnTo>
                    <a:pt x="808" y="1014"/>
                  </a:lnTo>
                  <a:lnTo>
                    <a:pt x="810" y="1008"/>
                  </a:lnTo>
                  <a:lnTo>
                    <a:pt x="822" y="998"/>
                  </a:lnTo>
                  <a:lnTo>
                    <a:pt x="824" y="1016"/>
                  </a:lnTo>
                  <a:lnTo>
                    <a:pt x="828" y="1024"/>
                  </a:lnTo>
                  <a:lnTo>
                    <a:pt x="826" y="1032"/>
                  </a:lnTo>
                  <a:lnTo>
                    <a:pt x="814" y="1042"/>
                  </a:lnTo>
                  <a:lnTo>
                    <a:pt x="812" y="1048"/>
                  </a:lnTo>
                  <a:lnTo>
                    <a:pt x="800" y="1058"/>
                  </a:lnTo>
                  <a:lnTo>
                    <a:pt x="808" y="1060"/>
                  </a:lnTo>
                  <a:lnTo>
                    <a:pt x="830" y="1056"/>
                  </a:lnTo>
                  <a:lnTo>
                    <a:pt x="834" y="1066"/>
                  </a:lnTo>
                  <a:lnTo>
                    <a:pt x="838" y="1086"/>
                  </a:lnTo>
                  <a:lnTo>
                    <a:pt x="836" y="1106"/>
                  </a:lnTo>
                  <a:lnTo>
                    <a:pt x="820" y="1136"/>
                  </a:lnTo>
                  <a:lnTo>
                    <a:pt x="836" y="1158"/>
                  </a:lnTo>
                  <a:lnTo>
                    <a:pt x="850" y="1162"/>
                  </a:lnTo>
                  <a:lnTo>
                    <a:pt x="860" y="1174"/>
                  </a:lnTo>
                  <a:lnTo>
                    <a:pt x="876" y="1174"/>
                  </a:lnTo>
                  <a:lnTo>
                    <a:pt x="896" y="1180"/>
                  </a:lnTo>
                  <a:lnTo>
                    <a:pt x="920" y="1198"/>
                  </a:lnTo>
                  <a:lnTo>
                    <a:pt x="952" y="1180"/>
                  </a:lnTo>
                  <a:lnTo>
                    <a:pt x="972" y="1174"/>
                  </a:lnTo>
                  <a:lnTo>
                    <a:pt x="978" y="1170"/>
                  </a:lnTo>
                  <a:lnTo>
                    <a:pt x="978" y="1164"/>
                  </a:lnTo>
                  <a:lnTo>
                    <a:pt x="992" y="1158"/>
                  </a:lnTo>
                  <a:lnTo>
                    <a:pt x="994" y="1164"/>
                  </a:lnTo>
                  <a:lnTo>
                    <a:pt x="984" y="1176"/>
                  </a:lnTo>
                  <a:lnTo>
                    <a:pt x="978" y="1178"/>
                  </a:lnTo>
                  <a:lnTo>
                    <a:pt x="984" y="1180"/>
                  </a:lnTo>
                  <a:lnTo>
                    <a:pt x="990" y="1180"/>
                  </a:lnTo>
                  <a:lnTo>
                    <a:pt x="996" y="1176"/>
                  </a:lnTo>
                  <a:lnTo>
                    <a:pt x="1004" y="1176"/>
                  </a:lnTo>
                  <a:lnTo>
                    <a:pt x="1004" y="1180"/>
                  </a:lnTo>
                  <a:lnTo>
                    <a:pt x="996" y="1186"/>
                  </a:lnTo>
                  <a:lnTo>
                    <a:pt x="1002" y="1190"/>
                  </a:lnTo>
                  <a:lnTo>
                    <a:pt x="1006" y="1200"/>
                  </a:lnTo>
                  <a:lnTo>
                    <a:pt x="1012" y="1200"/>
                  </a:lnTo>
                  <a:lnTo>
                    <a:pt x="1016" y="1206"/>
                  </a:lnTo>
                  <a:lnTo>
                    <a:pt x="1024" y="1206"/>
                  </a:lnTo>
                  <a:lnTo>
                    <a:pt x="1026" y="1204"/>
                  </a:lnTo>
                  <a:lnTo>
                    <a:pt x="1026" y="1200"/>
                  </a:lnTo>
                  <a:close/>
                </a:path>
              </a:pathLst>
            </a:custGeom>
            <a:solidFill>
              <a:srgbClr val="EDEDED"/>
            </a:solidFill>
            <a:ln w="9525" cap="rnd">
              <a:solidFill>
                <a:srgbClr val="EDEDED"/>
              </a:solidFill>
              <a:round/>
              <a:headEnd/>
              <a:tailEnd/>
            </a:ln>
          </p:spPr>
          <p:txBody>
            <a:bodyPr lIns="0" tIns="0" rIns="0"/>
            <a:lstStyle/>
            <a:p>
              <a:pPr defTabSz="914126"/>
              <a:endParaRPr lang="en-GB" sz="1799" kern="0" dirty="0">
                <a:solidFill>
                  <a:sysClr val="windowText" lastClr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94" name="Freeform 444"/>
            <p:cNvSpPr>
              <a:spLocks/>
            </p:cNvSpPr>
            <p:nvPr/>
          </p:nvSpPr>
          <p:spPr bwMode="auto">
            <a:xfrm>
              <a:off x="9593787" y="3198446"/>
              <a:ext cx="10726" cy="30835"/>
            </a:xfrm>
            <a:custGeom>
              <a:avLst/>
              <a:gdLst>
                <a:gd name="T0" fmla="*/ 0 w 16"/>
                <a:gd name="T1" fmla="*/ 46 h 46"/>
                <a:gd name="T2" fmla="*/ 4 w 16"/>
                <a:gd name="T3" fmla="*/ 30 h 46"/>
                <a:gd name="T4" fmla="*/ 4 w 16"/>
                <a:gd name="T5" fmla="*/ 22 h 46"/>
                <a:gd name="T6" fmla="*/ 12 w 16"/>
                <a:gd name="T7" fmla="*/ 16 h 46"/>
                <a:gd name="T8" fmla="*/ 12 w 16"/>
                <a:gd name="T9" fmla="*/ 4 h 46"/>
                <a:gd name="T10" fmla="*/ 16 w 16"/>
                <a:gd name="T11" fmla="*/ 0 h 46"/>
                <a:gd name="T12" fmla="*/ 16 w 16"/>
                <a:gd name="T13" fmla="*/ 12 h 46"/>
                <a:gd name="T14" fmla="*/ 8 w 16"/>
                <a:gd name="T15" fmla="*/ 28 h 46"/>
                <a:gd name="T16" fmla="*/ 0 w 16"/>
                <a:gd name="T1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46">
                  <a:moveTo>
                    <a:pt x="0" y="46"/>
                  </a:moveTo>
                  <a:lnTo>
                    <a:pt x="4" y="30"/>
                  </a:lnTo>
                  <a:lnTo>
                    <a:pt x="4" y="22"/>
                  </a:lnTo>
                  <a:lnTo>
                    <a:pt x="12" y="16"/>
                  </a:lnTo>
                  <a:lnTo>
                    <a:pt x="12" y="4"/>
                  </a:lnTo>
                  <a:lnTo>
                    <a:pt x="16" y="0"/>
                  </a:lnTo>
                  <a:lnTo>
                    <a:pt x="16" y="12"/>
                  </a:lnTo>
                  <a:lnTo>
                    <a:pt x="8" y="28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95" name="Freeform 445"/>
            <p:cNvSpPr>
              <a:spLocks/>
            </p:cNvSpPr>
            <p:nvPr/>
          </p:nvSpPr>
          <p:spPr bwMode="auto">
            <a:xfrm>
              <a:off x="9583062" y="3280226"/>
              <a:ext cx="6703" cy="8044"/>
            </a:xfrm>
            <a:custGeom>
              <a:avLst/>
              <a:gdLst>
                <a:gd name="T0" fmla="*/ 0 w 10"/>
                <a:gd name="T1" fmla="*/ 12 h 12"/>
                <a:gd name="T2" fmla="*/ 4 w 10"/>
                <a:gd name="T3" fmla="*/ 2 h 12"/>
                <a:gd name="T4" fmla="*/ 10 w 10"/>
                <a:gd name="T5" fmla="*/ 0 h 12"/>
                <a:gd name="T6" fmla="*/ 0 w 10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12"/>
                  </a:moveTo>
                  <a:lnTo>
                    <a:pt x="4" y="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96" name="Freeform 446"/>
            <p:cNvSpPr>
              <a:spLocks/>
            </p:cNvSpPr>
            <p:nvPr/>
          </p:nvSpPr>
          <p:spPr bwMode="auto">
            <a:xfrm>
              <a:off x="9588424" y="3268160"/>
              <a:ext cx="5363" cy="8044"/>
            </a:xfrm>
            <a:custGeom>
              <a:avLst/>
              <a:gdLst>
                <a:gd name="T0" fmla="*/ 0 w 8"/>
                <a:gd name="T1" fmla="*/ 12 h 12"/>
                <a:gd name="T2" fmla="*/ 0 w 8"/>
                <a:gd name="T3" fmla="*/ 10 h 12"/>
                <a:gd name="T4" fmla="*/ 2 w 8"/>
                <a:gd name="T5" fmla="*/ 6 h 12"/>
                <a:gd name="T6" fmla="*/ 4 w 8"/>
                <a:gd name="T7" fmla="*/ 4 h 12"/>
                <a:gd name="T8" fmla="*/ 8 w 8"/>
                <a:gd name="T9" fmla="*/ 0 h 12"/>
                <a:gd name="T10" fmla="*/ 0 w 8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2">
                  <a:moveTo>
                    <a:pt x="0" y="12"/>
                  </a:moveTo>
                  <a:lnTo>
                    <a:pt x="0" y="10"/>
                  </a:lnTo>
                  <a:lnTo>
                    <a:pt x="2" y="6"/>
                  </a:lnTo>
                  <a:lnTo>
                    <a:pt x="4" y="4"/>
                  </a:lnTo>
                  <a:lnTo>
                    <a:pt x="8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97" name="Freeform 447"/>
            <p:cNvSpPr>
              <a:spLocks/>
            </p:cNvSpPr>
            <p:nvPr/>
          </p:nvSpPr>
          <p:spPr bwMode="auto">
            <a:xfrm>
              <a:off x="9561611" y="3170291"/>
              <a:ext cx="5363" cy="6703"/>
            </a:xfrm>
            <a:custGeom>
              <a:avLst/>
              <a:gdLst>
                <a:gd name="T0" fmla="*/ 8 w 8"/>
                <a:gd name="T1" fmla="*/ 10 h 10"/>
                <a:gd name="T2" fmla="*/ 4 w 8"/>
                <a:gd name="T3" fmla="*/ 8 h 10"/>
                <a:gd name="T4" fmla="*/ 0 w 8"/>
                <a:gd name="T5" fmla="*/ 4 h 10"/>
                <a:gd name="T6" fmla="*/ 4 w 8"/>
                <a:gd name="T7" fmla="*/ 0 h 10"/>
                <a:gd name="T8" fmla="*/ 8 w 8"/>
                <a:gd name="T9" fmla="*/ 4 h 10"/>
                <a:gd name="T10" fmla="*/ 8 w 8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0">
                  <a:moveTo>
                    <a:pt x="8" y="10"/>
                  </a:moveTo>
                  <a:lnTo>
                    <a:pt x="4" y="8"/>
                  </a:lnTo>
                  <a:lnTo>
                    <a:pt x="0" y="4"/>
                  </a:lnTo>
                  <a:lnTo>
                    <a:pt x="4" y="0"/>
                  </a:lnTo>
                  <a:lnTo>
                    <a:pt x="8" y="4"/>
                  </a:lnTo>
                  <a:lnTo>
                    <a:pt x="8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98" name="Freeform 448"/>
            <p:cNvSpPr>
              <a:spLocks/>
            </p:cNvSpPr>
            <p:nvPr/>
          </p:nvSpPr>
          <p:spPr bwMode="auto">
            <a:xfrm>
              <a:off x="9210358" y="3652929"/>
              <a:ext cx="4022" cy="6703"/>
            </a:xfrm>
            <a:custGeom>
              <a:avLst/>
              <a:gdLst>
                <a:gd name="T0" fmla="*/ 0 w 6"/>
                <a:gd name="T1" fmla="*/ 10 h 10"/>
                <a:gd name="T2" fmla="*/ 0 w 6"/>
                <a:gd name="T3" fmla="*/ 4 h 10"/>
                <a:gd name="T4" fmla="*/ 6 w 6"/>
                <a:gd name="T5" fmla="*/ 0 h 10"/>
                <a:gd name="T6" fmla="*/ 6 w 6"/>
                <a:gd name="T7" fmla="*/ 6 h 10"/>
                <a:gd name="T8" fmla="*/ 0 w 6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10"/>
                  </a:moveTo>
                  <a:lnTo>
                    <a:pt x="0" y="4"/>
                  </a:lnTo>
                  <a:lnTo>
                    <a:pt x="6" y="0"/>
                  </a:lnTo>
                  <a:lnTo>
                    <a:pt x="6" y="6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399" name="Freeform 449"/>
            <p:cNvSpPr>
              <a:spLocks/>
            </p:cNvSpPr>
            <p:nvPr/>
          </p:nvSpPr>
          <p:spPr bwMode="auto">
            <a:xfrm>
              <a:off x="9301522" y="2962490"/>
              <a:ext cx="20110" cy="13406"/>
            </a:xfrm>
            <a:custGeom>
              <a:avLst/>
              <a:gdLst>
                <a:gd name="T0" fmla="*/ 0 w 30"/>
                <a:gd name="T1" fmla="*/ 20 h 20"/>
                <a:gd name="T2" fmla="*/ 4 w 30"/>
                <a:gd name="T3" fmla="*/ 10 h 20"/>
                <a:gd name="T4" fmla="*/ 14 w 30"/>
                <a:gd name="T5" fmla="*/ 0 h 20"/>
                <a:gd name="T6" fmla="*/ 26 w 30"/>
                <a:gd name="T7" fmla="*/ 0 h 20"/>
                <a:gd name="T8" fmla="*/ 30 w 30"/>
                <a:gd name="T9" fmla="*/ 4 h 20"/>
                <a:gd name="T10" fmla="*/ 22 w 30"/>
                <a:gd name="T11" fmla="*/ 6 h 20"/>
                <a:gd name="T12" fmla="*/ 18 w 30"/>
                <a:gd name="T13" fmla="*/ 12 h 20"/>
                <a:gd name="T14" fmla="*/ 10 w 30"/>
                <a:gd name="T15" fmla="*/ 16 h 20"/>
                <a:gd name="T16" fmla="*/ 0 w 30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20">
                  <a:moveTo>
                    <a:pt x="0" y="20"/>
                  </a:moveTo>
                  <a:lnTo>
                    <a:pt x="4" y="10"/>
                  </a:lnTo>
                  <a:lnTo>
                    <a:pt x="14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22" y="6"/>
                  </a:lnTo>
                  <a:lnTo>
                    <a:pt x="18" y="12"/>
                  </a:lnTo>
                  <a:lnTo>
                    <a:pt x="10" y="16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00" name="Freeform 450"/>
            <p:cNvSpPr>
              <a:spLocks/>
            </p:cNvSpPr>
            <p:nvPr/>
          </p:nvSpPr>
          <p:spPr bwMode="auto">
            <a:xfrm>
              <a:off x="9305545" y="2979917"/>
              <a:ext cx="6703" cy="6703"/>
            </a:xfrm>
            <a:custGeom>
              <a:avLst/>
              <a:gdLst>
                <a:gd name="T0" fmla="*/ 0 w 10"/>
                <a:gd name="T1" fmla="*/ 6 h 10"/>
                <a:gd name="T2" fmla="*/ 2 w 10"/>
                <a:gd name="T3" fmla="*/ 2 h 10"/>
                <a:gd name="T4" fmla="*/ 8 w 10"/>
                <a:gd name="T5" fmla="*/ 0 h 10"/>
                <a:gd name="T6" fmla="*/ 10 w 10"/>
                <a:gd name="T7" fmla="*/ 6 h 10"/>
                <a:gd name="T8" fmla="*/ 4 w 10"/>
                <a:gd name="T9" fmla="*/ 10 h 10"/>
                <a:gd name="T10" fmla="*/ 0 w 10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0">
                  <a:moveTo>
                    <a:pt x="0" y="6"/>
                  </a:moveTo>
                  <a:lnTo>
                    <a:pt x="2" y="2"/>
                  </a:lnTo>
                  <a:lnTo>
                    <a:pt x="8" y="0"/>
                  </a:lnTo>
                  <a:lnTo>
                    <a:pt x="10" y="6"/>
                  </a:lnTo>
                  <a:lnTo>
                    <a:pt x="4" y="1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01" name="Freeform 451"/>
            <p:cNvSpPr>
              <a:spLocks/>
            </p:cNvSpPr>
            <p:nvPr/>
          </p:nvSpPr>
          <p:spPr bwMode="auto">
            <a:xfrm>
              <a:off x="9231808" y="2832445"/>
              <a:ext cx="6703" cy="6703"/>
            </a:xfrm>
            <a:custGeom>
              <a:avLst/>
              <a:gdLst>
                <a:gd name="T0" fmla="*/ 0 w 10"/>
                <a:gd name="T1" fmla="*/ 10 h 10"/>
                <a:gd name="T2" fmla="*/ 4 w 10"/>
                <a:gd name="T3" fmla="*/ 6 h 10"/>
                <a:gd name="T4" fmla="*/ 10 w 10"/>
                <a:gd name="T5" fmla="*/ 0 h 10"/>
                <a:gd name="T6" fmla="*/ 6 w 10"/>
                <a:gd name="T7" fmla="*/ 10 h 10"/>
                <a:gd name="T8" fmla="*/ 0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0" y="10"/>
                  </a:moveTo>
                  <a:lnTo>
                    <a:pt x="4" y="6"/>
                  </a:lnTo>
                  <a:lnTo>
                    <a:pt x="10" y="0"/>
                  </a:lnTo>
                  <a:lnTo>
                    <a:pt x="6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02" name="Freeform 452"/>
            <p:cNvSpPr>
              <a:spLocks/>
            </p:cNvSpPr>
            <p:nvPr/>
          </p:nvSpPr>
          <p:spPr bwMode="auto">
            <a:xfrm>
              <a:off x="9255940" y="2806972"/>
              <a:ext cx="10726" cy="16089"/>
            </a:xfrm>
            <a:custGeom>
              <a:avLst/>
              <a:gdLst>
                <a:gd name="T0" fmla="*/ 0 w 16"/>
                <a:gd name="T1" fmla="*/ 24 h 24"/>
                <a:gd name="T2" fmla="*/ 4 w 16"/>
                <a:gd name="T3" fmla="*/ 12 h 24"/>
                <a:gd name="T4" fmla="*/ 6 w 16"/>
                <a:gd name="T5" fmla="*/ 10 h 24"/>
                <a:gd name="T6" fmla="*/ 14 w 16"/>
                <a:gd name="T7" fmla="*/ 0 h 24"/>
                <a:gd name="T8" fmla="*/ 16 w 16"/>
                <a:gd name="T9" fmla="*/ 4 h 24"/>
                <a:gd name="T10" fmla="*/ 0 w 16"/>
                <a:gd name="T1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4">
                  <a:moveTo>
                    <a:pt x="0" y="24"/>
                  </a:moveTo>
                  <a:lnTo>
                    <a:pt x="4" y="12"/>
                  </a:lnTo>
                  <a:lnTo>
                    <a:pt x="6" y="10"/>
                  </a:lnTo>
                  <a:lnTo>
                    <a:pt x="14" y="0"/>
                  </a:lnTo>
                  <a:lnTo>
                    <a:pt x="16" y="4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03" name="Freeform 453"/>
            <p:cNvSpPr>
              <a:spLocks/>
            </p:cNvSpPr>
            <p:nvPr/>
          </p:nvSpPr>
          <p:spPr bwMode="auto">
            <a:xfrm>
              <a:off x="9241193" y="2886072"/>
              <a:ext cx="17428" cy="16089"/>
            </a:xfrm>
            <a:custGeom>
              <a:avLst/>
              <a:gdLst>
                <a:gd name="T0" fmla="*/ 0 w 26"/>
                <a:gd name="T1" fmla="*/ 24 h 24"/>
                <a:gd name="T2" fmla="*/ 2 w 26"/>
                <a:gd name="T3" fmla="*/ 20 h 24"/>
                <a:gd name="T4" fmla="*/ 0 w 26"/>
                <a:gd name="T5" fmla="*/ 6 h 24"/>
                <a:gd name="T6" fmla="*/ 4 w 26"/>
                <a:gd name="T7" fmla="*/ 4 h 24"/>
                <a:gd name="T8" fmla="*/ 8 w 26"/>
                <a:gd name="T9" fmla="*/ 0 h 24"/>
                <a:gd name="T10" fmla="*/ 12 w 26"/>
                <a:gd name="T11" fmla="*/ 4 h 24"/>
                <a:gd name="T12" fmla="*/ 16 w 26"/>
                <a:gd name="T13" fmla="*/ 6 h 24"/>
                <a:gd name="T14" fmla="*/ 24 w 26"/>
                <a:gd name="T15" fmla="*/ 2 h 24"/>
                <a:gd name="T16" fmla="*/ 16 w 26"/>
                <a:gd name="T17" fmla="*/ 14 h 24"/>
                <a:gd name="T18" fmla="*/ 18 w 26"/>
                <a:gd name="T19" fmla="*/ 18 h 24"/>
                <a:gd name="T20" fmla="*/ 26 w 26"/>
                <a:gd name="T21" fmla="*/ 20 h 24"/>
                <a:gd name="T22" fmla="*/ 24 w 26"/>
                <a:gd name="T23" fmla="*/ 24 h 24"/>
                <a:gd name="T24" fmla="*/ 10 w 26"/>
                <a:gd name="T25" fmla="*/ 24 h 24"/>
                <a:gd name="T26" fmla="*/ 0 w 26"/>
                <a:gd name="T2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" h="24">
                  <a:moveTo>
                    <a:pt x="0" y="24"/>
                  </a:moveTo>
                  <a:lnTo>
                    <a:pt x="2" y="20"/>
                  </a:lnTo>
                  <a:lnTo>
                    <a:pt x="0" y="6"/>
                  </a:lnTo>
                  <a:lnTo>
                    <a:pt x="4" y="4"/>
                  </a:lnTo>
                  <a:lnTo>
                    <a:pt x="8" y="0"/>
                  </a:lnTo>
                  <a:lnTo>
                    <a:pt x="12" y="4"/>
                  </a:lnTo>
                  <a:lnTo>
                    <a:pt x="16" y="6"/>
                  </a:lnTo>
                  <a:lnTo>
                    <a:pt x="24" y="2"/>
                  </a:lnTo>
                  <a:lnTo>
                    <a:pt x="16" y="14"/>
                  </a:lnTo>
                  <a:lnTo>
                    <a:pt x="18" y="18"/>
                  </a:lnTo>
                  <a:lnTo>
                    <a:pt x="26" y="20"/>
                  </a:lnTo>
                  <a:lnTo>
                    <a:pt x="24" y="24"/>
                  </a:lnTo>
                  <a:lnTo>
                    <a:pt x="10" y="24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04" name="Freeform 454"/>
            <p:cNvSpPr>
              <a:spLocks/>
            </p:cNvSpPr>
            <p:nvPr/>
          </p:nvSpPr>
          <p:spPr bwMode="auto">
            <a:xfrm>
              <a:off x="9251917" y="2938357"/>
              <a:ext cx="4022" cy="6703"/>
            </a:xfrm>
            <a:custGeom>
              <a:avLst/>
              <a:gdLst>
                <a:gd name="T0" fmla="*/ 4 w 6"/>
                <a:gd name="T1" fmla="*/ 10 h 10"/>
                <a:gd name="T2" fmla="*/ 0 w 6"/>
                <a:gd name="T3" fmla="*/ 4 h 10"/>
                <a:gd name="T4" fmla="*/ 2 w 6"/>
                <a:gd name="T5" fmla="*/ 0 h 10"/>
                <a:gd name="T6" fmla="*/ 6 w 6"/>
                <a:gd name="T7" fmla="*/ 2 h 10"/>
                <a:gd name="T8" fmla="*/ 4 w 6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4" y="10"/>
                  </a:moveTo>
                  <a:lnTo>
                    <a:pt x="0" y="4"/>
                  </a:lnTo>
                  <a:lnTo>
                    <a:pt x="2" y="0"/>
                  </a:lnTo>
                  <a:lnTo>
                    <a:pt x="6" y="2"/>
                  </a:lnTo>
                  <a:lnTo>
                    <a:pt x="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05" name="Freeform 455"/>
            <p:cNvSpPr>
              <a:spLocks/>
            </p:cNvSpPr>
            <p:nvPr/>
          </p:nvSpPr>
          <p:spPr bwMode="auto">
            <a:xfrm>
              <a:off x="9104445" y="2816357"/>
              <a:ext cx="26813" cy="13406"/>
            </a:xfrm>
            <a:custGeom>
              <a:avLst/>
              <a:gdLst>
                <a:gd name="T0" fmla="*/ 40 w 40"/>
                <a:gd name="T1" fmla="*/ 4 h 20"/>
                <a:gd name="T2" fmla="*/ 40 w 40"/>
                <a:gd name="T3" fmla="*/ 10 h 20"/>
                <a:gd name="T4" fmla="*/ 22 w 40"/>
                <a:gd name="T5" fmla="*/ 20 h 20"/>
                <a:gd name="T6" fmla="*/ 8 w 40"/>
                <a:gd name="T7" fmla="*/ 18 h 20"/>
                <a:gd name="T8" fmla="*/ 0 w 40"/>
                <a:gd name="T9" fmla="*/ 4 h 20"/>
                <a:gd name="T10" fmla="*/ 2 w 40"/>
                <a:gd name="T11" fmla="*/ 0 h 20"/>
                <a:gd name="T12" fmla="*/ 12 w 40"/>
                <a:gd name="T13" fmla="*/ 6 h 20"/>
                <a:gd name="T14" fmla="*/ 16 w 40"/>
                <a:gd name="T15" fmla="*/ 2 h 20"/>
                <a:gd name="T16" fmla="*/ 26 w 40"/>
                <a:gd name="T17" fmla="*/ 4 h 20"/>
                <a:gd name="T18" fmla="*/ 34 w 40"/>
                <a:gd name="T19" fmla="*/ 0 h 20"/>
                <a:gd name="T20" fmla="*/ 40 w 40"/>
                <a:gd name="T21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0">
                  <a:moveTo>
                    <a:pt x="40" y="4"/>
                  </a:moveTo>
                  <a:lnTo>
                    <a:pt x="40" y="10"/>
                  </a:lnTo>
                  <a:lnTo>
                    <a:pt x="22" y="20"/>
                  </a:lnTo>
                  <a:lnTo>
                    <a:pt x="8" y="18"/>
                  </a:lnTo>
                  <a:lnTo>
                    <a:pt x="0" y="4"/>
                  </a:lnTo>
                  <a:lnTo>
                    <a:pt x="2" y="0"/>
                  </a:lnTo>
                  <a:lnTo>
                    <a:pt x="12" y="6"/>
                  </a:lnTo>
                  <a:lnTo>
                    <a:pt x="16" y="2"/>
                  </a:lnTo>
                  <a:lnTo>
                    <a:pt x="26" y="4"/>
                  </a:lnTo>
                  <a:lnTo>
                    <a:pt x="34" y="0"/>
                  </a:lnTo>
                  <a:lnTo>
                    <a:pt x="4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06" name="Freeform 456"/>
            <p:cNvSpPr>
              <a:spLocks/>
            </p:cNvSpPr>
            <p:nvPr/>
          </p:nvSpPr>
          <p:spPr bwMode="auto">
            <a:xfrm>
              <a:off x="9095061" y="2820379"/>
              <a:ext cx="12066" cy="12066"/>
            </a:xfrm>
            <a:custGeom>
              <a:avLst/>
              <a:gdLst>
                <a:gd name="T0" fmla="*/ 18 w 18"/>
                <a:gd name="T1" fmla="*/ 18 h 18"/>
                <a:gd name="T2" fmla="*/ 8 w 18"/>
                <a:gd name="T3" fmla="*/ 0 h 18"/>
                <a:gd name="T4" fmla="*/ 2 w 18"/>
                <a:gd name="T5" fmla="*/ 4 h 18"/>
                <a:gd name="T6" fmla="*/ 0 w 18"/>
                <a:gd name="T7" fmla="*/ 14 h 18"/>
                <a:gd name="T8" fmla="*/ 6 w 18"/>
                <a:gd name="T9" fmla="*/ 14 h 18"/>
                <a:gd name="T10" fmla="*/ 18 w 18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8">
                  <a:moveTo>
                    <a:pt x="18" y="18"/>
                  </a:moveTo>
                  <a:lnTo>
                    <a:pt x="8" y="0"/>
                  </a:lnTo>
                  <a:lnTo>
                    <a:pt x="2" y="4"/>
                  </a:lnTo>
                  <a:lnTo>
                    <a:pt x="0" y="14"/>
                  </a:lnTo>
                  <a:lnTo>
                    <a:pt x="6" y="14"/>
                  </a:lnTo>
                  <a:lnTo>
                    <a:pt x="18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07" name="Freeform 457"/>
            <p:cNvSpPr>
              <a:spLocks/>
            </p:cNvSpPr>
            <p:nvPr/>
          </p:nvSpPr>
          <p:spPr bwMode="auto">
            <a:xfrm>
              <a:off x="8682137" y="3084490"/>
              <a:ext cx="6703" cy="6703"/>
            </a:xfrm>
            <a:custGeom>
              <a:avLst/>
              <a:gdLst>
                <a:gd name="T0" fmla="*/ 0 w 10"/>
                <a:gd name="T1" fmla="*/ 10 h 10"/>
                <a:gd name="T2" fmla="*/ 8 w 10"/>
                <a:gd name="T3" fmla="*/ 8 h 10"/>
                <a:gd name="T4" fmla="*/ 10 w 10"/>
                <a:gd name="T5" fmla="*/ 0 h 10"/>
                <a:gd name="T6" fmla="*/ 0 w 10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0" y="10"/>
                  </a:moveTo>
                  <a:lnTo>
                    <a:pt x="8" y="8"/>
                  </a:lnTo>
                  <a:lnTo>
                    <a:pt x="1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08" name="Freeform 458"/>
            <p:cNvSpPr>
              <a:spLocks/>
            </p:cNvSpPr>
            <p:nvPr/>
          </p:nvSpPr>
          <p:spPr bwMode="auto">
            <a:xfrm>
              <a:off x="8603038" y="3222578"/>
              <a:ext cx="5363" cy="12066"/>
            </a:xfrm>
            <a:custGeom>
              <a:avLst/>
              <a:gdLst>
                <a:gd name="T0" fmla="*/ 8 w 8"/>
                <a:gd name="T1" fmla="*/ 18 h 18"/>
                <a:gd name="T2" fmla="*/ 6 w 8"/>
                <a:gd name="T3" fmla="*/ 8 h 18"/>
                <a:gd name="T4" fmla="*/ 6 w 8"/>
                <a:gd name="T5" fmla="*/ 2 h 18"/>
                <a:gd name="T6" fmla="*/ 0 w 8"/>
                <a:gd name="T7" fmla="*/ 0 h 18"/>
                <a:gd name="T8" fmla="*/ 2 w 8"/>
                <a:gd name="T9" fmla="*/ 10 h 18"/>
                <a:gd name="T10" fmla="*/ 8 w 8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8">
                  <a:moveTo>
                    <a:pt x="8" y="18"/>
                  </a:moveTo>
                  <a:lnTo>
                    <a:pt x="6" y="8"/>
                  </a:lnTo>
                  <a:lnTo>
                    <a:pt x="6" y="2"/>
                  </a:lnTo>
                  <a:lnTo>
                    <a:pt x="0" y="0"/>
                  </a:lnTo>
                  <a:lnTo>
                    <a:pt x="2" y="10"/>
                  </a:lnTo>
                  <a:lnTo>
                    <a:pt x="8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09" name="Freeform 459"/>
            <p:cNvSpPr>
              <a:spLocks/>
            </p:cNvSpPr>
            <p:nvPr/>
          </p:nvSpPr>
          <p:spPr bwMode="auto">
            <a:xfrm>
              <a:off x="8608400" y="3202467"/>
              <a:ext cx="8044" cy="14747"/>
            </a:xfrm>
            <a:custGeom>
              <a:avLst/>
              <a:gdLst>
                <a:gd name="T0" fmla="*/ 0 w 12"/>
                <a:gd name="T1" fmla="*/ 22 h 22"/>
                <a:gd name="T2" fmla="*/ 6 w 12"/>
                <a:gd name="T3" fmla="*/ 18 h 22"/>
                <a:gd name="T4" fmla="*/ 12 w 12"/>
                <a:gd name="T5" fmla="*/ 0 h 22"/>
                <a:gd name="T6" fmla="*/ 10 w 12"/>
                <a:gd name="T7" fmla="*/ 0 h 22"/>
                <a:gd name="T8" fmla="*/ 0 w 12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2">
                  <a:moveTo>
                    <a:pt x="0" y="22"/>
                  </a:moveTo>
                  <a:lnTo>
                    <a:pt x="6" y="18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10" name="Freeform 460"/>
            <p:cNvSpPr>
              <a:spLocks/>
            </p:cNvSpPr>
            <p:nvPr/>
          </p:nvSpPr>
          <p:spPr bwMode="auto">
            <a:xfrm>
              <a:off x="9080313" y="3512160"/>
              <a:ext cx="38879" cy="17428"/>
            </a:xfrm>
            <a:custGeom>
              <a:avLst/>
              <a:gdLst>
                <a:gd name="T0" fmla="*/ 48 w 58"/>
                <a:gd name="T1" fmla="*/ 18 h 26"/>
                <a:gd name="T2" fmla="*/ 58 w 58"/>
                <a:gd name="T3" fmla="*/ 16 h 26"/>
                <a:gd name="T4" fmla="*/ 58 w 58"/>
                <a:gd name="T5" fmla="*/ 10 h 26"/>
                <a:gd name="T6" fmla="*/ 54 w 58"/>
                <a:gd name="T7" fmla="*/ 10 h 26"/>
                <a:gd name="T8" fmla="*/ 48 w 58"/>
                <a:gd name="T9" fmla="*/ 12 h 26"/>
                <a:gd name="T10" fmla="*/ 44 w 58"/>
                <a:gd name="T11" fmla="*/ 8 h 26"/>
                <a:gd name="T12" fmla="*/ 44 w 58"/>
                <a:gd name="T13" fmla="*/ 0 h 26"/>
                <a:gd name="T14" fmla="*/ 36 w 58"/>
                <a:gd name="T15" fmla="*/ 4 h 26"/>
                <a:gd name="T16" fmla="*/ 6 w 58"/>
                <a:gd name="T17" fmla="*/ 12 h 26"/>
                <a:gd name="T18" fmla="*/ 2 w 58"/>
                <a:gd name="T19" fmla="*/ 14 h 26"/>
                <a:gd name="T20" fmla="*/ 0 w 58"/>
                <a:gd name="T21" fmla="*/ 18 h 26"/>
                <a:gd name="T22" fmla="*/ 12 w 58"/>
                <a:gd name="T23" fmla="*/ 26 h 26"/>
                <a:gd name="T24" fmla="*/ 22 w 58"/>
                <a:gd name="T25" fmla="*/ 24 h 26"/>
                <a:gd name="T26" fmla="*/ 30 w 58"/>
                <a:gd name="T27" fmla="*/ 24 h 26"/>
                <a:gd name="T28" fmla="*/ 40 w 58"/>
                <a:gd name="T29" fmla="*/ 18 h 26"/>
                <a:gd name="T30" fmla="*/ 48 w 58"/>
                <a:gd name="T31" fmla="*/ 1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26">
                  <a:moveTo>
                    <a:pt x="48" y="18"/>
                  </a:moveTo>
                  <a:lnTo>
                    <a:pt x="58" y="16"/>
                  </a:lnTo>
                  <a:lnTo>
                    <a:pt x="58" y="10"/>
                  </a:lnTo>
                  <a:lnTo>
                    <a:pt x="54" y="10"/>
                  </a:lnTo>
                  <a:lnTo>
                    <a:pt x="48" y="12"/>
                  </a:lnTo>
                  <a:lnTo>
                    <a:pt x="44" y="8"/>
                  </a:lnTo>
                  <a:lnTo>
                    <a:pt x="44" y="0"/>
                  </a:lnTo>
                  <a:lnTo>
                    <a:pt x="36" y="4"/>
                  </a:lnTo>
                  <a:lnTo>
                    <a:pt x="6" y="12"/>
                  </a:lnTo>
                  <a:lnTo>
                    <a:pt x="2" y="14"/>
                  </a:lnTo>
                  <a:lnTo>
                    <a:pt x="0" y="18"/>
                  </a:lnTo>
                  <a:lnTo>
                    <a:pt x="12" y="26"/>
                  </a:lnTo>
                  <a:lnTo>
                    <a:pt x="22" y="24"/>
                  </a:lnTo>
                  <a:lnTo>
                    <a:pt x="30" y="24"/>
                  </a:lnTo>
                  <a:lnTo>
                    <a:pt x="40" y="18"/>
                  </a:lnTo>
                  <a:lnTo>
                    <a:pt x="48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11" name="Freeform 470"/>
            <p:cNvSpPr>
              <a:spLocks/>
            </p:cNvSpPr>
            <p:nvPr/>
          </p:nvSpPr>
          <p:spPr bwMode="auto">
            <a:xfrm>
              <a:off x="4709756" y="366969"/>
              <a:ext cx="21450" cy="5363"/>
            </a:xfrm>
            <a:custGeom>
              <a:avLst/>
              <a:gdLst>
                <a:gd name="T0" fmla="*/ 28 w 32"/>
                <a:gd name="T1" fmla="*/ 0 h 8"/>
                <a:gd name="T2" fmla="*/ 32 w 32"/>
                <a:gd name="T3" fmla="*/ 4 h 8"/>
                <a:gd name="T4" fmla="*/ 18 w 32"/>
                <a:gd name="T5" fmla="*/ 8 h 8"/>
                <a:gd name="T6" fmla="*/ 0 w 32"/>
                <a:gd name="T7" fmla="*/ 2 h 8"/>
                <a:gd name="T8" fmla="*/ 2 w 32"/>
                <a:gd name="T9" fmla="*/ 0 h 8"/>
                <a:gd name="T10" fmla="*/ 28 w 32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8">
                  <a:moveTo>
                    <a:pt x="28" y="0"/>
                  </a:moveTo>
                  <a:lnTo>
                    <a:pt x="32" y="4"/>
                  </a:lnTo>
                  <a:lnTo>
                    <a:pt x="18" y="8"/>
                  </a:lnTo>
                  <a:lnTo>
                    <a:pt x="0" y="2"/>
                  </a:lnTo>
                  <a:lnTo>
                    <a:pt x="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12" name="Freeform 471"/>
            <p:cNvSpPr>
              <a:spLocks/>
            </p:cNvSpPr>
            <p:nvPr/>
          </p:nvSpPr>
          <p:spPr bwMode="auto">
            <a:xfrm>
              <a:off x="4728525" y="247650"/>
              <a:ext cx="1004156" cy="540287"/>
            </a:xfrm>
            <a:custGeom>
              <a:avLst/>
              <a:gdLst>
                <a:gd name="T0" fmla="*/ 1366 w 1498"/>
                <a:gd name="T1" fmla="*/ 54 h 806"/>
                <a:gd name="T2" fmla="*/ 1208 w 1498"/>
                <a:gd name="T3" fmla="*/ 82 h 806"/>
                <a:gd name="T4" fmla="*/ 1138 w 1498"/>
                <a:gd name="T5" fmla="*/ 54 h 806"/>
                <a:gd name="T6" fmla="*/ 1048 w 1498"/>
                <a:gd name="T7" fmla="*/ 40 h 806"/>
                <a:gd name="T8" fmla="*/ 1288 w 1498"/>
                <a:gd name="T9" fmla="*/ 22 h 806"/>
                <a:gd name="T10" fmla="*/ 1104 w 1498"/>
                <a:gd name="T11" fmla="*/ 18 h 806"/>
                <a:gd name="T12" fmla="*/ 1062 w 1498"/>
                <a:gd name="T13" fmla="*/ 12 h 806"/>
                <a:gd name="T14" fmla="*/ 940 w 1498"/>
                <a:gd name="T15" fmla="*/ 10 h 806"/>
                <a:gd name="T16" fmla="*/ 806 w 1498"/>
                <a:gd name="T17" fmla="*/ 14 h 806"/>
                <a:gd name="T18" fmla="*/ 816 w 1498"/>
                <a:gd name="T19" fmla="*/ 32 h 806"/>
                <a:gd name="T20" fmla="*/ 738 w 1498"/>
                <a:gd name="T21" fmla="*/ 48 h 806"/>
                <a:gd name="T22" fmla="*/ 604 w 1498"/>
                <a:gd name="T23" fmla="*/ 52 h 806"/>
                <a:gd name="T24" fmla="*/ 460 w 1498"/>
                <a:gd name="T25" fmla="*/ 54 h 806"/>
                <a:gd name="T26" fmla="*/ 308 w 1498"/>
                <a:gd name="T27" fmla="*/ 70 h 806"/>
                <a:gd name="T28" fmla="*/ 232 w 1498"/>
                <a:gd name="T29" fmla="*/ 110 h 806"/>
                <a:gd name="T30" fmla="*/ 54 w 1498"/>
                <a:gd name="T31" fmla="*/ 166 h 806"/>
                <a:gd name="T32" fmla="*/ 116 w 1498"/>
                <a:gd name="T33" fmla="*/ 192 h 806"/>
                <a:gd name="T34" fmla="*/ 34 w 1498"/>
                <a:gd name="T35" fmla="*/ 202 h 806"/>
                <a:gd name="T36" fmla="*/ 88 w 1498"/>
                <a:gd name="T37" fmla="*/ 224 h 806"/>
                <a:gd name="T38" fmla="*/ 132 w 1498"/>
                <a:gd name="T39" fmla="*/ 226 h 806"/>
                <a:gd name="T40" fmla="*/ 202 w 1498"/>
                <a:gd name="T41" fmla="*/ 218 h 806"/>
                <a:gd name="T42" fmla="*/ 284 w 1498"/>
                <a:gd name="T43" fmla="*/ 250 h 806"/>
                <a:gd name="T44" fmla="*/ 306 w 1498"/>
                <a:gd name="T45" fmla="*/ 318 h 806"/>
                <a:gd name="T46" fmla="*/ 278 w 1498"/>
                <a:gd name="T47" fmla="*/ 380 h 806"/>
                <a:gd name="T48" fmla="*/ 346 w 1498"/>
                <a:gd name="T49" fmla="*/ 358 h 806"/>
                <a:gd name="T50" fmla="*/ 368 w 1498"/>
                <a:gd name="T51" fmla="*/ 388 h 806"/>
                <a:gd name="T52" fmla="*/ 284 w 1498"/>
                <a:gd name="T53" fmla="*/ 398 h 806"/>
                <a:gd name="T54" fmla="*/ 370 w 1498"/>
                <a:gd name="T55" fmla="*/ 430 h 806"/>
                <a:gd name="T56" fmla="*/ 308 w 1498"/>
                <a:gd name="T57" fmla="*/ 492 h 806"/>
                <a:gd name="T58" fmla="*/ 266 w 1498"/>
                <a:gd name="T59" fmla="*/ 502 h 806"/>
                <a:gd name="T60" fmla="*/ 238 w 1498"/>
                <a:gd name="T61" fmla="*/ 522 h 806"/>
                <a:gd name="T62" fmla="*/ 208 w 1498"/>
                <a:gd name="T63" fmla="*/ 574 h 806"/>
                <a:gd name="T64" fmla="*/ 258 w 1498"/>
                <a:gd name="T65" fmla="*/ 586 h 806"/>
                <a:gd name="T66" fmla="*/ 264 w 1498"/>
                <a:gd name="T67" fmla="*/ 628 h 806"/>
                <a:gd name="T68" fmla="*/ 236 w 1498"/>
                <a:gd name="T69" fmla="*/ 680 h 806"/>
                <a:gd name="T70" fmla="*/ 276 w 1498"/>
                <a:gd name="T71" fmla="*/ 766 h 806"/>
                <a:gd name="T72" fmla="*/ 382 w 1498"/>
                <a:gd name="T73" fmla="*/ 790 h 806"/>
                <a:gd name="T74" fmla="*/ 472 w 1498"/>
                <a:gd name="T75" fmla="*/ 702 h 806"/>
                <a:gd name="T76" fmla="*/ 516 w 1498"/>
                <a:gd name="T77" fmla="*/ 646 h 806"/>
                <a:gd name="T78" fmla="*/ 584 w 1498"/>
                <a:gd name="T79" fmla="*/ 600 h 806"/>
                <a:gd name="T80" fmla="*/ 662 w 1498"/>
                <a:gd name="T81" fmla="*/ 574 h 806"/>
                <a:gd name="T82" fmla="*/ 814 w 1498"/>
                <a:gd name="T83" fmla="*/ 512 h 806"/>
                <a:gd name="T84" fmla="*/ 958 w 1498"/>
                <a:gd name="T85" fmla="*/ 484 h 806"/>
                <a:gd name="T86" fmla="*/ 1092 w 1498"/>
                <a:gd name="T87" fmla="*/ 440 h 806"/>
                <a:gd name="T88" fmla="*/ 962 w 1498"/>
                <a:gd name="T89" fmla="*/ 428 h 806"/>
                <a:gd name="T90" fmla="*/ 998 w 1498"/>
                <a:gd name="T91" fmla="*/ 392 h 806"/>
                <a:gd name="T92" fmla="*/ 1004 w 1498"/>
                <a:gd name="T93" fmla="*/ 360 h 806"/>
                <a:gd name="T94" fmla="*/ 1126 w 1498"/>
                <a:gd name="T95" fmla="*/ 404 h 806"/>
                <a:gd name="T96" fmla="*/ 1144 w 1498"/>
                <a:gd name="T97" fmla="*/ 376 h 806"/>
                <a:gd name="T98" fmla="*/ 1090 w 1498"/>
                <a:gd name="T99" fmla="*/ 340 h 806"/>
                <a:gd name="T100" fmla="*/ 1028 w 1498"/>
                <a:gd name="T101" fmla="*/ 320 h 806"/>
                <a:gd name="T102" fmla="*/ 1166 w 1498"/>
                <a:gd name="T103" fmla="*/ 304 h 806"/>
                <a:gd name="T104" fmla="*/ 1180 w 1498"/>
                <a:gd name="T105" fmla="*/ 290 h 806"/>
                <a:gd name="T106" fmla="*/ 1234 w 1498"/>
                <a:gd name="T107" fmla="*/ 270 h 806"/>
                <a:gd name="T108" fmla="*/ 1238 w 1498"/>
                <a:gd name="T109" fmla="*/ 246 h 806"/>
                <a:gd name="T110" fmla="*/ 1220 w 1498"/>
                <a:gd name="T111" fmla="*/ 216 h 806"/>
                <a:gd name="T112" fmla="*/ 1296 w 1498"/>
                <a:gd name="T113" fmla="*/ 194 h 806"/>
                <a:gd name="T114" fmla="*/ 1292 w 1498"/>
                <a:gd name="T115" fmla="*/ 174 h 806"/>
                <a:gd name="T116" fmla="*/ 1290 w 1498"/>
                <a:gd name="T117" fmla="*/ 130 h 806"/>
                <a:gd name="T118" fmla="*/ 1302 w 1498"/>
                <a:gd name="T119" fmla="*/ 100 h 806"/>
                <a:gd name="T120" fmla="*/ 1288 w 1498"/>
                <a:gd name="T121" fmla="*/ 84 h 8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98" h="806">
                  <a:moveTo>
                    <a:pt x="1448" y="66"/>
                  </a:moveTo>
                  <a:lnTo>
                    <a:pt x="1462" y="62"/>
                  </a:lnTo>
                  <a:lnTo>
                    <a:pt x="1490" y="56"/>
                  </a:lnTo>
                  <a:lnTo>
                    <a:pt x="1498" y="54"/>
                  </a:lnTo>
                  <a:lnTo>
                    <a:pt x="1482" y="46"/>
                  </a:lnTo>
                  <a:lnTo>
                    <a:pt x="1462" y="46"/>
                  </a:lnTo>
                  <a:lnTo>
                    <a:pt x="1438" y="44"/>
                  </a:lnTo>
                  <a:lnTo>
                    <a:pt x="1428" y="46"/>
                  </a:lnTo>
                  <a:lnTo>
                    <a:pt x="1398" y="44"/>
                  </a:lnTo>
                  <a:lnTo>
                    <a:pt x="1382" y="52"/>
                  </a:lnTo>
                  <a:lnTo>
                    <a:pt x="1366" y="54"/>
                  </a:lnTo>
                  <a:lnTo>
                    <a:pt x="1358" y="58"/>
                  </a:lnTo>
                  <a:lnTo>
                    <a:pt x="1334" y="54"/>
                  </a:lnTo>
                  <a:lnTo>
                    <a:pt x="1308" y="58"/>
                  </a:lnTo>
                  <a:lnTo>
                    <a:pt x="1310" y="54"/>
                  </a:lnTo>
                  <a:lnTo>
                    <a:pt x="1302" y="52"/>
                  </a:lnTo>
                  <a:lnTo>
                    <a:pt x="1288" y="58"/>
                  </a:lnTo>
                  <a:lnTo>
                    <a:pt x="1256" y="66"/>
                  </a:lnTo>
                  <a:lnTo>
                    <a:pt x="1244" y="70"/>
                  </a:lnTo>
                  <a:lnTo>
                    <a:pt x="1236" y="72"/>
                  </a:lnTo>
                  <a:lnTo>
                    <a:pt x="1218" y="82"/>
                  </a:lnTo>
                  <a:lnTo>
                    <a:pt x="1208" y="82"/>
                  </a:lnTo>
                  <a:lnTo>
                    <a:pt x="1188" y="86"/>
                  </a:lnTo>
                  <a:lnTo>
                    <a:pt x="1212" y="76"/>
                  </a:lnTo>
                  <a:lnTo>
                    <a:pt x="1222" y="66"/>
                  </a:lnTo>
                  <a:lnTo>
                    <a:pt x="1260" y="54"/>
                  </a:lnTo>
                  <a:lnTo>
                    <a:pt x="1264" y="46"/>
                  </a:lnTo>
                  <a:lnTo>
                    <a:pt x="1254" y="40"/>
                  </a:lnTo>
                  <a:lnTo>
                    <a:pt x="1216" y="46"/>
                  </a:lnTo>
                  <a:lnTo>
                    <a:pt x="1210" y="48"/>
                  </a:lnTo>
                  <a:lnTo>
                    <a:pt x="1174" y="54"/>
                  </a:lnTo>
                  <a:lnTo>
                    <a:pt x="1144" y="60"/>
                  </a:lnTo>
                  <a:lnTo>
                    <a:pt x="1138" y="54"/>
                  </a:lnTo>
                  <a:lnTo>
                    <a:pt x="1154" y="50"/>
                  </a:lnTo>
                  <a:lnTo>
                    <a:pt x="1186" y="42"/>
                  </a:lnTo>
                  <a:lnTo>
                    <a:pt x="1160" y="40"/>
                  </a:lnTo>
                  <a:lnTo>
                    <a:pt x="1098" y="42"/>
                  </a:lnTo>
                  <a:lnTo>
                    <a:pt x="1088" y="46"/>
                  </a:lnTo>
                  <a:lnTo>
                    <a:pt x="1078" y="46"/>
                  </a:lnTo>
                  <a:lnTo>
                    <a:pt x="1056" y="46"/>
                  </a:lnTo>
                  <a:lnTo>
                    <a:pt x="1022" y="54"/>
                  </a:lnTo>
                  <a:lnTo>
                    <a:pt x="1006" y="54"/>
                  </a:lnTo>
                  <a:lnTo>
                    <a:pt x="1006" y="46"/>
                  </a:lnTo>
                  <a:lnTo>
                    <a:pt x="1048" y="40"/>
                  </a:lnTo>
                  <a:lnTo>
                    <a:pt x="1060" y="32"/>
                  </a:lnTo>
                  <a:lnTo>
                    <a:pt x="1074" y="36"/>
                  </a:lnTo>
                  <a:lnTo>
                    <a:pt x="1096" y="36"/>
                  </a:lnTo>
                  <a:lnTo>
                    <a:pt x="1136" y="34"/>
                  </a:lnTo>
                  <a:lnTo>
                    <a:pt x="1180" y="34"/>
                  </a:lnTo>
                  <a:lnTo>
                    <a:pt x="1208" y="36"/>
                  </a:lnTo>
                  <a:lnTo>
                    <a:pt x="1242" y="34"/>
                  </a:lnTo>
                  <a:lnTo>
                    <a:pt x="1260" y="36"/>
                  </a:lnTo>
                  <a:lnTo>
                    <a:pt x="1266" y="30"/>
                  </a:lnTo>
                  <a:lnTo>
                    <a:pt x="1290" y="28"/>
                  </a:lnTo>
                  <a:lnTo>
                    <a:pt x="1288" y="22"/>
                  </a:lnTo>
                  <a:lnTo>
                    <a:pt x="1264" y="20"/>
                  </a:lnTo>
                  <a:lnTo>
                    <a:pt x="1242" y="20"/>
                  </a:lnTo>
                  <a:lnTo>
                    <a:pt x="1234" y="24"/>
                  </a:lnTo>
                  <a:lnTo>
                    <a:pt x="1218" y="20"/>
                  </a:lnTo>
                  <a:lnTo>
                    <a:pt x="1198" y="22"/>
                  </a:lnTo>
                  <a:lnTo>
                    <a:pt x="1212" y="12"/>
                  </a:lnTo>
                  <a:lnTo>
                    <a:pt x="1208" y="8"/>
                  </a:lnTo>
                  <a:lnTo>
                    <a:pt x="1190" y="14"/>
                  </a:lnTo>
                  <a:lnTo>
                    <a:pt x="1152" y="16"/>
                  </a:lnTo>
                  <a:lnTo>
                    <a:pt x="1132" y="18"/>
                  </a:lnTo>
                  <a:lnTo>
                    <a:pt x="1104" y="18"/>
                  </a:lnTo>
                  <a:lnTo>
                    <a:pt x="1070" y="16"/>
                  </a:lnTo>
                  <a:lnTo>
                    <a:pt x="1042" y="20"/>
                  </a:lnTo>
                  <a:lnTo>
                    <a:pt x="1030" y="22"/>
                  </a:lnTo>
                  <a:lnTo>
                    <a:pt x="994" y="26"/>
                  </a:lnTo>
                  <a:lnTo>
                    <a:pt x="988" y="24"/>
                  </a:lnTo>
                  <a:lnTo>
                    <a:pt x="958" y="26"/>
                  </a:lnTo>
                  <a:lnTo>
                    <a:pt x="968" y="18"/>
                  </a:lnTo>
                  <a:lnTo>
                    <a:pt x="1004" y="14"/>
                  </a:lnTo>
                  <a:lnTo>
                    <a:pt x="1014" y="12"/>
                  </a:lnTo>
                  <a:lnTo>
                    <a:pt x="1034" y="14"/>
                  </a:lnTo>
                  <a:lnTo>
                    <a:pt x="1062" y="12"/>
                  </a:lnTo>
                  <a:lnTo>
                    <a:pt x="1090" y="12"/>
                  </a:lnTo>
                  <a:lnTo>
                    <a:pt x="1118" y="12"/>
                  </a:lnTo>
                  <a:lnTo>
                    <a:pt x="1154" y="10"/>
                  </a:lnTo>
                  <a:lnTo>
                    <a:pt x="1142" y="6"/>
                  </a:lnTo>
                  <a:lnTo>
                    <a:pt x="1114" y="4"/>
                  </a:lnTo>
                  <a:lnTo>
                    <a:pt x="1094" y="4"/>
                  </a:lnTo>
                  <a:lnTo>
                    <a:pt x="1034" y="0"/>
                  </a:lnTo>
                  <a:lnTo>
                    <a:pt x="1004" y="4"/>
                  </a:lnTo>
                  <a:lnTo>
                    <a:pt x="990" y="2"/>
                  </a:lnTo>
                  <a:lnTo>
                    <a:pt x="944" y="4"/>
                  </a:lnTo>
                  <a:lnTo>
                    <a:pt x="940" y="10"/>
                  </a:lnTo>
                  <a:lnTo>
                    <a:pt x="918" y="4"/>
                  </a:lnTo>
                  <a:lnTo>
                    <a:pt x="910" y="8"/>
                  </a:lnTo>
                  <a:lnTo>
                    <a:pt x="896" y="8"/>
                  </a:lnTo>
                  <a:lnTo>
                    <a:pt x="916" y="16"/>
                  </a:lnTo>
                  <a:lnTo>
                    <a:pt x="898" y="18"/>
                  </a:lnTo>
                  <a:lnTo>
                    <a:pt x="890" y="16"/>
                  </a:lnTo>
                  <a:lnTo>
                    <a:pt x="890" y="22"/>
                  </a:lnTo>
                  <a:lnTo>
                    <a:pt x="880" y="20"/>
                  </a:lnTo>
                  <a:lnTo>
                    <a:pt x="852" y="18"/>
                  </a:lnTo>
                  <a:lnTo>
                    <a:pt x="826" y="12"/>
                  </a:lnTo>
                  <a:lnTo>
                    <a:pt x="806" y="14"/>
                  </a:lnTo>
                  <a:lnTo>
                    <a:pt x="800" y="16"/>
                  </a:lnTo>
                  <a:lnTo>
                    <a:pt x="790" y="18"/>
                  </a:lnTo>
                  <a:lnTo>
                    <a:pt x="772" y="14"/>
                  </a:lnTo>
                  <a:lnTo>
                    <a:pt x="764" y="14"/>
                  </a:lnTo>
                  <a:lnTo>
                    <a:pt x="764" y="22"/>
                  </a:lnTo>
                  <a:lnTo>
                    <a:pt x="784" y="24"/>
                  </a:lnTo>
                  <a:lnTo>
                    <a:pt x="810" y="24"/>
                  </a:lnTo>
                  <a:lnTo>
                    <a:pt x="834" y="26"/>
                  </a:lnTo>
                  <a:lnTo>
                    <a:pt x="852" y="28"/>
                  </a:lnTo>
                  <a:lnTo>
                    <a:pt x="854" y="34"/>
                  </a:lnTo>
                  <a:lnTo>
                    <a:pt x="816" y="32"/>
                  </a:lnTo>
                  <a:lnTo>
                    <a:pt x="808" y="28"/>
                  </a:lnTo>
                  <a:lnTo>
                    <a:pt x="770" y="26"/>
                  </a:lnTo>
                  <a:lnTo>
                    <a:pt x="760" y="32"/>
                  </a:lnTo>
                  <a:lnTo>
                    <a:pt x="780" y="36"/>
                  </a:lnTo>
                  <a:lnTo>
                    <a:pt x="764" y="40"/>
                  </a:lnTo>
                  <a:lnTo>
                    <a:pt x="742" y="30"/>
                  </a:lnTo>
                  <a:lnTo>
                    <a:pt x="708" y="26"/>
                  </a:lnTo>
                  <a:lnTo>
                    <a:pt x="702" y="32"/>
                  </a:lnTo>
                  <a:lnTo>
                    <a:pt x="734" y="36"/>
                  </a:lnTo>
                  <a:lnTo>
                    <a:pt x="748" y="46"/>
                  </a:lnTo>
                  <a:lnTo>
                    <a:pt x="738" y="48"/>
                  </a:lnTo>
                  <a:lnTo>
                    <a:pt x="724" y="44"/>
                  </a:lnTo>
                  <a:lnTo>
                    <a:pt x="720" y="40"/>
                  </a:lnTo>
                  <a:lnTo>
                    <a:pt x="696" y="38"/>
                  </a:lnTo>
                  <a:lnTo>
                    <a:pt x="672" y="32"/>
                  </a:lnTo>
                  <a:lnTo>
                    <a:pt x="664" y="34"/>
                  </a:lnTo>
                  <a:lnTo>
                    <a:pt x="642" y="30"/>
                  </a:lnTo>
                  <a:lnTo>
                    <a:pt x="616" y="32"/>
                  </a:lnTo>
                  <a:lnTo>
                    <a:pt x="616" y="36"/>
                  </a:lnTo>
                  <a:lnTo>
                    <a:pt x="636" y="48"/>
                  </a:lnTo>
                  <a:lnTo>
                    <a:pt x="614" y="48"/>
                  </a:lnTo>
                  <a:lnTo>
                    <a:pt x="604" y="52"/>
                  </a:lnTo>
                  <a:lnTo>
                    <a:pt x="588" y="44"/>
                  </a:lnTo>
                  <a:lnTo>
                    <a:pt x="572" y="38"/>
                  </a:lnTo>
                  <a:lnTo>
                    <a:pt x="564" y="44"/>
                  </a:lnTo>
                  <a:lnTo>
                    <a:pt x="544" y="58"/>
                  </a:lnTo>
                  <a:lnTo>
                    <a:pt x="548" y="46"/>
                  </a:lnTo>
                  <a:lnTo>
                    <a:pt x="556" y="36"/>
                  </a:lnTo>
                  <a:lnTo>
                    <a:pt x="524" y="32"/>
                  </a:lnTo>
                  <a:lnTo>
                    <a:pt x="478" y="34"/>
                  </a:lnTo>
                  <a:lnTo>
                    <a:pt x="424" y="40"/>
                  </a:lnTo>
                  <a:lnTo>
                    <a:pt x="420" y="44"/>
                  </a:lnTo>
                  <a:lnTo>
                    <a:pt x="460" y="54"/>
                  </a:lnTo>
                  <a:lnTo>
                    <a:pt x="472" y="60"/>
                  </a:lnTo>
                  <a:lnTo>
                    <a:pt x="468" y="64"/>
                  </a:lnTo>
                  <a:lnTo>
                    <a:pt x="458" y="62"/>
                  </a:lnTo>
                  <a:lnTo>
                    <a:pt x="420" y="50"/>
                  </a:lnTo>
                  <a:lnTo>
                    <a:pt x="412" y="46"/>
                  </a:lnTo>
                  <a:lnTo>
                    <a:pt x="376" y="46"/>
                  </a:lnTo>
                  <a:lnTo>
                    <a:pt x="372" y="54"/>
                  </a:lnTo>
                  <a:lnTo>
                    <a:pt x="358" y="66"/>
                  </a:lnTo>
                  <a:lnTo>
                    <a:pt x="320" y="64"/>
                  </a:lnTo>
                  <a:lnTo>
                    <a:pt x="314" y="78"/>
                  </a:lnTo>
                  <a:lnTo>
                    <a:pt x="308" y="70"/>
                  </a:lnTo>
                  <a:lnTo>
                    <a:pt x="280" y="70"/>
                  </a:lnTo>
                  <a:lnTo>
                    <a:pt x="264" y="80"/>
                  </a:lnTo>
                  <a:lnTo>
                    <a:pt x="220" y="82"/>
                  </a:lnTo>
                  <a:lnTo>
                    <a:pt x="198" y="96"/>
                  </a:lnTo>
                  <a:lnTo>
                    <a:pt x="206" y="96"/>
                  </a:lnTo>
                  <a:lnTo>
                    <a:pt x="234" y="96"/>
                  </a:lnTo>
                  <a:lnTo>
                    <a:pt x="244" y="94"/>
                  </a:lnTo>
                  <a:lnTo>
                    <a:pt x="274" y="90"/>
                  </a:lnTo>
                  <a:lnTo>
                    <a:pt x="264" y="100"/>
                  </a:lnTo>
                  <a:lnTo>
                    <a:pt x="240" y="102"/>
                  </a:lnTo>
                  <a:lnTo>
                    <a:pt x="232" y="110"/>
                  </a:lnTo>
                  <a:lnTo>
                    <a:pt x="208" y="118"/>
                  </a:lnTo>
                  <a:lnTo>
                    <a:pt x="180" y="126"/>
                  </a:lnTo>
                  <a:lnTo>
                    <a:pt x="160" y="124"/>
                  </a:lnTo>
                  <a:lnTo>
                    <a:pt x="110" y="130"/>
                  </a:lnTo>
                  <a:lnTo>
                    <a:pt x="106" y="134"/>
                  </a:lnTo>
                  <a:lnTo>
                    <a:pt x="54" y="142"/>
                  </a:lnTo>
                  <a:lnTo>
                    <a:pt x="46" y="140"/>
                  </a:lnTo>
                  <a:lnTo>
                    <a:pt x="10" y="146"/>
                  </a:lnTo>
                  <a:lnTo>
                    <a:pt x="0" y="156"/>
                  </a:lnTo>
                  <a:lnTo>
                    <a:pt x="30" y="168"/>
                  </a:lnTo>
                  <a:lnTo>
                    <a:pt x="54" y="166"/>
                  </a:lnTo>
                  <a:lnTo>
                    <a:pt x="54" y="170"/>
                  </a:lnTo>
                  <a:lnTo>
                    <a:pt x="70" y="174"/>
                  </a:lnTo>
                  <a:lnTo>
                    <a:pt x="92" y="172"/>
                  </a:lnTo>
                  <a:lnTo>
                    <a:pt x="112" y="170"/>
                  </a:lnTo>
                  <a:lnTo>
                    <a:pt x="130" y="164"/>
                  </a:lnTo>
                  <a:lnTo>
                    <a:pt x="142" y="168"/>
                  </a:lnTo>
                  <a:lnTo>
                    <a:pt x="144" y="174"/>
                  </a:lnTo>
                  <a:lnTo>
                    <a:pt x="118" y="178"/>
                  </a:lnTo>
                  <a:lnTo>
                    <a:pt x="146" y="182"/>
                  </a:lnTo>
                  <a:lnTo>
                    <a:pt x="138" y="188"/>
                  </a:lnTo>
                  <a:lnTo>
                    <a:pt x="116" y="192"/>
                  </a:lnTo>
                  <a:lnTo>
                    <a:pt x="88" y="186"/>
                  </a:lnTo>
                  <a:lnTo>
                    <a:pt x="68" y="186"/>
                  </a:lnTo>
                  <a:lnTo>
                    <a:pt x="36" y="182"/>
                  </a:lnTo>
                  <a:lnTo>
                    <a:pt x="2" y="192"/>
                  </a:lnTo>
                  <a:lnTo>
                    <a:pt x="2" y="198"/>
                  </a:lnTo>
                  <a:lnTo>
                    <a:pt x="12" y="200"/>
                  </a:lnTo>
                  <a:lnTo>
                    <a:pt x="24" y="198"/>
                  </a:lnTo>
                  <a:lnTo>
                    <a:pt x="36" y="192"/>
                  </a:lnTo>
                  <a:lnTo>
                    <a:pt x="46" y="192"/>
                  </a:lnTo>
                  <a:lnTo>
                    <a:pt x="32" y="200"/>
                  </a:lnTo>
                  <a:lnTo>
                    <a:pt x="34" y="202"/>
                  </a:lnTo>
                  <a:lnTo>
                    <a:pt x="50" y="204"/>
                  </a:lnTo>
                  <a:lnTo>
                    <a:pt x="66" y="204"/>
                  </a:lnTo>
                  <a:lnTo>
                    <a:pt x="64" y="206"/>
                  </a:lnTo>
                  <a:lnTo>
                    <a:pt x="44" y="210"/>
                  </a:lnTo>
                  <a:lnTo>
                    <a:pt x="24" y="210"/>
                  </a:lnTo>
                  <a:lnTo>
                    <a:pt x="26" y="214"/>
                  </a:lnTo>
                  <a:lnTo>
                    <a:pt x="40" y="220"/>
                  </a:lnTo>
                  <a:lnTo>
                    <a:pt x="50" y="220"/>
                  </a:lnTo>
                  <a:lnTo>
                    <a:pt x="54" y="222"/>
                  </a:lnTo>
                  <a:lnTo>
                    <a:pt x="92" y="228"/>
                  </a:lnTo>
                  <a:lnTo>
                    <a:pt x="88" y="224"/>
                  </a:lnTo>
                  <a:lnTo>
                    <a:pt x="80" y="220"/>
                  </a:lnTo>
                  <a:lnTo>
                    <a:pt x="80" y="216"/>
                  </a:lnTo>
                  <a:lnTo>
                    <a:pt x="90" y="214"/>
                  </a:lnTo>
                  <a:lnTo>
                    <a:pt x="100" y="220"/>
                  </a:lnTo>
                  <a:lnTo>
                    <a:pt x="106" y="214"/>
                  </a:lnTo>
                  <a:lnTo>
                    <a:pt x="124" y="214"/>
                  </a:lnTo>
                  <a:lnTo>
                    <a:pt x="124" y="218"/>
                  </a:lnTo>
                  <a:lnTo>
                    <a:pt x="110" y="220"/>
                  </a:lnTo>
                  <a:lnTo>
                    <a:pt x="124" y="222"/>
                  </a:lnTo>
                  <a:lnTo>
                    <a:pt x="128" y="226"/>
                  </a:lnTo>
                  <a:lnTo>
                    <a:pt x="132" y="226"/>
                  </a:lnTo>
                  <a:lnTo>
                    <a:pt x="138" y="220"/>
                  </a:lnTo>
                  <a:lnTo>
                    <a:pt x="150" y="216"/>
                  </a:lnTo>
                  <a:lnTo>
                    <a:pt x="154" y="212"/>
                  </a:lnTo>
                  <a:lnTo>
                    <a:pt x="160" y="212"/>
                  </a:lnTo>
                  <a:lnTo>
                    <a:pt x="160" y="220"/>
                  </a:lnTo>
                  <a:lnTo>
                    <a:pt x="158" y="224"/>
                  </a:lnTo>
                  <a:lnTo>
                    <a:pt x="170" y="216"/>
                  </a:lnTo>
                  <a:lnTo>
                    <a:pt x="180" y="212"/>
                  </a:lnTo>
                  <a:lnTo>
                    <a:pt x="190" y="214"/>
                  </a:lnTo>
                  <a:lnTo>
                    <a:pt x="190" y="218"/>
                  </a:lnTo>
                  <a:lnTo>
                    <a:pt x="202" y="218"/>
                  </a:lnTo>
                  <a:lnTo>
                    <a:pt x="228" y="222"/>
                  </a:lnTo>
                  <a:lnTo>
                    <a:pt x="240" y="222"/>
                  </a:lnTo>
                  <a:lnTo>
                    <a:pt x="248" y="222"/>
                  </a:lnTo>
                  <a:lnTo>
                    <a:pt x="252" y="226"/>
                  </a:lnTo>
                  <a:lnTo>
                    <a:pt x="252" y="230"/>
                  </a:lnTo>
                  <a:lnTo>
                    <a:pt x="268" y="228"/>
                  </a:lnTo>
                  <a:lnTo>
                    <a:pt x="274" y="232"/>
                  </a:lnTo>
                  <a:lnTo>
                    <a:pt x="288" y="232"/>
                  </a:lnTo>
                  <a:lnTo>
                    <a:pt x="286" y="238"/>
                  </a:lnTo>
                  <a:lnTo>
                    <a:pt x="276" y="244"/>
                  </a:lnTo>
                  <a:lnTo>
                    <a:pt x="284" y="250"/>
                  </a:lnTo>
                  <a:lnTo>
                    <a:pt x="290" y="254"/>
                  </a:lnTo>
                  <a:lnTo>
                    <a:pt x="302" y="258"/>
                  </a:lnTo>
                  <a:lnTo>
                    <a:pt x="302" y="266"/>
                  </a:lnTo>
                  <a:lnTo>
                    <a:pt x="306" y="272"/>
                  </a:lnTo>
                  <a:lnTo>
                    <a:pt x="300" y="278"/>
                  </a:lnTo>
                  <a:lnTo>
                    <a:pt x="306" y="280"/>
                  </a:lnTo>
                  <a:lnTo>
                    <a:pt x="306" y="290"/>
                  </a:lnTo>
                  <a:lnTo>
                    <a:pt x="310" y="294"/>
                  </a:lnTo>
                  <a:lnTo>
                    <a:pt x="302" y="302"/>
                  </a:lnTo>
                  <a:lnTo>
                    <a:pt x="308" y="310"/>
                  </a:lnTo>
                  <a:lnTo>
                    <a:pt x="306" y="318"/>
                  </a:lnTo>
                  <a:lnTo>
                    <a:pt x="316" y="322"/>
                  </a:lnTo>
                  <a:lnTo>
                    <a:pt x="314" y="328"/>
                  </a:lnTo>
                  <a:lnTo>
                    <a:pt x="308" y="336"/>
                  </a:lnTo>
                  <a:lnTo>
                    <a:pt x="312" y="340"/>
                  </a:lnTo>
                  <a:lnTo>
                    <a:pt x="304" y="344"/>
                  </a:lnTo>
                  <a:lnTo>
                    <a:pt x="302" y="356"/>
                  </a:lnTo>
                  <a:lnTo>
                    <a:pt x="290" y="364"/>
                  </a:lnTo>
                  <a:lnTo>
                    <a:pt x="262" y="368"/>
                  </a:lnTo>
                  <a:lnTo>
                    <a:pt x="260" y="372"/>
                  </a:lnTo>
                  <a:lnTo>
                    <a:pt x="264" y="376"/>
                  </a:lnTo>
                  <a:lnTo>
                    <a:pt x="278" y="380"/>
                  </a:lnTo>
                  <a:lnTo>
                    <a:pt x="302" y="378"/>
                  </a:lnTo>
                  <a:lnTo>
                    <a:pt x="308" y="376"/>
                  </a:lnTo>
                  <a:lnTo>
                    <a:pt x="300" y="372"/>
                  </a:lnTo>
                  <a:lnTo>
                    <a:pt x="314" y="366"/>
                  </a:lnTo>
                  <a:lnTo>
                    <a:pt x="322" y="366"/>
                  </a:lnTo>
                  <a:lnTo>
                    <a:pt x="326" y="358"/>
                  </a:lnTo>
                  <a:lnTo>
                    <a:pt x="324" y="350"/>
                  </a:lnTo>
                  <a:lnTo>
                    <a:pt x="330" y="356"/>
                  </a:lnTo>
                  <a:lnTo>
                    <a:pt x="330" y="366"/>
                  </a:lnTo>
                  <a:lnTo>
                    <a:pt x="338" y="366"/>
                  </a:lnTo>
                  <a:lnTo>
                    <a:pt x="346" y="358"/>
                  </a:lnTo>
                  <a:lnTo>
                    <a:pt x="342" y="370"/>
                  </a:lnTo>
                  <a:lnTo>
                    <a:pt x="334" y="376"/>
                  </a:lnTo>
                  <a:lnTo>
                    <a:pt x="338" y="378"/>
                  </a:lnTo>
                  <a:lnTo>
                    <a:pt x="354" y="376"/>
                  </a:lnTo>
                  <a:lnTo>
                    <a:pt x="370" y="366"/>
                  </a:lnTo>
                  <a:lnTo>
                    <a:pt x="366" y="374"/>
                  </a:lnTo>
                  <a:lnTo>
                    <a:pt x="372" y="376"/>
                  </a:lnTo>
                  <a:lnTo>
                    <a:pt x="372" y="380"/>
                  </a:lnTo>
                  <a:lnTo>
                    <a:pt x="352" y="382"/>
                  </a:lnTo>
                  <a:lnTo>
                    <a:pt x="354" y="386"/>
                  </a:lnTo>
                  <a:lnTo>
                    <a:pt x="368" y="388"/>
                  </a:lnTo>
                  <a:lnTo>
                    <a:pt x="364" y="396"/>
                  </a:lnTo>
                  <a:lnTo>
                    <a:pt x="376" y="398"/>
                  </a:lnTo>
                  <a:lnTo>
                    <a:pt x="372" y="402"/>
                  </a:lnTo>
                  <a:lnTo>
                    <a:pt x="362" y="404"/>
                  </a:lnTo>
                  <a:lnTo>
                    <a:pt x="360" y="408"/>
                  </a:lnTo>
                  <a:lnTo>
                    <a:pt x="372" y="408"/>
                  </a:lnTo>
                  <a:lnTo>
                    <a:pt x="372" y="416"/>
                  </a:lnTo>
                  <a:lnTo>
                    <a:pt x="352" y="418"/>
                  </a:lnTo>
                  <a:lnTo>
                    <a:pt x="336" y="412"/>
                  </a:lnTo>
                  <a:lnTo>
                    <a:pt x="320" y="402"/>
                  </a:lnTo>
                  <a:lnTo>
                    <a:pt x="284" y="398"/>
                  </a:lnTo>
                  <a:lnTo>
                    <a:pt x="270" y="404"/>
                  </a:lnTo>
                  <a:lnTo>
                    <a:pt x="270" y="410"/>
                  </a:lnTo>
                  <a:lnTo>
                    <a:pt x="288" y="418"/>
                  </a:lnTo>
                  <a:lnTo>
                    <a:pt x="308" y="420"/>
                  </a:lnTo>
                  <a:lnTo>
                    <a:pt x="324" y="426"/>
                  </a:lnTo>
                  <a:lnTo>
                    <a:pt x="338" y="428"/>
                  </a:lnTo>
                  <a:lnTo>
                    <a:pt x="346" y="426"/>
                  </a:lnTo>
                  <a:lnTo>
                    <a:pt x="356" y="426"/>
                  </a:lnTo>
                  <a:lnTo>
                    <a:pt x="356" y="430"/>
                  </a:lnTo>
                  <a:lnTo>
                    <a:pt x="370" y="426"/>
                  </a:lnTo>
                  <a:lnTo>
                    <a:pt x="370" y="430"/>
                  </a:lnTo>
                  <a:lnTo>
                    <a:pt x="362" y="436"/>
                  </a:lnTo>
                  <a:lnTo>
                    <a:pt x="364" y="438"/>
                  </a:lnTo>
                  <a:lnTo>
                    <a:pt x="358" y="448"/>
                  </a:lnTo>
                  <a:lnTo>
                    <a:pt x="344" y="448"/>
                  </a:lnTo>
                  <a:lnTo>
                    <a:pt x="332" y="460"/>
                  </a:lnTo>
                  <a:lnTo>
                    <a:pt x="330" y="470"/>
                  </a:lnTo>
                  <a:lnTo>
                    <a:pt x="336" y="474"/>
                  </a:lnTo>
                  <a:lnTo>
                    <a:pt x="330" y="476"/>
                  </a:lnTo>
                  <a:lnTo>
                    <a:pt x="334" y="480"/>
                  </a:lnTo>
                  <a:lnTo>
                    <a:pt x="322" y="484"/>
                  </a:lnTo>
                  <a:lnTo>
                    <a:pt x="308" y="492"/>
                  </a:lnTo>
                  <a:lnTo>
                    <a:pt x="292" y="484"/>
                  </a:lnTo>
                  <a:lnTo>
                    <a:pt x="272" y="486"/>
                  </a:lnTo>
                  <a:lnTo>
                    <a:pt x="258" y="494"/>
                  </a:lnTo>
                  <a:lnTo>
                    <a:pt x="272" y="498"/>
                  </a:lnTo>
                  <a:lnTo>
                    <a:pt x="294" y="498"/>
                  </a:lnTo>
                  <a:lnTo>
                    <a:pt x="312" y="500"/>
                  </a:lnTo>
                  <a:lnTo>
                    <a:pt x="326" y="506"/>
                  </a:lnTo>
                  <a:lnTo>
                    <a:pt x="326" y="510"/>
                  </a:lnTo>
                  <a:lnTo>
                    <a:pt x="308" y="508"/>
                  </a:lnTo>
                  <a:lnTo>
                    <a:pt x="290" y="502"/>
                  </a:lnTo>
                  <a:lnTo>
                    <a:pt x="266" y="502"/>
                  </a:lnTo>
                  <a:lnTo>
                    <a:pt x="232" y="510"/>
                  </a:lnTo>
                  <a:lnTo>
                    <a:pt x="230" y="516"/>
                  </a:lnTo>
                  <a:lnTo>
                    <a:pt x="270" y="508"/>
                  </a:lnTo>
                  <a:lnTo>
                    <a:pt x="292" y="514"/>
                  </a:lnTo>
                  <a:lnTo>
                    <a:pt x="306" y="518"/>
                  </a:lnTo>
                  <a:lnTo>
                    <a:pt x="322" y="520"/>
                  </a:lnTo>
                  <a:lnTo>
                    <a:pt x="322" y="524"/>
                  </a:lnTo>
                  <a:lnTo>
                    <a:pt x="296" y="520"/>
                  </a:lnTo>
                  <a:lnTo>
                    <a:pt x="284" y="520"/>
                  </a:lnTo>
                  <a:lnTo>
                    <a:pt x="266" y="514"/>
                  </a:lnTo>
                  <a:lnTo>
                    <a:pt x="238" y="522"/>
                  </a:lnTo>
                  <a:lnTo>
                    <a:pt x="222" y="526"/>
                  </a:lnTo>
                  <a:lnTo>
                    <a:pt x="222" y="534"/>
                  </a:lnTo>
                  <a:lnTo>
                    <a:pt x="270" y="528"/>
                  </a:lnTo>
                  <a:lnTo>
                    <a:pt x="224" y="538"/>
                  </a:lnTo>
                  <a:lnTo>
                    <a:pt x="224" y="542"/>
                  </a:lnTo>
                  <a:lnTo>
                    <a:pt x="252" y="542"/>
                  </a:lnTo>
                  <a:lnTo>
                    <a:pt x="250" y="548"/>
                  </a:lnTo>
                  <a:lnTo>
                    <a:pt x="228" y="556"/>
                  </a:lnTo>
                  <a:lnTo>
                    <a:pt x="210" y="558"/>
                  </a:lnTo>
                  <a:lnTo>
                    <a:pt x="202" y="568"/>
                  </a:lnTo>
                  <a:lnTo>
                    <a:pt x="208" y="574"/>
                  </a:lnTo>
                  <a:lnTo>
                    <a:pt x="262" y="556"/>
                  </a:lnTo>
                  <a:lnTo>
                    <a:pt x="292" y="542"/>
                  </a:lnTo>
                  <a:lnTo>
                    <a:pt x="306" y="538"/>
                  </a:lnTo>
                  <a:lnTo>
                    <a:pt x="306" y="544"/>
                  </a:lnTo>
                  <a:lnTo>
                    <a:pt x="270" y="558"/>
                  </a:lnTo>
                  <a:lnTo>
                    <a:pt x="216" y="576"/>
                  </a:lnTo>
                  <a:lnTo>
                    <a:pt x="240" y="576"/>
                  </a:lnTo>
                  <a:lnTo>
                    <a:pt x="216" y="586"/>
                  </a:lnTo>
                  <a:lnTo>
                    <a:pt x="222" y="594"/>
                  </a:lnTo>
                  <a:lnTo>
                    <a:pt x="234" y="596"/>
                  </a:lnTo>
                  <a:lnTo>
                    <a:pt x="258" y="586"/>
                  </a:lnTo>
                  <a:lnTo>
                    <a:pt x="282" y="594"/>
                  </a:lnTo>
                  <a:lnTo>
                    <a:pt x="258" y="594"/>
                  </a:lnTo>
                  <a:lnTo>
                    <a:pt x="230" y="606"/>
                  </a:lnTo>
                  <a:lnTo>
                    <a:pt x="232" y="616"/>
                  </a:lnTo>
                  <a:lnTo>
                    <a:pt x="224" y="618"/>
                  </a:lnTo>
                  <a:lnTo>
                    <a:pt x="216" y="642"/>
                  </a:lnTo>
                  <a:lnTo>
                    <a:pt x="230" y="634"/>
                  </a:lnTo>
                  <a:lnTo>
                    <a:pt x="248" y="622"/>
                  </a:lnTo>
                  <a:lnTo>
                    <a:pt x="268" y="620"/>
                  </a:lnTo>
                  <a:lnTo>
                    <a:pt x="280" y="638"/>
                  </a:lnTo>
                  <a:lnTo>
                    <a:pt x="264" y="628"/>
                  </a:lnTo>
                  <a:lnTo>
                    <a:pt x="250" y="638"/>
                  </a:lnTo>
                  <a:lnTo>
                    <a:pt x="228" y="648"/>
                  </a:lnTo>
                  <a:lnTo>
                    <a:pt x="254" y="650"/>
                  </a:lnTo>
                  <a:lnTo>
                    <a:pt x="262" y="646"/>
                  </a:lnTo>
                  <a:lnTo>
                    <a:pt x="266" y="650"/>
                  </a:lnTo>
                  <a:lnTo>
                    <a:pt x="266" y="654"/>
                  </a:lnTo>
                  <a:lnTo>
                    <a:pt x="232" y="654"/>
                  </a:lnTo>
                  <a:lnTo>
                    <a:pt x="222" y="668"/>
                  </a:lnTo>
                  <a:lnTo>
                    <a:pt x="236" y="670"/>
                  </a:lnTo>
                  <a:lnTo>
                    <a:pt x="228" y="680"/>
                  </a:lnTo>
                  <a:lnTo>
                    <a:pt x="236" y="680"/>
                  </a:lnTo>
                  <a:lnTo>
                    <a:pt x="228" y="688"/>
                  </a:lnTo>
                  <a:lnTo>
                    <a:pt x="246" y="690"/>
                  </a:lnTo>
                  <a:lnTo>
                    <a:pt x="230" y="708"/>
                  </a:lnTo>
                  <a:lnTo>
                    <a:pt x="238" y="722"/>
                  </a:lnTo>
                  <a:lnTo>
                    <a:pt x="246" y="724"/>
                  </a:lnTo>
                  <a:lnTo>
                    <a:pt x="252" y="732"/>
                  </a:lnTo>
                  <a:lnTo>
                    <a:pt x="246" y="738"/>
                  </a:lnTo>
                  <a:lnTo>
                    <a:pt x="246" y="744"/>
                  </a:lnTo>
                  <a:lnTo>
                    <a:pt x="266" y="748"/>
                  </a:lnTo>
                  <a:lnTo>
                    <a:pt x="266" y="760"/>
                  </a:lnTo>
                  <a:lnTo>
                    <a:pt x="276" y="766"/>
                  </a:lnTo>
                  <a:lnTo>
                    <a:pt x="278" y="772"/>
                  </a:lnTo>
                  <a:lnTo>
                    <a:pt x="294" y="776"/>
                  </a:lnTo>
                  <a:lnTo>
                    <a:pt x="308" y="780"/>
                  </a:lnTo>
                  <a:lnTo>
                    <a:pt x="314" y="774"/>
                  </a:lnTo>
                  <a:lnTo>
                    <a:pt x="342" y="764"/>
                  </a:lnTo>
                  <a:lnTo>
                    <a:pt x="340" y="776"/>
                  </a:lnTo>
                  <a:lnTo>
                    <a:pt x="344" y="784"/>
                  </a:lnTo>
                  <a:lnTo>
                    <a:pt x="360" y="784"/>
                  </a:lnTo>
                  <a:lnTo>
                    <a:pt x="356" y="800"/>
                  </a:lnTo>
                  <a:lnTo>
                    <a:pt x="370" y="806"/>
                  </a:lnTo>
                  <a:lnTo>
                    <a:pt x="382" y="790"/>
                  </a:lnTo>
                  <a:lnTo>
                    <a:pt x="402" y="794"/>
                  </a:lnTo>
                  <a:lnTo>
                    <a:pt x="416" y="784"/>
                  </a:lnTo>
                  <a:lnTo>
                    <a:pt x="406" y="778"/>
                  </a:lnTo>
                  <a:lnTo>
                    <a:pt x="428" y="768"/>
                  </a:lnTo>
                  <a:lnTo>
                    <a:pt x="418" y="762"/>
                  </a:lnTo>
                  <a:lnTo>
                    <a:pt x="436" y="758"/>
                  </a:lnTo>
                  <a:lnTo>
                    <a:pt x="436" y="750"/>
                  </a:lnTo>
                  <a:lnTo>
                    <a:pt x="458" y="736"/>
                  </a:lnTo>
                  <a:lnTo>
                    <a:pt x="458" y="714"/>
                  </a:lnTo>
                  <a:lnTo>
                    <a:pt x="454" y="708"/>
                  </a:lnTo>
                  <a:lnTo>
                    <a:pt x="472" y="702"/>
                  </a:lnTo>
                  <a:lnTo>
                    <a:pt x="494" y="696"/>
                  </a:lnTo>
                  <a:lnTo>
                    <a:pt x="484" y="690"/>
                  </a:lnTo>
                  <a:lnTo>
                    <a:pt x="500" y="688"/>
                  </a:lnTo>
                  <a:lnTo>
                    <a:pt x="500" y="676"/>
                  </a:lnTo>
                  <a:lnTo>
                    <a:pt x="522" y="674"/>
                  </a:lnTo>
                  <a:lnTo>
                    <a:pt x="522" y="670"/>
                  </a:lnTo>
                  <a:lnTo>
                    <a:pt x="510" y="666"/>
                  </a:lnTo>
                  <a:lnTo>
                    <a:pt x="536" y="666"/>
                  </a:lnTo>
                  <a:lnTo>
                    <a:pt x="542" y="650"/>
                  </a:lnTo>
                  <a:lnTo>
                    <a:pt x="528" y="646"/>
                  </a:lnTo>
                  <a:lnTo>
                    <a:pt x="516" y="646"/>
                  </a:lnTo>
                  <a:lnTo>
                    <a:pt x="520" y="640"/>
                  </a:lnTo>
                  <a:lnTo>
                    <a:pt x="550" y="636"/>
                  </a:lnTo>
                  <a:lnTo>
                    <a:pt x="556" y="632"/>
                  </a:lnTo>
                  <a:lnTo>
                    <a:pt x="552" y="618"/>
                  </a:lnTo>
                  <a:lnTo>
                    <a:pt x="544" y="618"/>
                  </a:lnTo>
                  <a:lnTo>
                    <a:pt x="548" y="630"/>
                  </a:lnTo>
                  <a:lnTo>
                    <a:pt x="538" y="622"/>
                  </a:lnTo>
                  <a:lnTo>
                    <a:pt x="540" y="606"/>
                  </a:lnTo>
                  <a:lnTo>
                    <a:pt x="570" y="612"/>
                  </a:lnTo>
                  <a:lnTo>
                    <a:pt x="584" y="604"/>
                  </a:lnTo>
                  <a:lnTo>
                    <a:pt x="584" y="600"/>
                  </a:lnTo>
                  <a:lnTo>
                    <a:pt x="568" y="594"/>
                  </a:lnTo>
                  <a:lnTo>
                    <a:pt x="596" y="590"/>
                  </a:lnTo>
                  <a:lnTo>
                    <a:pt x="608" y="592"/>
                  </a:lnTo>
                  <a:lnTo>
                    <a:pt x="628" y="592"/>
                  </a:lnTo>
                  <a:lnTo>
                    <a:pt x="632" y="584"/>
                  </a:lnTo>
                  <a:lnTo>
                    <a:pt x="634" y="576"/>
                  </a:lnTo>
                  <a:lnTo>
                    <a:pt x="646" y="574"/>
                  </a:lnTo>
                  <a:lnTo>
                    <a:pt x="656" y="562"/>
                  </a:lnTo>
                  <a:lnTo>
                    <a:pt x="672" y="564"/>
                  </a:lnTo>
                  <a:lnTo>
                    <a:pt x="662" y="570"/>
                  </a:lnTo>
                  <a:lnTo>
                    <a:pt x="662" y="574"/>
                  </a:lnTo>
                  <a:lnTo>
                    <a:pt x="674" y="578"/>
                  </a:lnTo>
                  <a:lnTo>
                    <a:pt x="684" y="574"/>
                  </a:lnTo>
                  <a:lnTo>
                    <a:pt x="700" y="576"/>
                  </a:lnTo>
                  <a:lnTo>
                    <a:pt x="708" y="572"/>
                  </a:lnTo>
                  <a:lnTo>
                    <a:pt x="714" y="566"/>
                  </a:lnTo>
                  <a:lnTo>
                    <a:pt x="738" y="564"/>
                  </a:lnTo>
                  <a:lnTo>
                    <a:pt x="748" y="554"/>
                  </a:lnTo>
                  <a:lnTo>
                    <a:pt x="764" y="552"/>
                  </a:lnTo>
                  <a:lnTo>
                    <a:pt x="782" y="538"/>
                  </a:lnTo>
                  <a:lnTo>
                    <a:pt x="796" y="518"/>
                  </a:lnTo>
                  <a:lnTo>
                    <a:pt x="814" y="512"/>
                  </a:lnTo>
                  <a:lnTo>
                    <a:pt x="836" y="508"/>
                  </a:lnTo>
                  <a:lnTo>
                    <a:pt x="840" y="496"/>
                  </a:lnTo>
                  <a:lnTo>
                    <a:pt x="830" y="484"/>
                  </a:lnTo>
                  <a:lnTo>
                    <a:pt x="838" y="486"/>
                  </a:lnTo>
                  <a:lnTo>
                    <a:pt x="848" y="498"/>
                  </a:lnTo>
                  <a:lnTo>
                    <a:pt x="870" y="498"/>
                  </a:lnTo>
                  <a:lnTo>
                    <a:pt x="884" y="494"/>
                  </a:lnTo>
                  <a:lnTo>
                    <a:pt x="898" y="496"/>
                  </a:lnTo>
                  <a:lnTo>
                    <a:pt x="906" y="494"/>
                  </a:lnTo>
                  <a:lnTo>
                    <a:pt x="928" y="492"/>
                  </a:lnTo>
                  <a:lnTo>
                    <a:pt x="958" y="484"/>
                  </a:lnTo>
                  <a:lnTo>
                    <a:pt x="988" y="482"/>
                  </a:lnTo>
                  <a:lnTo>
                    <a:pt x="1014" y="474"/>
                  </a:lnTo>
                  <a:lnTo>
                    <a:pt x="1028" y="464"/>
                  </a:lnTo>
                  <a:lnTo>
                    <a:pt x="1048" y="460"/>
                  </a:lnTo>
                  <a:lnTo>
                    <a:pt x="1042" y="458"/>
                  </a:lnTo>
                  <a:lnTo>
                    <a:pt x="1056" y="456"/>
                  </a:lnTo>
                  <a:lnTo>
                    <a:pt x="1056" y="450"/>
                  </a:lnTo>
                  <a:lnTo>
                    <a:pt x="1074" y="450"/>
                  </a:lnTo>
                  <a:lnTo>
                    <a:pt x="1068" y="444"/>
                  </a:lnTo>
                  <a:lnTo>
                    <a:pt x="1088" y="446"/>
                  </a:lnTo>
                  <a:lnTo>
                    <a:pt x="1092" y="440"/>
                  </a:lnTo>
                  <a:lnTo>
                    <a:pt x="1124" y="434"/>
                  </a:lnTo>
                  <a:lnTo>
                    <a:pt x="1138" y="424"/>
                  </a:lnTo>
                  <a:lnTo>
                    <a:pt x="1118" y="428"/>
                  </a:lnTo>
                  <a:lnTo>
                    <a:pt x="1086" y="424"/>
                  </a:lnTo>
                  <a:lnTo>
                    <a:pt x="1056" y="422"/>
                  </a:lnTo>
                  <a:lnTo>
                    <a:pt x="1052" y="418"/>
                  </a:lnTo>
                  <a:lnTo>
                    <a:pt x="1026" y="426"/>
                  </a:lnTo>
                  <a:lnTo>
                    <a:pt x="1004" y="424"/>
                  </a:lnTo>
                  <a:lnTo>
                    <a:pt x="996" y="430"/>
                  </a:lnTo>
                  <a:lnTo>
                    <a:pt x="986" y="428"/>
                  </a:lnTo>
                  <a:lnTo>
                    <a:pt x="962" y="428"/>
                  </a:lnTo>
                  <a:lnTo>
                    <a:pt x="962" y="426"/>
                  </a:lnTo>
                  <a:lnTo>
                    <a:pt x="984" y="422"/>
                  </a:lnTo>
                  <a:lnTo>
                    <a:pt x="986" y="418"/>
                  </a:lnTo>
                  <a:lnTo>
                    <a:pt x="970" y="416"/>
                  </a:lnTo>
                  <a:lnTo>
                    <a:pt x="952" y="418"/>
                  </a:lnTo>
                  <a:lnTo>
                    <a:pt x="952" y="414"/>
                  </a:lnTo>
                  <a:lnTo>
                    <a:pt x="976" y="412"/>
                  </a:lnTo>
                  <a:lnTo>
                    <a:pt x="992" y="400"/>
                  </a:lnTo>
                  <a:lnTo>
                    <a:pt x="980" y="398"/>
                  </a:lnTo>
                  <a:lnTo>
                    <a:pt x="998" y="396"/>
                  </a:lnTo>
                  <a:lnTo>
                    <a:pt x="998" y="392"/>
                  </a:lnTo>
                  <a:lnTo>
                    <a:pt x="1010" y="396"/>
                  </a:lnTo>
                  <a:lnTo>
                    <a:pt x="1040" y="396"/>
                  </a:lnTo>
                  <a:lnTo>
                    <a:pt x="1058" y="384"/>
                  </a:lnTo>
                  <a:lnTo>
                    <a:pt x="1050" y="380"/>
                  </a:lnTo>
                  <a:lnTo>
                    <a:pt x="1014" y="378"/>
                  </a:lnTo>
                  <a:lnTo>
                    <a:pt x="1008" y="374"/>
                  </a:lnTo>
                  <a:lnTo>
                    <a:pt x="988" y="374"/>
                  </a:lnTo>
                  <a:lnTo>
                    <a:pt x="1004" y="370"/>
                  </a:lnTo>
                  <a:lnTo>
                    <a:pt x="992" y="360"/>
                  </a:lnTo>
                  <a:lnTo>
                    <a:pt x="992" y="356"/>
                  </a:lnTo>
                  <a:lnTo>
                    <a:pt x="1004" y="360"/>
                  </a:lnTo>
                  <a:lnTo>
                    <a:pt x="1024" y="374"/>
                  </a:lnTo>
                  <a:lnTo>
                    <a:pt x="1034" y="372"/>
                  </a:lnTo>
                  <a:lnTo>
                    <a:pt x="1058" y="374"/>
                  </a:lnTo>
                  <a:lnTo>
                    <a:pt x="1068" y="384"/>
                  </a:lnTo>
                  <a:lnTo>
                    <a:pt x="1086" y="384"/>
                  </a:lnTo>
                  <a:lnTo>
                    <a:pt x="1092" y="392"/>
                  </a:lnTo>
                  <a:lnTo>
                    <a:pt x="1088" y="402"/>
                  </a:lnTo>
                  <a:lnTo>
                    <a:pt x="1098" y="408"/>
                  </a:lnTo>
                  <a:lnTo>
                    <a:pt x="1104" y="414"/>
                  </a:lnTo>
                  <a:lnTo>
                    <a:pt x="1124" y="416"/>
                  </a:lnTo>
                  <a:lnTo>
                    <a:pt x="1126" y="404"/>
                  </a:lnTo>
                  <a:lnTo>
                    <a:pt x="1140" y="398"/>
                  </a:lnTo>
                  <a:lnTo>
                    <a:pt x="1134" y="412"/>
                  </a:lnTo>
                  <a:lnTo>
                    <a:pt x="1144" y="416"/>
                  </a:lnTo>
                  <a:lnTo>
                    <a:pt x="1154" y="412"/>
                  </a:lnTo>
                  <a:lnTo>
                    <a:pt x="1172" y="408"/>
                  </a:lnTo>
                  <a:lnTo>
                    <a:pt x="1162" y="402"/>
                  </a:lnTo>
                  <a:lnTo>
                    <a:pt x="1152" y="388"/>
                  </a:lnTo>
                  <a:lnTo>
                    <a:pt x="1158" y="384"/>
                  </a:lnTo>
                  <a:lnTo>
                    <a:pt x="1158" y="382"/>
                  </a:lnTo>
                  <a:lnTo>
                    <a:pt x="1148" y="382"/>
                  </a:lnTo>
                  <a:lnTo>
                    <a:pt x="1144" y="376"/>
                  </a:lnTo>
                  <a:lnTo>
                    <a:pt x="1154" y="370"/>
                  </a:lnTo>
                  <a:lnTo>
                    <a:pt x="1132" y="374"/>
                  </a:lnTo>
                  <a:lnTo>
                    <a:pt x="1142" y="364"/>
                  </a:lnTo>
                  <a:lnTo>
                    <a:pt x="1130" y="358"/>
                  </a:lnTo>
                  <a:lnTo>
                    <a:pt x="1100" y="346"/>
                  </a:lnTo>
                  <a:lnTo>
                    <a:pt x="1084" y="350"/>
                  </a:lnTo>
                  <a:lnTo>
                    <a:pt x="1066" y="356"/>
                  </a:lnTo>
                  <a:lnTo>
                    <a:pt x="1068" y="350"/>
                  </a:lnTo>
                  <a:lnTo>
                    <a:pt x="1052" y="348"/>
                  </a:lnTo>
                  <a:lnTo>
                    <a:pt x="1052" y="344"/>
                  </a:lnTo>
                  <a:lnTo>
                    <a:pt x="1090" y="340"/>
                  </a:lnTo>
                  <a:lnTo>
                    <a:pt x="1088" y="336"/>
                  </a:lnTo>
                  <a:lnTo>
                    <a:pt x="1072" y="332"/>
                  </a:lnTo>
                  <a:lnTo>
                    <a:pt x="1048" y="338"/>
                  </a:lnTo>
                  <a:lnTo>
                    <a:pt x="1040" y="330"/>
                  </a:lnTo>
                  <a:lnTo>
                    <a:pt x="1032" y="330"/>
                  </a:lnTo>
                  <a:lnTo>
                    <a:pt x="1048" y="328"/>
                  </a:lnTo>
                  <a:lnTo>
                    <a:pt x="1078" y="328"/>
                  </a:lnTo>
                  <a:lnTo>
                    <a:pt x="1084" y="324"/>
                  </a:lnTo>
                  <a:lnTo>
                    <a:pt x="1062" y="320"/>
                  </a:lnTo>
                  <a:lnTo>
                    <a:pt x="1042" y="322"/>
                  </a:lnTo>
                  <a:lnTo>
                    <a:pt x="1028" y="320"/>
                  </a:lnTo>
                  <a:lnTo>
                    <a:pt x="1044" y="320"/>
                  </a:lnTo>
                  <a:lnTo>
                    <a:pt x="1040" y="316"/>
                  </a:lnTo>
                  <a:lnTo>
                    <a:pt x="1060" y="316"/>
                  </a:lnTo>
                  <a:lnTo>
                    <a:pt x="1068" y="318"/>
                  </a:lnTo>
                  <a:lnTo>
                    <a:pt x="1084" y="316"/>
                  </a:lnTo>
                  <a:lnTo>
                    <a:pt x="1084" y="312"/>
                  </a:lnTo>
                  <a:lnTo>
                    <a:pt x="1106" y="310"/>
                  </a:lnTo>
                  <a:lnTo>
                    <a:pt x="1092" y="298"/>
                  </a:lnTo>
                  <a:lnTo>
                    <a:pt x="1114" y="306"/>
                  </a:lnTo>
                  <a:lnTo>
                    <a:pt x="1124" y="298"/>
                  </a:lnTo>
                  <a:lnTo>
                    <a:pt x="1166" y="304"/>
                  </a:lnTo>
                  <a:lnTo>
                    <a:pt x="1130" y="304"/>
                  </a:lnTo>
                  <a:lnTo>
                    <a:pt x="1130" y="308"/>
                  </a:lnTo>
                  <a:lnTo>
                    <a:pt x="1168" y="316"/>
                  </a:lnTo>
                  <a:lnTo>
                    <a:pt x="1182" y="310"/>
                  </a:lnTo>
                  <a:lnTo>
                    <a:pt x="1200" y="310"/>
                  </a:lnTo>
                  <a:lnTo>
                    <a:pt x="1216" y="310"/>
                  </a:lnTo>
                  <a:lnTo>
                    <a:pt x="1220" y="296"/>
                  </a:lnTo>
                  <a:lnTo>
                    <a:pt x="1204" y="292"/>
                  </a:lnTo>
                  <a:lnTo>
                    <a:pt x="1190" y="288"/>
                  </a:lnTo>
                  <a:lnTo>
                    <a:pt x="1186" y="300"/>
                  </a:lnTo>
                  <a:lnTo>
                    <a:pt x="1180" y="290"/>
                  </a:lnTo>
                  <a:lnTo>
                    <a:pt x="1178" y="288"/>
                  </a:lnTo>
                  <a:lnTo>
                    <a:pt x="1178" y="278"/>
                  </a:lnTo>
                  <a:lnTo>
                    <a:pt x="1186" y="278"/>
                  </a:lnTo>
                  <a:lnTo>
                    <a:pt x="1188" y="270"/>
                  </a:lnTo>
                  <a:lnTo>
                    <a:pt x="1202" y="274"/>
                  </a:lnTo>
                  <a:lnTo>
                    <a:pt x="1224" y="274"/>
                  </a:lnTo>
                  <a:lnTo>
                    <a:pt x="1234" y="282"/>
                  </a:lnTo>
                  <a:lnTo>
                    <a:pt x="1250" y="282"/>
                  </a:lnTo>
                  <a:lnTo>
                    <a:pt x="1258" y="278"/>
                  </a:lnTo>
                  <a:lnTo>
                    <a:pt x="1256" y="270"/>
                  </a:lnTo>
                  <a:lnTo>
                    <a:pt x="1234" y="270"/>
                  </a:lnTo>
                  <a:lnTo>
                    <a:pt x="1222" y="268"/>
                  </a:lnTo>
                  <a:lnTo>
                    <a:pt x="1230" y="262"/>
                  </a:lnTo>
                  <a:lnTo>
                    <a:pt x="1226" y="258"/>
                  </a:lnTo>
                  <a:lnTo>
                    <a:pt x="1204" y="262"/>
                  </a:lnTo>
                  <a:lnTo>
                    <a:pt x="1184" y="250"/>
                  </a:lnTo>
                  <a:lnTo>
                    <a:pt x="1210" y="254"/>
                  </a:lnTo>
                  <a:lnTo>
                    <a:pt x="1210" y="248"/>
                  </a:lnTo>
                  <a:lnTo>
                    <a:pt x="1190" y="240"/>
                  </a:lnTo>
                  <a:lnTo>
                    <a:pt x="1198" y="238"/>
                  </a:lnTo>
                  <a:lnTo>
                    <a:pt x="1220" y="242"/>
                  </a:lnTo>
                  <a:lnTo>
                    <a:pt x="1238" y="246"/>
                  </a:lnTo>
                  <a:lnTo>
                    <a:pt x="1244" y="246"/>
                  </a:lnTo>
                  <a:lnTo>
                    <a:pt x="1254" y="250"/>
                  </a:lnTo>
                  <a:lnTo>
                    <a:pt x="1262" y="248"/>
                  </a:lnTo>
                  <a:lnTo>
                    <a:pt x="1268" y="230"/>
                  </a:lnTo>
                  <a:lnTo>
                    <a:pt x="1258" y="226"/>
                  </a:lnTo>
                  <a:lnTo>
                    <a:pt x="1220" y="228"/>
                  </a:lnTo>
                  <a:lnTo>
                    <a:pt x="1250" y="220"/>
                  </a:lnTo>
                  <a:lnTo>
                    <a:pt x="1264" y="220"/>
                  </a:lnTo>
                  <a:lnTo>
                    <a:pt x="1260" y="216"/>
                  </a:lnTo>
                  <a:lnTo>
                    <a:pt x="1234" y="216"/>
                  </a:lnTo>
                  <a:lnTo>
                    <a:pt x="1220" y="216"/>
                  </a:lnTo>
                  <a:lnTo>
                    <a:pt x="1214" y="210"/>
                  </a:lnTo>
                  <a:lnTo>
                    <a:pt x="1200" y="210"/>
                  </a:lnTo>
                  <a:lnTo>
                    <a:pt x="1206" y="202"/>
                  </a:lnTo>
                  <a:lnTo>
                    <a:pt x="1208" y="196"/>
                  </a:lnTo>
                  <a:lnTo>
                    <a:pt x="1222" y="204"/>
                  </a:lnTo>
                  <a:lnTo>
                    <a:pt x="1232" y="206"/>
                  </a:lnTo>
                  <a:lnTo>
                    <a:pt x="1230" y="198"/>
                  </a:lnTo>
                  <a:lnTo>
                    <a:pt x="1224" y="194"/>
                  </a:lnTo>
                  <a:lnTo>
                    <a:pt x="1238" y="192"/>
                  </a:lnTo>
                  <a:lnTo>
                    <a:pt x="1260" y="194"/>
                  </a:lnTo>
                  <a:lnTo>
                    <a:pt x="1296" y="194"/>
                  </a:lnTo>
                  <a:lnTo>
                    <a:pt x="1300" y="198"/>
                  </a:lnTo>
                  <a:lnTo>
                    <a:pt x="1314" y="192"/>
                  </a:lnTo>
                  <a:lnTo>
                    <a:pt x="1314" y="184"/>
                  </a:lnTo>
                  <a:lnTo>
                    <a:pt x="1300" y="180"/>
                  </a:lnTo>
                  <a:lnTo>
                    <a:pt x="1292" y="184"/>
                  </a:lnTo>
                  <a:lnTo>
                    <a:pt x="1278" y="182"/>
                  </a:lnTo>
                  <a:lnTo>
                    <a:pt x="1274" y="178"/>
                  </a:lnTo>
                  <a:lnTo>
                    <a:pt x="1256" y="172"/>
                  </a:lnTo>
                  <a:lnTo>
                    <a:pt x="1260" y="170"/>
                  </a:lnTo>
                  <a:lnTo>
                    <a:pt x="1276" y="168"/>
                  </a:lnTo>
                  <a:lnTo>
                    <a:pt x="1292" y="174"/>
                  </a:lnTo>
                  <a:lnTo>
                    <a:pt x="1296" y="170"/>
                  </a:lnTo>
                  <a:lnTo>
                    <a:pt x="1296" y="164"/>
                  </a:lnTo>
                  <a:lnTo>
                    <a:pt x="1276" y="160"/>
                  </a:lnTo>
                  <a:lnTo>
                    <a:pt x="1264" y="150"/>
                  </a:lnTo>
                  <a:lnTo>
                    <a:pt x="1258" y="160"/>
                  </a:lnTo>
                  <a:lnTo>
                    <a:pt x="1242" y="168"/>
                  </a:lnTo>
                  <a:lnTo>
                    <a:pt x="1236" y="168"/>
                  </a:lnTo>
                  <a:lnTo>
                    <a:pt x="1252" y="152"/>
                  </a:lnTo>
                  <a:lnTo>
                    <a:pt x="1262" y="142"/>
                  </a:lnTo>
                  <a:lnTo>
                    <a:pt x="1266" y="134"/>
                  </a:lnTo>
                  <a:lnTo>
                    <a:pt x="1290" y="130"/>
                  </a:lnTo>
                  <a:lnTo>
                    <a:pt x="1302" y="114"/>
                  </a:lnTo>
                  <a:lnTo>
                    <a:pt x="1314" y="104"/>
                  </a:lnTo>
                  <a:lnTo>
                    <a:pt x="1330" y="102"/>
                  </a:lnTo>
                  <a:lnTo>
                    <a:pt x="1346" y="104"/>
                  </a:lnTo>
                  <a:lnTo>
                    <a:pt x="1358" y="100"/>
                  </a:lnTo>
                  <a:lnTo>
                    <a:pt x="1362" y="96"/>
                  </a:lnTo>
                  <a:lnTo>
                    <a:pt x="1358" y="96"/>
                  </a:lnTo>
                  <a:lnTo>
                    <a:pt x="1340" y="98"/>
                  </a:lnTo>
                  <a:lnTo>
                    <a:pt x="1324" y="96"/>
                  </a:lnTo>
                  <a:lnTo>
                    <a:pt x="1312" y="92"/>
                  </a:lnTo>
                  <a:lnTo>
                    <a:pt x="1302" y="100"/>
                  </a:lnTo>
                  <a:lnTo>
                    <a:pt x="1288" y="102"/>
                  </a:lnTo>
                  <a:lnTo>
                    <a:pt x="1290" y="94"/>
                  </a:lnTo>
                  <a:lnTo>
                    <a:pt x="1312" y="88"/>
                  </a:lnTo>
                  <a:lnTo>
                    <a:pt x="1342" y="90"/>
                  </a:lnTo>
                  <a:lnTo>
                    <a:pt x="1368" y="90"/>
                  </a:lnTo>
                  <a:lnTo>
                    <a:pt x="1388" y="88"/>
                  </a:lnTo>
                  <a:lnTo>
                    <a:pt x="1398" y="84"/>
                  </a:lnTo>
                  <a:lnTo>
                    <a:pt x="1378" y="80"/>
                  </a:lnTo>
                  <a:lnTo>
                    <a:pt x="1350" y="82"/>
                  </a:lnTo>
                  <a:lnTo>
                    <a:pt x="1320" y="80"/>
                  </a:lnTo>
                  <a:lnTo>
                    <a:pt x="1288" y="84"/>
                  </a:lnTo>
                  <a:lnTo>
                    <a:pt x="1284" y="82"/>
                  </a:lnTo>
                  <a:lnTo>
                    <a:pt x="1302" y="76"/>
                  </a:lnTo>
                  <a:lnTo>
                    <a:pt x="1326" y="76"/>
                  </a:lnTo>
                  <a:lnTo>
                    <a:pt x="1356" y="78"/>
                  </a:lnTo>
                  <a:lnTo>
                    <a:pt x="1364" y="74"/>
                  </a:lnTo>
                  <a:lnTo>
                    <a:pt x="1376" y="76"/>
                  </a:lnTo>
                  <a:lnTo>
                    <a:pt x="1408" y="74"/>
                  </a:lnTo>
                  <a:lnTo>
                    <a:pt x="1432" y="72"/>
                  </a:lnTo>
                  <a:lnTo>
                    <a:pt x="1434" y="66"/>
                  </a:lnTo>
                  <a:lnTo>
                    <a:pt x="1448" y="6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13" name="Freeform 472"/>
            <p:cNvSpPr>
              <a:spLocks/>
            </p:cNvSpPr>
            <p:nvPr/>
          </p:nvSpPr>
          <p:spPr bwMode="auto">
            <a:xfrm>
              <a:off x="5601296" y="271782"/>
              <a:ext cx="13406" cy="8044"/>
            </a:xfrm>
            <a:custGeom>
              <a:avLst/>
              <a:gdLst>
                <a:gd name="T0" fmla="*/ 14 w 20"/>
                <a:gd name="T1" fmla="*/ 12 h 12"/>
                <a:gd name="T2" fmla="*/ 0 w 20"/>
                <a:gd name="T3" fmla="*/ 4 h 12"/>
                <a:gd name="T4" fmla="*/ 0 w 20"/>
                <a:gd name="T5" fmla="*/ 0 h 12"/>
                <a:gd name="T6" fmla="*/ 8 w 20"/>
                <a:gd name="T7" fmla="*/ 2 h 12"/>
                <a:gd name="T8" fmla="*/ 20 w 20"/>
                <a:gd name="T9" fmla="*/ 10 h 12"/>
                <a:gd name="T10" fmla="*/ 14 w 20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2">
                  <a:moveTo>
                    <a:pt x="14" y="12"/>
                  </a:moveTo>
                  <a:lnTo>
                    <a:pt x="0" y="4"/>
                  </a:lnTo>
                  <a:lnTo>
                    <a:pt x="0" y="0"/>
                  </a:lnTo>
                  <a:lnTo>
                    <a:pt x="8" y="2"/>
                  </a:lnTo>
                  <a:lnTo>
                    <a:pt x="20" y="10"/>
                  </a:lnTo>
                  <a:lnTo>
                    <a:pt x="14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14" name="Freeform 473"/>
            <p:cNvSpPr>
              <a:spLocks/>
            </p:cNvSpPr>
            <p:nvPr/>
          </p:nvSpPr>
          <p:spPr bwMode="auto">
            <a:xfrm>
              <a:off x="5625427" y="277144"/>
              <a:ext cx="9385" cy="5363"/>
            </a:xfrm>
            <a:custGeom>
              <a:avLst/>
              <a:gdLst>
                <a:gd name="T0" fmla="*/ 14 w 14"/>
                <a:gd name="T1" fmla="*/ 8 h 8"/>
                <a:gd name="T2" fmla="*/ 4 w 14"/>
                <a:gd name="T3" fmla="*/ 4 h 8"/>
                <a:gd name="T4" fmla="*/ 0 w 14"/>
                <a:gd name="T5" fmla="*/ 2 h 8"/>
                <a:gd name="T6" fmla="*/ 6 w 14"/>
                <a:gd name="T7" fmla="*/ 0 h 8"/>
                <a:gd name="T8" fmla="*/ 14 w 14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14" y="8"/>
                  </a:moveTo>
                  <a:lnTo>
                    <a:pt x="4" y="4"/>
                  </a:lnTo>
                  <a:lnTo>
                    <a:pt x="0" y="2"/>
                  </a:lnTo>
                  <a:lnTo>
                    <a:pt x="6" y="0"/>
                  </a:lnTo>
                  <a:lnTo>
                    <a:pt x="14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15" name="Freeform 474"/>
            <p:cNvSpPr>
              <a:spLocks/>
            </p:cNvSpPr>
            <p:nvPr/>
          </p:nvSpPr>
          <p:spPr bwMode="auto">
            <a:xfrm>
              <a:off x="5616043" y="269100"/>
              <a:ext cx="10726" cy="5363"/>
            </a:xfrm>
            <a:custGeom>
              <a:avLst/>
              <a:gdLst>
                <a:gd name="T0" fmla="*/ 16 w 16"/>
                <a:gd name="T1" fmla="*/ 8 h 8"/>
                <a:gd name="T2" fmla="*/ 8 w 16"/>
                <a:gd name="T3" fmla="*/ 0 h 8"/>
                <a:gd name="T4" fmla="*/ 0 w 16"/>
                <a:gd name="T5" fmla="*/ 0 h 8"/>
                <a:gd name="T6" fmla="*/ 2 w 16"/>
                <a:gd name="T7" fmla="*/ 4 h 8"/>
                <a:gd name="T8" fmla="*/ 16 w 1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16" y="8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16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16" name="Freeform 475"/>
            <p:cNvSpPr>
              <a:spLocks/>
            </p:cNvSpPr>
            <p:nvPr/>
          </p:nvSpPr>
          <p:spPr bwMode="auto">
            <a:xfrm>
              <a:off x="5317075" y="253013"/>
              <a:ext cx="8044" cy="4022"/>
            </a:xfrm>
            <a:custGeom>
              <a:avLst/>
              <a:gdLst>
                <a:gd name="T0" fmla="*/ 12 w 12"/>
                <a:gd name="T1" fmla="*/ 2 h 6"/>
                <a:gd name="T2" fmla="*/ 8 w 12"/>
                <a:gd name="T3" fmla="*/ 6 h 6"/>
                <a:gd name="T4" fmla="*/ 0 w 12"/>
                <a:gd name="T5" fmla="*/ 4 h 6"/>
                <a:gd name="T6" fmla="*/ 2 w 12"/>
                <a:gd name="T7" fmla="*/ 0 h 6"/>
                <a:gd name="T8" fmla="*/ 12 w 12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12" y="2"/>
                  </a:moveTo>
                  <a:lnTo>
                    <a:pt x="8" y="6"/>
                  </a:lnTo>
                  <a:lnTo>
                    <a:pt x="0" y="4"/>
                  </a:lnTo>
                  <a:lnTo>
                    <a:pt x="2" y="0"/>
                  </a:lnTo>
                  <a:lnTo>
                    <a:pt x="12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17" name="Freeform 476"/>
            <p:cNvSpPr>
              <a:spLocks/>
            </p:cNvSpPr>
            <p:nvPr/>
          </p:nvSpPr>
          <p:spPr bwMode="auto">
            <a:xfrm>
              <a:off x="5299646" y="254353"/>
              <a:ext cx="12066" cy="4022"/>
            </a:xfrm>
            <a:custGeom>
              <a:avLst/>
              <a:gdLst>
                <a:gd name="T0" fmla="*/ 18 w 18"/>
                <a:gd name="T1" fmla="*/ 0 h 6"/>
                <a:gd name="T2" fmla="*/ 18 w 18"/>
                <a:gd name="T3" fmla="*/ 6 h 6"/>
                <a:gd name="T4" fmla="*/ 0 w 18"/>
                <a:gd name="T5" fmla="*/ 0 h 6"/>
                <a:gd name="T6" fmla="*/ 18 w 18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6">
                  <a:moveTo>
                    <a:pt x="18" y="0"/>
                  </a:moveTo>
                  <a:lnTo>
                    <a:pt x="18" y="6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18" name="Freeform 477"/>
            <p:cNvSpPr>
              <a:spLocks/>
            </p:cNvSpPr>
            <p:nvPr/>
          </p:nvSpPr>
          <p:spPr bwMode="auto">
            <a:xfrm>
              <a:off x="5213845" y="258376"/>
              <a:ext cx="20110" cy="6703"/>
            </a:xfrm>
            <a:custGeom>
              <a:avLst/>
              <a:gdLst>
                <a:gd name="T0" fmla="*/ 6 w 30"/>
                <a:gd name="T1" fmla="*/ 0 h 10"/>
                <a:gd name="T2" fmla="*/ 20 w 30"/>
                <a:gd name="T3" fmla="*/ 2 h 10"/>
                <a:gd name="T4" fmla="*/ 30 w 30"/>
                <a:gd name="T5" fmla="*/ 10 h 10"/>
                <a:gd name="T6" fmla="*/ 0 w 30"/>
                <a:gd name="T7" fmla="*/ 4 h 10"/>
                <a:gd name="T8" fmla="*/ 6 w 3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0">
                  <a:moveTo>
                    <a:pt x="6" y="0"/>
                  </a:moveTo>
                  <a:lnTo>
                    <a:pt x="20" y="2"/>
                  </a:lnTo>
                  <a:lnTo>
                    <a:pt x="30" y="10"/>
                  </a:lnTo>
                  <a:lnTo>
                    <a:pt x="0" y="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19" name="Freeform 478"/>
            <p:cNvSpPr>
              <a:spLocks/>
            </p:cNvSpPr>
            <p:nvPr/>
          </p:nvSpPr>
          <p:spPr bwMode="auto">
            <a:xfrm>
              <a:off x="4787513" y="366969"/>
              <a:ext cx="28155" cy="6703"/>
            </a:xfrm>
            <a:custGeom>
              <a:avLst/>
              <a:gdLst>
                <a:gd name="T0" fmla="*/ 6 w 42"/>
                <a:gd name="T1" fmla="*/ 0 h 10"/>
                <a:gd name="T2" fmla="*/ 18 w 42"/>
                <a:gd name="T3" fmla="*/ 2 h 10"/>
                <a:gd name="T4" fmla="*/ 42 w 42"/>
                <a:gd name="T5" fmla="*/ 6 h 10"/>
                <a:gd name="T6" fmla="*/ 30 w 42"/>
                <a:gd name="T7" fmla="*/ 10 h 10"/>
                <a:gd name="T8" fmla="*/ 0 w 42"/>
                <a:gd name="T9" fmla="*/ 4 h 10"/>
                <a:gd name="T10" fmla="*/ 6 w 42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">
                  <a:moveTo>
                    <a:pt x="6" y="0"/>
                  </a:moveTo>
                  <a:lnTo>
                    <a:pt x="18" y="2"/>
                  </a:lnTo>
                  <a:lnTo>
                    <a:pt x="42" y="6"/>
                  </a:lnTo>
                  <a:lnTo>
                    <a:pt x="30" y="10"/>
                  </a:lnTo>
                  <a:lnTo>
                    <a:pt x="0" y="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20" name="Freeform 479"/>
            <p:cNvSpPr>
              <a:spLocks/>
            </p:cNvSpPr>
            <p:nvPr/>
          </p:nvSpPr>
          <p:spPr bwMode="auto">
            <a:xfrm>
              <a:off x="4735229" y="365629"/>
              <a:ext cx="14747" cy="4022"/>
            </a:xfrm>
            <a:custGeom>
              <a:avLst/>
              <a:gdLst>
                <a:gd name="T0" fmla="*/ 8 w 22"/>
                <a:gd name="T1" fmla="*/ 0 h 6"/>
                <a:gd name="T2" fmla="*/ 12 w 22"/>
                <a:gd name="T3" fmla="*/ 2 h 6"/>
                <a:gd name="T4" fmla="*/ 18 w 22"/>
                <a:gd name="T5" fmla="*/ 2 h 6"/>
                <a:gd name="T6" fmla="*/ 22 w 22"/>
                <a:gd name="T7" fmla="*/ 2 h 6"/>
                <a:gd name="T8" fmla="*/ 6 w 22"/>
                <a:gd name="T9" fmla="*/ 6 h 6"/>
                <a:gd name="T10" fmla="*/ 0 w 22"/>
                <a:gd name="T11" fmla="*/ 2 h 6"/>
                <a:gd name="T12" fmla="*/ 8 w 22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6">
                  <a:moveTo>
                    <a:pt x="8" y="0"/>
                  </a:moveTo>
                  <a:lnTo>
                    <a:pt x="12" y="2"/>
                  </a:lnTo>
                  <a:lnTo>
                    <a:pt x="18" y="2"/>
                  </a:lnTo>
                  <a:lnTo>
                    <a:pt x="22" y="2"/>
                  </a:lnTo>
                  <a:lnTo>
                    <a:pt x="6" y="6"/>
                  </a:lnTo>
                  <a:lnTo>
                    <a:pt x="0" y="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21" name="Freeform 480"/>
            <p:cNvSpPr>
              <a:spLocks/>
            </p:cNvSpPr>
            <p:nvPr/>
          </p:nvSpPr>
          <p:spPr bwMode="auto">
            <a:xfrm>
              <a:off x="4917558" y="428639"/>
              <a:ext cx="10726" cy="2681"/>
            </a:xfrm>
            <a:custGeom>
              <a:avLst/>
              <a:gdLst>
                <a:gd name="T0" fmla="*/ 12 w 16"/>
                <a:gd name="T1" fmla="*/ 0 h 4"/>
                <a:gd name="T2" fmla="*/ 0 w 16"/>
                <a:gd name="T3" fmla="*/ 4 h 4"/>
                <a:gd name="T4" fmla="*/ 12 w 16"/>
                <a:gd name="T5" fmla="*/ 4 h 4"/>
                <a:gd name="T6" fmla="*/ 16 w 16"/>
                <a:gd name="T7" fmla="*/ 2 h 4"/>
                <a:gd name="T8" fmla="*/ 12 w 1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4">
                  <a:moveTo>
                    <a:pt x="12" y="0"/>
                  </a:moveTo>
                  <a:lnTo>
                    <a:pt x="0" y="4"/>
                  </a:lnTo>
                  <a:lnTo>
                    <a:pt x="12" y="4"/>
                  </a:lnTo>
                  <a:lnTo>
                    <a:pt x="16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22" name="Freeform 481"/>
            <p:cNvSpPr>
              <a:spLocks/>
            </p:cNvSpPr>
            <p:nvPr/>
          </p:nvSpPr>
          <p:spPr bwMode="auto">
            <a:xfrm>
              <a:off x="4916217" y="423277"/>
              <a:ext cx="6703" cy="2681"/>
            </a:xfrm>
            <a:custGeom>
              <a:avLst/>
              <a:gdLst>
                <a:gd name="T0" fmla="*/ 0 w 10"/>
                <a:gd name="T1" fmla="*/ 4 h 4"/>
                <a:gd name="T2" fmla="*/ 10 w 10"/>
                <a:gd name="T3" fmla="*/ 4 h 4"/>
                <a:gd name="T4" fmla="*/ 10 w 10"/>
                <a:gd name="T5" fmla="*/ 0 h 4"/>
                <a:gd name="T6" fmla="*/ 0 w 10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0" y="4"/>
                  </a:moveTo>
                  <a:lnTo>
                    <a:pt x="10" y="4"/>
                  </a:lnTo>
                  <a:lnTo>
                    <a:pt x="1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23" name="Freeform 482"/>
            <p:cNvSpPr>
              <a:spLocks/>
            </p:cNvSpPr>
            <p:nvPr/>
          </p:nvSpPr>
          <p:spPr bwMode="auto">
            <a:xfrm>
              <a:off x="4913537" y="438024"/>
              <a:ext cx="13406" cy="2681"/>
            </a:xfrm>
            <a:custGeom>
              <a:avLst/>
              <a:gdLst>
                <a:gd name="T0" fmla="*/ 0 w 20"/>
                <a:gd name="T1" fmla="*/ 2 h 4"/>
                <a:gd name="T2" fmla="*/ 6 w 20"/>
                <a:gd name="T3" fmla="*/ 0 h 4"/>
                <a:gd name="T4" fmla="*/ 20 w 20"/>
                <a:gd name="T5" fmla="*/ 0 h 4"/>
                <a:gd name="T6" fmla="*/ 18 w 20"/>
                <a:gd name="T7" fmla="*/ 4 h 4"/>
                <a:gd name="T8" fmla="*/ 0 w 2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">
                  <a:moveTo>
                    <a:pt x="0" y="2"/>
                  </a:moveTo>
                  <a:lnTo>
                    <a:pt x="6" y="0"/>
                  </a:lnTo>
                  <a:lnTo>
                    <a:pt x="20" y="0"/>
                  </a:lnTo>
                  <a:lnTo>
                    <a:pt x="18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24" name="Freeform 483"/>
            <p:cNvSpPr>
              <a:spLocks/>
            </p:cNvSpPr>
            <p:nvPr/>
          </p:nvSpPr>
          <p:spPr bwMode="auto">
            <a:xfrm>
              <a:off x="4912195" y="446068"/>
              <a:ext cx="13406" cy="4022"/>
            </a:xfrm>
            <a:custGeom>
              <a:avLst/>
              <a:gdLst>
                <a:gd name="T0" fmla="*/ 0 w 20"/>
                <a:gd name="T1" fmla="*/ 6 h 6"/>
                <a:gd name="T2" fmla="*/ 10 w 20"/>
                <a:gd name="T3" fmla="*/ 0 h 6"/>
                <a:gd name="T4" fmla="*/ 20 w 20"/>
                <a:gd name="T5" fmla="*/ 0 h 6"/>
                <a:gd name="T6" fmla="*/ 14 w 20"/>
                <a:gd name="T7" fmla="*/ 2 h 6"/>
                <a:gd name="T8" fmla="*/ 0 w 20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6">
                  <a:moveTo>
                    <a:pt x="0" y="6"/>
                  </a:moveTo>
                  <a:lnTo>
                    <a:pt x="10" y="0"/>
                  </a:lnTo>
                  <a:lnTo>
                    <a:pt x="20" y="0"/>
                  </a:lnTo>
                  <a:lnTo>
                    <a:pt x="14" y="2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25" name="Freeform 484"/>
            <p:cNvSpPr>
              <a:spLocks/>
            </p:cNvSpPr>
            <p:nvPr/>
          </p:nvSpPr>
          <p:spPr bwMode="auto">
            <a:xfrm>
              <a:off x="4916217" y="483606"/>
              <a:ext cx="12066" cy="5363"/>
            </a:xfrm>
            <a:custGeom>
              <a:avLst/>
              <a:gdLst>
                <a:gd name="T0" fmla="*/ 0 w 18"/>
                <a:gd name="T1" fmla="*/ 8 h 8"/>
                <a:gd name="T2" fmla="*/ 12 w 18"/>
                <a:gd name="T3" fmla="*/ 6 h 8"/>
                <a:gd name="T4" fmla="*/ 18 w 18"/>
                <a:gd name="T5" fmla="*/ 0 h 8"/>
                <a:gd name="T6" fmla="*/ 8 w 18"/>
                <a:gd name="T7" fmla="*/ 0 h 8"/>
                <a:gd name="T8" fmla="*/ 0 w 18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8">
                  <a:moveTo>
                    <a:pt x="0" y="8"/>
                  </a:moveTo>
                  <a:lnTo>
                    <a:pt x="12" y="6"/>
                  </a:lnTo>
                  <a:lnTo>
                    <a:pt x="18" y="0"/>
                  </a:lnTo>
                  <a:lnTo>
                    <a:pt x="8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26" name="Freeform 485"/>
            <p:cNvSpPr>
              <a:spLocks/>
            </p:cNvSpPr>
            <p:nvPr/>
          </p:nvSpPr>
          <p:spPr bwMode="auto">
            <a:xfrm>
              <a:off x="4922921" y="468859"/>
              <a:ext cx="5363" cy="5363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4 h 8"/>
                <a:gd name="T4" fmla="*/ 8 w 8"/>
                <a:gd name="T5" fmla="*/ 0 h 8"/>
                <a:gd name="T6" fmla="*/ 2 w 8"/>
                <a:gd name="T7" fmla="*/ 0 h 8"/>
                <a:gd name="T8" fmla="*/ 0 w 8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4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27" name="Freeform 486"/>
            <p:cNvSpPr>
              <a:spLocks/>
            </p:cNvSpPr>
            <p:nvPr/>
          </p:nvSpPr>
          <p:spPr bwMode="auto">
            <a:xfrm>
              <a:off x="4914877" y="467518"/>
              <a:ext cx="4022" cy="6703"/>
            </a:xfrm>
            <a:custGeom>
              <a:avLst/>
              <a:gdLst>
                <a:gd name="T0" fmla="*/ 0 w 6"/>
                <a:gd name="T1" fmla="*/ 10 h 10"/>
                <a:gd name="T2" fmla="*/ 6 w 6"/>
                <a:gd name="T3" fmla="*/ 6 h 10"/>
                <a:gd name="T4" fmla="*/ 6 w 6"/>
                <a:gd name="T5" fmla="*/ 0 h 10"/>
                <a:gd name="T6" fmla="*/ 0 w 6"/>
                <a:gd name="T7" fmla="*/ 0 h 10"/>
                <a:gd name="T8" fmla="*/ 0 w 6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10"/>
                  </a:moveTo>
                  <a:lnTo>
                    <a:pt x="6" y="6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28" name="Freeform 487"/>
            <p:cNvSpPr>
              <a:spLocks/>
            </p:cNvSpPr>
            <p:nvPr/>
          </p:nvSpPr>
          <p:spPr bwMode="auto">
            <a:xfrm>
              <a:off x="4944371" y="502376"/>
              <a:ext cx="6703" cy="4022"/>
            </a:xfrm>
            <a:custGeom>
              <a:avLst/>
              <a:gdLst>
                <a:gd name="T0" fmla="*/ 0 w 10"/>
                <a:gd name="T1" fmla="*/ 6 h 6"/>
                <a:gd name="T2" fmla="*/ 4 w 10"/>
                <a:gd name="T3" fmla="*/ 0 h 6"/>
                <a:gd name="T4" fmla="*/ 8 w 10"/>
                <a:gd name="T5" fmla="*/ 0 h 6"/>
                <a:gd name="T6" fmla="*/ 10 w 10"/>
                <a:gd name="T7" fmla="*/ 2 h 6"/>
                <a:gd name="T8" fmla="*/ 8 w 10"/>
                <a:gd name="T9" fmla="*/ 6 h 6"/>
                <a:gd name="T10" fmla="*/ 0 w 10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">
                  <a:moveTo>
                    <a:pt x="0" y="6"/>
                  </a:moveTo>
                  <a:lnTo>
                    <a:pt x="4" y="0"/>
                  </a:lnTo>
                  <a:lnTo>
                    <a:pt x="8" y="0"/>
                  </a:lnTo>
                  <a:lnTo>
                    <a:pt x="10" y="2"/>
                  </a:lnTo>
                  <a:lnTo>
                    <a:pt x="8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29" name="Freeform 488"/>
            <p:cNvSpPr>
              <a:spLocks/>
            </p:cNvSpPr>
            <p:nvPr/>
          </p:nvSpPr>
          <p:spPr bwMode="auto">
            <a:xfrm>
              <a:off x="4928284" y="505058"/>
              <a:ext cx="6703" cy="5363"/>
            </a:xfrm>
            <a:custGeom>
              <a:avLst/>
              <a:gdLst>
                <a:gd name="T0" fmla="*/ 6 w 10"/>
                <a:gd name="T1" fmla="*/ 8 h 8"/>
                <a:gd name="T2" fmla="*/ 10 w 10"/>
                <a:gd name="T3" fmla="*/ 6 h 8"/>
                <a:gd name="T4" fmla="*/ 10 w 10"/>
                <a:gd name="T5" fmla="*/ 0 h 8"/>
                <a:gd name="T6" fmla="*/ 4 w 10"/>
                <a:gd name="T7" fmla="*/ 0 h 8"/>
                <a:gd name="T8" fmla="*/ 0 w 10"/>
                <a:gd name="T9" fmla="*/ 8 h 8"/>
                <a:gd name="T10" fmla="*/ 6 w 10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8">
                  <a:moveTo>
                    <a:pt x="6" y="8"/>
                  </a:moveTo>
                  <a:lnTo>
                    <a:pt x="10" y="6"/>
                  </a:lnTo>
                  <a:lnTo>
                    <a:pt x="10" y="0"/>
                  </a:lnTo>
                  <a:lnTo>
                    <a:pt x="4" y="0"/>
                  </a:lnTo>
                  <a:lnTo>
                    <a:pt x="0" y="8"/>
                  </a:lnTo>
                  <a:lnTo>
                    <a:pt x="6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30" name="Freeform 489"/>
            <p:cNvSpPr>
              <a:spLocks/>
            </p:cNvSpPr>
            <p:nvPr/>
          </p:nvSpPr>
          <p:spPr bwMode="auto">
            <a:xfrm>
              <a:off x="4957777" y="507738"/>
              <a:ext cx="8044" cy="4022"/>
            </a:xfrm>
            <a:custGeom>
              <a:avLst/>
              <a:gdLst>
                <a:gd name="T0" fmla="*/ 0 w 12"/>
                <a:gd name="T1" fmla="*/ 4 h 6"/>
                <a:gd name="T2" fmla="*/ 6 w 12"/>
                <a:gd name="T3" fmla="*/ 0 h 6"/>
                <a:gd name="T4" fmla="*/ 12 w 12"/>
                <a:gd name="T5" fmla="*/ 2 h 6"/>
                <a:gd name="T6" fmla="*/ 12 w 12"/>
                <a:gd name="T7" fmla="*/ 6 h 6"/>
                <a:gd name="T8" fmla="*/ 0 w 12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0" y="4"/>
                  </a:moveTo>
                  <a:lnTo>
                    <a:pt x="6" y="0"/>
                  </a:lnTo>
                  <a:lnTo>
                    <a:pt x="12" y="2"/>
                  </a:lnTo>
                  <a:lnTo>
                    <a:pt x="12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31" name="Freeform 490"/>
            <p:cNvSpPr>
              <a:spLocks/>
            </p:cNvSpPr>
            <p:nvPr/>
          </p:nvSpPr>
          <p:spPr bwMode="auto">
            <a:xfrm>
              <a:off x="4956437" y="518464"/>
              <a:ext cx="10726" cy="4022"/>
            </a:xfrm>
            <a:custGeom>
              <a:avLst/>
              <a:gdLst>
                <a:gd name="T0" fmla="*/ 0 w 16"/>
                <a:gd name="T1" fmla="*/ 2 h 6"/>
                <a:gd name="T2" fmla="*/ 4 w 16"/>
                <a:gd name="T3" fmla="*/ 0 h 6"/>
                <a:gd name="T4" fmla="*/ 10 w 16"/>
                <a:gd name="T5" fmla="*/ 2 h 6"/>
                <a:gd name="T6" fmla="*/ 16 w 16"/>
                <a:gd name="T7" fmla="*/ 0 h 6"/>
                <a:gd name="T8" fmla="*/ 16 w 16"/>
                <a:gd name="T9" fmla="*/ 6 h 6"/>
                <a:gd name="T10" fmla="*/ 10 w 16"/>
                <a:gd name="T11" fmla="*/ 4 h 6"/>
                <a:gd name="T12" fmla="*/ 2 w 16"/>
                <a:gd name="T13" fmla="*/ 4 h 6"/>
                <a:gd name="T14" fmla="*/ 0 w 1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6">
                  <a:moveTo>
                    <a:pt x="0" y="2"/>
                  </a:moveTo>
                  <a:lnTo>
                    <a:pt x="4" y="0"/>
                  </a:lnTo>
                  <a:lnTo>
                    <a:pt x="10" y="2"/>
                  </a:lnTo>
                  <a:lnTo>
                    <a:pt x="16" y="0"/>
                  </a:lnTo>
                  <a:lnTo>
                    <a:pt x="16" y="6"/>
                  </a:lnTo>
                  <a:lnTo>
                    <a:pt x="10" y="4"/>
                  </a:lnTo>
                  <a:lnTo>
                    <a:pt x="2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32" name="Freeform 491"/>
            <p:cNvSpPr>
              <a:spLocks/>
            </p:cNvSpPr>
            <p:nvPr/>
          </p:nvSpPr>
          <p:spPr bwMode="auto">
            <a:xfrm>
              <a:off x="4956437" y="538574"/>
              <a:ext cx="10726" cy="6703"/>
            </a:xfrm>
            <a:custGeom>
              <a:avLst/>
              <a:gdLst>
                <a:gd name="T0" fmla="*/ 0 w 16"/>
                <a:gd name="T1" fmla="*/ 10 h 10"/>
                <a:gd name="T2" fmla="*/ 8 w 16"/>
                <a:gd name="T3" fmla="*/ 8 h 10"/>
                <a:gd name="T4" fmla="*/ 16 w 16"/>
                <a:gd name="T5" fmla="*/ 2 h 10"/>
                <a:gd name="T6" fmla="*/ 12 w 16"/>
                <a:gd name="T7" fmla="*/ 0 h 10"/>
                <a:gd name="T8" fmla="*/ 0 w 16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0" y="10"/>
                  </a:moveTo>
                  <a:lnTo>
                    <a:pt x="8" y="8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33" name="Freeform 492"/>
            <p:cNvSpPr>
              <a:spLocks/>
            </p:cNvSpPr>
            <p:nvPr/>
          </p:nvSpPr>
          <p:spPr bwMode="auto">
            <a:xfrm>
              <a:off x="4892085" y="527848"/>
              <a:ext cx="52286" cy="26813"/>
            </a:xfrm>
            <a:custGeom>
              <a:avLst/>
              <a:gdLst>
                <a:gd name="T0" fmla="*/ 50 w 78"/>
                <a:gd name="T1" fmla="*/ 6 h 40"/>
                <a:gd name="T2" fmla="*/ 62 w 78"/>
                <a:gd name="T3" fmla="*/ 14 h 40"/>
                <a:gd name="T4" fmla="*/ 74 w 78"/>
                <a:gd name="T5" fmla="*/ 16 h 40"/>
                <a:gd name="T6" fmla="*/ 78 w 78"/>
                <a:gd name="T7" fmla="*/ 20 h 40"/>
                <a:gd name="T8" fmla="*/ 78 w 78"/>
                <a:gd name="T9" fmla="*/ 26 h 40"/>
                <a:gd name="T10" fmla="*/ 62 w 78"/>
                <a:gd name="T11" fmla="*/ 32 h 40"/>
                <a:gd name="T12" fmla="*/ 40 w 78"/>
                <a:gd name="T13" fmla="*/ 38 h 40"/>
                <a:gd name="T14" fmla="*/ 24 w 78"/>
                <a:gd name="T15" fmla="*/ 40 h 40"/>
                <a:gd name="T16" fmla="*/ 14 w 78"/>
                <a:gd name="T17" fmla="*/ 38 h 40"/>
                <a:gd name="T18" fmla="*/ 6 w 78"/>
                <a:gd name="T19" fmla="*/ 36 h 40"/>
                <a:gd name="T20" fmla="*/ 12 w 78"/>
                <a:gd name="T21" fmla="*/ 32 h 40"/>
                <a:gd name="T22" fmla="*/ 24 w 78"/>
                <a:gd name="T23" fmla="*/ 32 h 40"/>
                <a:gd name="T24" fmla="*/ 36 w 78"/>
                <a:gd name="T25" fmla="*/ 30 h 40"/>
                <a:gd name="T26" fmla="*/ 20 w 78"/>
                <a:gd name="T27" fmla="*/ 26 h 40"/>
                <a:gd name="T28" fmla="*/ 12 w 78"/>
                <a:gd name="T29" fmla="*/ 26 h 40"/>
                <a:gd name="T30" fmla="*/ 8 w 78"/>
                <a:gd name="T31" fmla="*/ 20 h 40"/>
                <a:gd name="T32" fmla="*/ 0 w 78"/>
                <a:gd name="T33" fmla="*/ 16 h 40"/>
                <a:gd name="T34" fmla="*/ 4 w 78"/>
                <a:gd name="T35" fmla="*/ 12 h 40"/>
                <a:gd name="T36" fmla="*/ 14 w 78"/>
                <a:gd name="T37" fmla="*/ 16 h 40"/>
                <a:gd name="T38" fmla="*/ 18 w 78"/>
                <a:gd name="T39" fmla="*/ 12 h 40"/>
                <a:gd name="T40" fmla="*/ 8 w 78"/>
                <a:gd name="T41" fmla="*/ 8 h 40"/>
                <a:gd name="T42" fmla="*/ 12 w 78"/>
                <a:gd name="T43" fmla="*/ 4 h 40"/>
                <a:gd name="T44" fmla="*/ 16 w 78"/>
                <a:gd name="T45" fmla="*/ 0 h 40"/>
                <a:gd name="T46" fmla="*/ 26 w 78"/>
                <a:gd name="T47" fmla="*/ 2 h 40"/>
                <a:gd name="T48" fmla="*/ 38 w 78"/>
                <a:gd name="T49" fmla="*/ 4 h 40"/>
                <a:gd name="T50" fmla="*/ 50 w 78"/>
                <a:gd name="T51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8" h="40">
                  <a:moveTo>
                    <a:pt x="50" y="6"/>
                  </a:moveTo>
                  <a:lnTo>
                    <a:pt x="62" y="14"/>
                  </a:lnTo>
                  <a:lnTo>
                    <a:pt x="74" y="16"/>
                  </a:lnTo>
                  <a:lnTo>
                    <a:pt x="78" y="20"/>
                  </a:lnTo>
                  <a:lnTo>
                    <a:pt x="78" y="26"/>
                  </a:lnTo>
                  <a:lnTo>
                    <a:pt x="62" y="32"/>
                  </a:lnTo>
                  <a:lnTo>
                    <a:pt x="40" y="38"/>
                  </a:lnTo>
                  <a:lnTo>
                    <a:pt x="24" y="40"/>
                  </a:lnTo>
                  <a:lnTo>
                    <a:pt x="14" y="38"/>
                  </a:lnTo>
                  <a:lnTo>
                    <a:pt x="6" y="36"/>
                  </a:lnTo>
                  <a:lnTo>
                    <a:pt x="12" y="32"/>
                  </a:lnTo>
                  <a:lnTo>
                    <a:pt x="24" y="32"/>
                  </a:lnTo>
                  <a:lnTo>
                    <a:pt x="36" y="30"/>
                  </a:lnTo>
                  <a:lnTo>
                    <a:pt x="20" y="26"/>
                  </a:lnTo>
                  <a:lnTo>
                    <a:pt x="12" y="26"/>
                  </a:lnTo>
                  <a:lnTo>
                    <a:pt x="8" y="20"/>
                  </a:lnTo>
                  <a:lnTo>
                    <a:pt x="0" y="16"/>
                  </a:lnTo>
                  <a:lnTo>
                    <a:pt x="4" y="12"/>
                  </a:lnTo>
                  <a:lnTo>
                    <a:pt x="14" y="16"/>
                  </a:lnTo>
                  <a:lnTo>
                    <a:pt x="18" y="12"/>
                  </a:lnTo>
                  <a:lnTo>
                    <a:pt x="8" y="8"/>
                  </a:lnTo>
                  <a:lnTo>
                    <a:pt x="12" y="4"/>
                  </a:lnTo>
                  <a:lnTo>
                    <a:pt x="16" y="0"/>
                  </a:lnTo>
                  <a:lnTo>
                    <a:pt x="26" y="2"/>
                  </a:lnTo>
                  <a:lnTo>
                    <a:pt x="38" y="4"/>
                  </a:lnTo>
                  <a:lnTo>
                    <a:pt x="5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34" name="Freeform 493"/>
            <p:cNvSpPr>
              <a:spLocks/>
            </p:cNvSpPr>
            <p:nvPr/>
          </p:nvSpPr>
          <p:spPr bwMode="auto">
            <a:xfrm>
              <a:off x="4980569" y="781233"/>
              <a:ext cx="17428" cy="9385"/>
            </a:xfrm>
            <a:custGeom>
              <a:avLst/>
              <a:gdLst>
                <a:gd name="T0" fmla="*/ 0 w 26"/>
                <a:gd name="T1" fmla="*/ 8 h 14"/>
                <a:gd name="T2" fmla="*/ 8 w 26"/>
                <a:gd name="T3" fmla="*/ 0 h 14"/>
                <a:gd name="T4" fmla="*/ 24 w 26"/>
                <a:gd name="T5" fmla="*/ 4 h 14"/>
                <a:gd name="T6" fmla="*/ 26 w 26"/>
                <a:gd name="T7" fmla="*/ 10 h 14"/>
                <a:gd name="T8" fmla="*/ 20 w 26"/>
                <a:gd name="T9" fmla="*/ 14 h 14"/>
                <a:gd name="T10" fmla="*/ 0 w 26"/>
                <a:gd name="T1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0" y="8"/>
                  </a:moveTo>
                  <a:lnTo>
                    <a:pt x="8" y="0"/>
                  </a:lnTo>
                  <a:lnTo>
                    <a:pt x="24" y="4"/>
                  </a:lnTo>
                  <a:lnTo>
                    <a:pt x="26" y="10"/>
                  </a:lnTo>
                  <a:lnTo>
                    <a:pt x="20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35" name="Freeform 494"/>
            <p:cNvSpPr>
              <a:spLocks/>
            </p:cNvSpPr>
            <p:nvPr/>
          </p:nvSpPr>
          <p:spPr bwMode="auto">
            <a:xfrm>
              <a:off x="4956437" y="775871"/>
              <a:ext cx="6703" cy="9385"/>
            </a:xfrm>
            <a:custGeom>
              <a:avLst/>
              <a:gdLst>
                <a:gd name="T0" fmla="*/ 4 w 10"/>
                <a:gd name="T1" fmla="*/ 14 h 14"/>
                <a:gd name="T2" fmla="*/ 10 w 10"/>
                <a:gd name="T3" fmla="*/ 4 h 14"/>
                <a:gd name="T4" fmla="*/ 4 w 10"/>
                <a:gd name="T5" fmla="*/ 0 h 14"/>
                <a:gd name="T6" fmla="*/ 0 w 10"/>
                <a:gd name="T7" fmla="*/ 6 h 14"/>
                <a:gd name="T8" fmla="*/ 4 w 10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">
                  <a:moveTo>
                    <a:pt x="4" y="14"/>
                  </a:moveTo>
                  <a:lnTo>
                    <a:pt x="10" y="4"/>
                  </a:lnTo>
                  <a:lnTo>
                    <a:pt x="4" y="0"/>
                  </a:lnTo>
                  <a:lnTo>
                    <a:pt x="0" y="6"/>
                  </a:lnTo>
                  <a:lnTo>
                    <a:pt x="4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36" name="Freeform 495"/>
            <p:cNvSpPr>
              <a:spLocks/>
            </p:cNvSpPr>
            <p:nvPr/>
          </p:nvSpPr>
          <p:spPr bwMode="auto">
            <a:xfrm>
              <a:off x="4902811" y="761122"/>
              <a:ext cx="8044" cy="9385"/>
            </a:xfrm>
            <a:custGeom>
              <a:avLst/>
              <a:gdLst>
                <a:gd name="T0" fmla="*/ 0 w 12"/>
                <a:gd name="T1" fmla="*/ 8 h 14"/>
                <a:gd name="T2" fmla="*/ 2 w 12"/>
                <a:gd name="T3" fmla="*/ 0 h 14"/>
                <a:gd name="T4" fmla="*/ 12 w 12"/>
                <a:gd name="T5" fmla="*/ 8 h 14"/>
                <a:gd name="T6" fmla="*/ 12 w 12"/>
                <a:gd name="T7" fmla="*/ 14 h 14"/>
                <a:gd name="T8" fmla="*/ 0 w 1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0" y="8"/>
                  </a:moveTo>
                  <a:lnTo>
                    <a:pt x="2" y="0"/>
                  </a:lnTo>
                  <a:lnTo>
                    <a:pt x="12" y="8"/>
                  </a:lnTo>
                  <a:lnTo>
                    <a:pt x="12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37" name="Freeform 496"/>
            <p:cNvSpPr>
              <a:spLocks/>
            </p:cNvSpPr>
            <p:nvPr/>
          </p:nvSpPr>
          <p:spPr bwMode="auto">
            <a:xfrm>
              <a:off x="4902811" y="771849"/>
              <a:ext cx="8044" cy="5363"/>
            </a:xfrm>
            <a:custGeom>
              <a:avLst/>
              <a:gdLst>
                <a:gd name="T0" fmla="*/ 0 w 12"/>
                <a:gd name="T1" fmla="*/ 2 h 8"/>
                <a:gd name="T2" fmla="*/ 4 w 12"/>
                <a:gd name="T3" fmla="*/ 0 h 8"/>
                <a:gd name="T4" fmla="*/ 12 w 12"/>
                <a:gd name="T5" fmla="*/ 2 h 8"/>
                <a:gd name="T6" fmla="*/ 10 w 12"/>
                <a:gd name="T7" fmla="*/ 8 h 8"/>
                <a:gd name="T8" fmla="*/ 0 w 12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0" y="2"/>
                  </a:moveTo>
                  <a:lnTo>
                    <a:pt x="4" y="0"/>
                  </a:lnTo>
                  <a:lnTo>
                    <a:pt x="12" y="2"/>
                  </a:lnTo>
                  <a:lnTo>
                    <a:pt x="10" y="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38" name="Freeform 497"/>
            <p:cNvSpPr>
              <a:spLocks/>
            </p:cNvSpPr>
            <p:nvPr/>
          </p:nvSpPr>
          <p:spPr bwMode="auto">
            <a:xfrm>
              <a:off x="5161559" y="635101"/>
              <a:ext cx="13406" cy="12066"/>
            </a:xfrm>
            <a:custGeom>
              <a:avLst/>
              <a:gdLst>
                <a:gd name="T0" fmla="*/ 8 w 20"/>
                <a:gd name="T1" fmla="*/ 18 h 18"/>
                <a:gd name="T2" fmla="*/ 0 w 20"/>
                <a:gd name="T3" fmla="*/ 14 h 18"/>
                <a:gd name="T4" fmla="*/ 0 w 20"/>
                <a:gd name="T5" fmla="*/ 6 h 18"/>
                <a:gd name="T6" fmla="*/ 10 w 20"/>
                <a:gd name="T7" fmla="*/ 0 h 18"/>
                <a:gd name="T8" fmla="*/ 20 w 20"/>
                <a:gd name="T9" fmla="*/ 6 h 18"/>
                <a:gd name="T10" fmla="*/ 18 w 20"/>
                <a:gd name="T11" fmla="*/ 10 h 18"/>
                <a:gd name="T12" fmla="*/ 8 w 20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8">
                  <a:moveTo>
                    <a:pt x="8" y="18"/>
                  </a:moveTo>
                  <a:lnTo>
                    <a:pt x="0" y="14"/>
                  </a:lnTo>
                  <a:lnTo>
                    <a:pt x="0" y="6"/>
                  </a:lnTo>
                  <a:lnTo>
                    <a:pt x="10" y="0"/>
                  </a:lnTo>
                  <a:lnTo>
                    <a:pt x="20" y="6"/>
                  </a:lnTo>
                  <a:lnTo>
                    <a:pt x="18" y="10"/>
                  </a:lnTo>
                  <a:lnTo>
                    <a:pt x="8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39" name="Freeform 498"/>
            <p:cNvSpPr>
              <a:spLocks/>
            </p:cNvSpPr>
            <p:nvPr/>
          </p:nvSpPr>
          <p:spPr bwMode="auto">
            <a:xfrm>
              <a:off x="5393493" y="510419"/>
              <a:ext cx="44242" cy="16089"/>
            </a:xfrm>
            <a:custGeom>
              <a:avLst/>
              <a:gdLst>
                <a:gd name="T0" fmla="*/ 66 w 66"/>
                <a:gd name="T1" fmla="*/ 0 h 24"/>
                <a:gd name="T2" fmla="*/ 66 w 66"/>
                <a:gd name="T3" fmla="*/ 8 h 24"/>
                <a:gd name="T4" fmla="*/ 66 w 66"/>
                <a:gd name="T5" fmla="*/ 12 h 24"/>
                <a:gd name="T6" fmla="*/ 44 w 66"/>
                <a:gd name="T7" fmla="*/ 18 h 24"/>
                <a:gd name="T8" fmla="*/ 34 w 66"/>
                <a:gd name="T9" fmla="*/ 18 h 24"/>
                <a:gd name="T10" fmla="*/ 6 w 66"/>
                <a:gd name="T11" fmla="*/ 24 h 24"/>
                <a:gd name="T12" fmla="*/ 0 w 66"/>
                <a:gd name="T13" fmla="*/ 20 h 24"/>
                <a:gd name="T14" fmla="*/ 14 w 66"/>
                <a:gd name="T15" fmla="*/ 10 h 24"/>
                <a:gd name="T16" fmla="*/ 38 w 66"/>
                <a:gd name="T17" fmla="*/ 8 h 24"/>
                <a:gd name="T18" fmla="*/ 66 w 66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24">
                  <a:moveTo>
                    <a:pt x="66" y="0"/>
                  </a:moveTo>
                  <a:lnTo>
                    <a:pt x="66" y="8"/>
                  </a:lnTo>
                  <a:lnTo>
                    <a:pt x="66" y="12"/>
                  </a:lnTo>
                  <a:lnTo>
                    <a:pt x="44" y="18"/>
                  </a:lnTo>
                  <a:lnTo>
                    <a:pt x="34" y="18"/>
                  </a:lnTo>
                  <a:lnTo>
                    <a:pt x="6" y="24"/>
                  </a:lnTo>
                  <a:lnTo>
                    <a:pt x="0" y="20"/>
                  </a:lnTo>
                  <a:lnTo>
                    <a:pt x="14" y="10"/>
                  </a:lnTo>
                  <a:lnTo>
                    <a:pt x="38" y="8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40" name="Freeform 499"/>
            <p:cNvSpPr>
              <a:spLocks/>
            </p:cNvSpPr>
            <p:nvPr/>
          </p:nvSpPr>
          <p:spPr bwMode="auto">
            <a:xfrm>
              <a:off x="5465888" y="468859"/>
              <a:ext cx="41560" cy="17428"/>
            </a:xfrm>
            <a:custGeom>
              <a:avLst/>
              <a:gdLst>
                <a:gd name="T0" fmla="*/ 8 w 62"/>
                <a:gd name="T1" fmla="*/ 14 h 26"/>
                <a:gd name="T2" fmla="*/ 0 w 62"/>
                <a:gd name="T3" fmla="*/ 10 h 26"/>
                <a:gd name="T4" fmla="*/ 0 w 62"/>
                <a:gd name="T5" fmla="*/ 4 h 26"/>
                <a:gd name="T6" fmla="*/ 14 w 62"/>
                <a:gd name="T7" fmla="*/ 0 h 26"/>
                <a:gd name="T8" fmla="*/ 44 w 62"/>
                <a:gd name="T9" fmla="*/ 10 h 26"/>
                <a:gd name="T10" fmla="*/ 62 w 62"/>
                <a:gd name="T11" fmla="*/ 14 h 26"/>
                <a:gd name="T12" fmla="*/ 48 w 62"/>
                <a:gd name="T13" fmla="*/ 16 h 26"/>
                <a:gd name="T14" fmla="*/ 46 w 62"/>
                <a:gd name="T15" fmla="*/ 18 h 26"/>
                <a:gd name="T16" fmla="*/ 58 w 62"/>
                <a:gd name="T17" fmla="*/ 24 h 26"/>
                <a:gd name="T18" fmla="*/ 58 w 62"/>
                <a:gd name="T19" fmla="*/ 26 h 26"/>
                <a:gd name="T20" fmla="*/ 32 w 62"/>
                <a:gd name="T21" fmla="*/ 20 h 26"/>
                <a:gd name="T22" fmla="*/ 8 w 62"/>
                <a:gd name="T23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2" h="26">
                  <a:moveTo>
                    <a:pt x="8" y="14"/>
                  </a:moveTo>
                  <a:lnTo>
                    <a:pt x="0" y="10"/>
                  </a:lnTo>
                  <a:lnTo>
                    <a:pt x="0" y="4"/>
                  </a:lnTo>
                  <a:lnTo>
                    <a:pt x="14" y="0"/>
                  </a:lnTo>
                  <a:lnTo>
                    <a:pt x="44" y="10"/>
                  </a:lnTo>
                  <a:lnTo>
                    <a:pt x="62" y="14"/>
                  </a:lnTo>
                  <a:lnTo>
                    <a:pt x="48" y="16"/>
                  </a:lnTo>
                  <a:lnTo>
                    <a:pt x="46" y="18"/>
                  </a:lnTo>
                  <a:lnTo>
                    <a:pt x="58" y="24"/>
                  </a:lnTo>
                  <a:lnTo>
                    <a:pt x="58" y="26"/>
                  </a:lnTo>
                  <a:lnTo>
                    <a:pt x="32" y="20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41" name="Freeform 500"/>
            <p:cNvSpPr>
              <a:spLocks/>
            </p:cNvSpPr>
            <p:nvPr/>
          </p:nvSpPr>
          <p:spPr bwMode="auto">
            <a:xfrm>
              <a:off x="5469911" y="462156"/>
              <a:ext cx="41560" cy="12066"/>
            </a:xfrm>
            <a:custGeom>
              <a:avLst/>
              <a:gdLst>
                <a:gd name="T0" fmla="*/ 60 w 62"/>
                <a:gd name="T1" fmla="*/ 18 h 18"/>
                <a:gd name="T2" fmla="*/ 42 w 62"/>
                <a:gd name="T3" fmla="*/ 16 h 18"/>
                <a:gd name="T4" fmla="*/ 32 w 62"/>
                <a:gd name="T5" fmla="*/ 10 h 18"/>
                <a:gd name="T6" fmla="*/ 6 w 62"/>
                <a:gd name="T7" fmla="*/ 4 h 18"/>
                <a:gd name="T8" fmla="*/ 0 w 62"/>
                <a:gd name="T9" fmla="*/ 0 h 18"/>
                <a:gd name="T10" fmla="*/ 8 w 62"/>
                <a:gd name="T11" fmla="*/ 0 h 18"/>
                <a:gd name="T12" fmla="*/ 62 w 62"/>
                <a:gd name="T13" fmla="*/ 10 h 18"/>
                <a:gd name="T14" fmla="*/ 56 w 62"/>
                <a:gd name="T15" fmla="*/ 12 h 18"/>
                <a:gd name="T16" fmla="*/ 60 w 62"/>
                <a:gd name="T1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18">
                  <a:moveTo>
                    <a:pt x="60" y="18"/>
                  </a:moveTo>
                  <a:lnTo>
                    <a:pt x="42" y="16"/>
                  </a:lnTo>
                  <a:lnTo>
                    <a:pt x="32" y="10"/>
                  </a:lnTo>
                  <a:lnTo>
                    <a:pt x="6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62" y="10"/>
                  </a:lnTo>
                  <a:lnTo>
                    <a:pt x="56" y="12"/>
                  </a:lnTo>
                  <a:lnTo>
                    <a:pt x="6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42" name="Freeform 501"/>
            <p:cNvSpPr>
              <a:spLocks/>
            </p:cNvSpPr>
            <p:nvPr/>
          </p:nvSpPr>
          <p:spPr bwMode="auto">
            <a:xfrm>
              <a:off x="5457845" y="456793"/>
              <a:ext cx="17428" cy="5363"/>
            </a:xfrm>
            <a:custGeom>
              <a:avLst/>
              <a:gdLst>
                <a:gd name="T0" fmla="*/ 10 w 26"/>
                <a:gd name="T1" fmla="*/ 8 h 8"/>
                <a:gd name="T2" fmla="*/ 0 w 26"/>
                <a:gd name="T3" fmla="*/ 4 h 8"/>
                <a:gd name="T4" fmla="*/ 6 w 26"/>
                <a:gd name="T5" fmla="*/ 2 h 8"/>
                <a:gd name="T6" fmla="*/ 26 w 26"/>
                <a:gd name="T7" fmla="*/ 0 h 8"/>
                <a:gd name="T8" fmla="*/ 10 w 2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8">
                  <a:moveTo>
                    <a:pt x="10" y="8"/>
                  </a:moveTo>
                  <a:lnTo>
                    <a:pt x="0" y="4"/>
                  </a:lnTo>
                  <a:lnTo>
                    <a:pt x="6" y="2"/>
                  </a:lnTo>
                  <a:lnTo>
                    <a:pt x="26" y="0"/>
                  </a:lnTo>
                  <a:lnTo>
                    <a:pt x="1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43" name="Freeform 502"/>
            <p:cNvSpPr>
              <a:spLocks/>
            </p:cNvSpPr>
            <p:nvPr/>
          </p:nvSpPr>
          <p:spPr bwMode="auto">
            <a:xfrm>
              <a:off x="5527559" y="434002"/>
              <a:ext cx="25473" cy="8044"/>
            </a:xfrm>
            <a:custGeom>
              <a:avLst/>
              <a:gdLst>
                <a:gd name="T0" fmla="*/ 0 w 38"/>
                <a:gd name="T1" fmla="*/ 4 h 12"/>
                <a:gd name="T2" fmla="*/ 14 w 38"/>
                <a:gd name="T3" fmla="*/ 10 h 12"/>
                <a:gd name="T4" fmla="*/ 36 w 38"/>
                <a:gd name="T5" fmla="*/ 12 h 12"/>
                <a:gd name="T6" fmla="*/ 38 w 38"/>
                <a:gd name="T7" fmla="*/ 6 h 12"/>
                <a:gd name="T8" fmla="*/ 30 w 38"/>
                <a:gd name="T9" fmla="*/ 0 h 12"/>
                <a:gd name="T10" fmla="*/ 0 w 38"/>
                <a:gd name="T1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2">
                  <a:moveTo>
                    <a:pt x="0" y="4"/>
                  </a:moveTo>
                  <a:lnTo>
                    <a:pt x="14" y="10"/>
                  </a:lnTo>
                  <a:lnTo>
                    <a:pt x="36" y="12"/>
                  </a:lnTo>
                  <a:lnTo>
                    <a:pt x="38" y="6"/>
                  </a:lnTo>
                  <a:lnTo>
                    <a:pt x="3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44" name="Freeform 503"/>
            <p:cNvSpPr>
              <a:spLocks/>
            </p:cNvSpPr>
            <p:nvPr/>
          </p:nvSpPr>
          <p:spPr bwMode="auto">
            <a:xfrm>
              <a:off x="5582527" y="408529"/>
              <a:ext cx="25473" cy="16089"/>
            </a:xfrm>
            <a:custGeom>
              <a:avLst/>
              <a:gdLst>
                <a:gd name="T0" fmla="*/ 18 w 38"/>
                <a:gd name="T1" fmla="*/ 18 h 24"/>
                <a:gd name="T2" fmla="*/ 14 w 38"/>
                <a:gd name="T3" fmla="*/ 20 h 24"/>
                <a:gd name="T4" fmla="*/ 0 w 38"/>
                <a:gd name="T5" fmla="*/ 20 h 24"/>
                <a:gd name="T6" fmla="*/ 0 w 38"/>
                <a:gd name="T7" fmla="*/ 16 h 24"/>
                <a:gd name="T8" fmla="*/ 4 w 38"/>
                <a:gd name="T9" fmla="*/ 10 h 24"/>
                <a:gd name="T10" fmla="*/ 4 w 38"/>
                <a:gd name="T11" fmla="*/ 4 h 24"/>
                <a:gd name="T12" fmla="*/ 18 w 38"/>
                <a:gd name="T13" fmla="*/ 4 h 24"/>
                <a:gd name="T14" fmla="*/ 26 w 38"/>
                <a:gd name="T15" fmla="*/ 0 h 24"/>
                <a:gd name="T16" fmla="*/ 28 w 38"/>
                <a:gd name="T17" fmla="*/ 2 h 24"/>
                <a:gd name="T18" fmla="*/ 22 w 38"/>
                <a:gd name="T19" fmla="*/ 12 h 24"/>
                <a:gd name="T20" fmla="*/ 28 w 38"/>
                <a:gd name="T21" fmla="*/ 16 h 24"/>
                <a:gd name="T22" fmla="*/ 38 w 38"/>
                <a:gd name="T23" fmla="*/ 12 h 24"/>
                <a:gd name="T24" fmla="*/ 36 w 38"/>
                <a:gd name="T25" fmla="*/ 24 h 24"/>
                <a:gd name="T26" fmla="*/ 26 w 38"/>
                <a:gd name="T27" fmla="*/ 18 h 24"/>
                <a:gd name="T28" fmla="*/ 18 w 38"/>
                <a:gd name="T29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24">
                  <a:moveTo>
                    <a:pt x="18" y="18"/>
                  </a:moveTo>
                  <a:lnTo>
                    <a:pt x="14" y="20"/>
                  </a:lnTo>
                  <a:lnTo>
                    <a:pt x="0" y="20"/>
                  </a:lnTo>
                  <a:lnTo>
                    <a:pt x="0" y="16"/>
                  </a:lnTo>
                  <a:lnTo>
                    <a:pt x="4" y="10"/>
                  </a:lnTo>
                  <a:lnTo>
                    <a:pt x="4" y="4"/>
                  </a:lnTo>
                  <a:lnTo>
                    <a:pt x="18" y="4"/>
                  </a:lnTo>
                  <a:lnTo>
                    <a:pt x="26" y="0"/>
                  </a:lnTo>
                  <a:lnTo>
                    <a:pt x="28" y="2"/>
                  </a:lnTo>
                  <a:lnTo>
                    <a:pt x="22" y="12"/>
                  </a:lnTo>
                  <a:lnTo>
                    <a:pt x="28" y="16"/>
                  </a:lnTo>
                  <a:lnTo>
                    <a:pt x="38" y="12"/>
                  </a:lnTo>
                  <a:lnTo>
                    <a:pt x="36" y="24"/>
                  </a:lnTo>
                  <a:lnTo>
                    <a:pt x="26" y="18"/>
                  </a:lnTo>
                  <a:lnTo>
                    <a:pt x="18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45" name="Freeform 504"/>
            <p:cNvSpPr>
              <a:spLocks/>
            </p:cNvSpPr>
            <p:nvPr/>
          </p:nvSpPr>
          <p:spPr bwMode="auto">
            <a:xfrm>
              <a:off x="5587890" y="380376"/>
              <a:ext cx="6703" cy="20110"/>
            </a:xfrm>
            <a:custGeom>
              <a:avLst/>
              <a:gdLst>
                <a:gd name="T0" fmla="*/ 6 w 10"/>
                <a:gd name="T1" fmla="*/ 30 h 30"/>
                <a:gd name="T2" fmla="*/ 8 w 10"/>
                <a:gd name="T3" fmla="*/ 28 h 30"/>
                <a:gd name="T4" fmla="*/ 8 w 10"/>
                <a:gd name="T5" fmla="*/ 16 h 30"/>
                <a:gd name="T6" fmla="*/ 10 w 10"/>
                <a:gd name="T7" fmla="*/ 0 h 30"/>
                <a:gd name="T8" fmla="*/ 6 w 10"/>
                <a:gd name="T9" fmla="*/ 2 h 30"/>
                <a:gd name="T10" fmla="*/ 0 w 10"/>
                <a:gd name="T11" fmla="*/ 12 h 30"/>
                <a:gd name="T12" fmla="*/ 4 w 10"/>
                <a:gd name="T13" fmla="*/ 18 h 30"/>
                <a:gd name="T14" fmla="*/ 6 w 10"/>
                <a:gd name="T1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30">
                  <a:moveTo>
                    <a:pt x="6" y="30"/>
                  </a:moveTo>
                  <a:lnTo>
                    <a:pt x="8" y="28"/>
                  </a:lnTo>
                  <a:lnTo>
                    <a:pt x="8" y="16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12"/>
                  </a:lnTo>
                  <a:lnTo>
                    <a:pt x="4" y="18"/>
                  </a:lnTo>
                  <a:lnTo>
                    <a:pt x="6" y="3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46" name="Freeform 505"/>
            <p:cNvSpPr>
              <a:spLocks/>
            </p:cNvSpPr>
            <p:nvPr/>
          </p:nvSpPr>
          <p:spPr bwMode="auto">
            <a:xfrm>
              <a:off x="5555714" y="420595"/>
              <a:ext cx="10726" cy="5363"/>
            </a:xfrm>
            <a:custGeom>
              <a:avLst/>
              <a:gdLst>
                <a:gd name="T0" fmla="*/ 14 w 16"/>
                <a:gd name="T1" fmla="*/ 8 h 8"/>
                <a:gd name="T2" fmla="*/ 4 w 16"/>
                <a:gd name="T3" fmla="*/ 8 h 8"/>
                <a:gd name="T4" fmla="*/ 0 w 16"/>
                <a:gd name="T5" fmla="*/ 2 h 8"/>
                <a:gd name="T6" fmla="*/ 4 w 16"/>
                <a:gd name="T7" fmla="*/ 0 h 8"/>
                <a:gd name="T8" fmla="*/ 16 w 16"/>
                <a:gd name="T9" fmla="*/ 0 h 8"/>
                <a:gd name="T10" fmla="*/ 14 w 16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8">
                  <a:moveTo>
                    <a:pt x="14" y="8"/>
                  </a:moveTo>
                  <a:lnTo>
                    <a:pt x="4" y="8"/>
                  </a:lnTo>
                  <a:lnTo>
                    <a:pt x="0" y="2"/>
                  </a:lnTo>
                  <a:lnTo>
                    <a:pt x="4" y="0"/>
                  </a:lnTo>
                  <a:lnTo>
                    <a:pt x="16" y="0"/>
                  </a:lnTo>
                  <a:lnTo>
                    <a:pt x="14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47" name="Freeform 506"/>
            <p:cNvSpPr>
              <a:spLocks/>
            </p:cNvSpPr>
            <p:nvPr/>
          </p:nvSpPr>
          <p:spPr bwMode="auto">
            <a:xfrm>
              <a:off x="5579845" y="348200"/>
              <a:ext cx="12066" cy="5363"/>
            </a:xfrm>
            <a:custGeom>
              <a:avLst/>
              <a:gdLst>
                <a:gd name="T0" fmla="*/ 18 w 18"/>
                <a:gd name="T1" fmla="*/ 8 h 8"/>
                <a:gd name="T2" fmla="*/ 8 w 18"/>
                <a:gd name="T3" fmla="*/ 6 h 8"/>
                <a:gd name="T4" fmla="*/ 0 w 18"/>
                <a:gd name="T5" fmla="*/ 0 h 8"/>
                <a:gd name="T6" fmla="*/ 12 w 18"/>
                <a:gd name="T7" fmla="*/ 0 h 8"/>
                <a:gd name="T8" fmla="*/ 18 w 18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8">
                  <a:moveTo>
                    <a:pt x="18" y="8"/>
                  </a:moveTo>
                  <a:lnTo>
                    <a:pt x="8" y="6"/>
                  </a:lnTo>
                  <a:lnTo>
                    <a:pt x="0" y="0"/>
                  </a:lnTo>
                  <a:lnTo>
                    <a:pt x="12" y="0"/>
                  </a:lnTo>
                  <a:lnTo>
                    <a:pt x="18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48" name="Freeform 507"/>
            <p:cNvSpPr>
              <a:spLocks/>
            </p:cNvSpPr>
            <p:nvPr/>
          </p:nvSpPr>
          <p:spPr bwMode="auto">
            <a:xfrm>
              <a:off x="5613362" y="356243"/>
              <a:ext cx="12066" cy="6703"/>
            </a:xfrm>
            <a:custGeom>
              <a:avLst/>
              <a:gdLst>
                <a:gd name="T0" fmla="*/ 6 w 18"/>
                <a:gd name="T1" fmla="*/ 10 h 10"/>
                <a:gd name="T2" fmla="*/ 0 w 18"/>
                <a:gd name="T3" fmla="*/ 10 h 10"/>
                <a:gd name="T4" fmla="*/ 0 w 18"/>
                <a:gd name="T5" fmla="*/ 6 h 10"/>
                <a:gd name="T6" fmla="*/ 14 w 18"/>
                <a:gd name="T7" fmla="*/ 0 h 10"/>
                <a:gd name="T8" fmla="*/ 18 w 18"/>
                <a:gd name="T9" fmla="*/ 0 h 10"/>
                <a:gd name="T10" fmla="*/ 18 w 18"/>
                <a:gd name="T11" fmla="*/ 2 h 10"/>
                <a:gd name="T12" fmla="*/ 6 w 18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0">
                  <a:moveTo>
                    <a:pt x="6" y="10"/>
                  </a:moveTo>
                  <a:lnTo>
                    <a:pt x="0" y="10"/>
                  </a:lnTo>
                  <a:lnTo>
                    <a:pt x="0" y="6"/>
                  </a:lnTo>
                  <a:lnTo>
                    <a:pt x="14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49" name="Freeform 508"/>
            <p:cNvSpPr>
              <a:spLocks/>
            </p:cNvSpPr>
            <p:nvPr/>
          </p:nvSpPr>
          <p:spPr bwMode="auto">
            <a:xfrm>
              <a:off x="5625427" y="328089"/>
              <a:ext cx="10726" cy="8044"/>
            </a:xfrm>
            <a:custGeom>
              <a:avLst/>
              <a:gdLst>
                <a:gd name="T0" fmla="*/ 16 w 16"/>
                <a:gd name="T1" fmla="*/ 0 h 12"/>
                <a:gd name="T2" fmla="*/ 6 w 16"/>
                <a:gd name="T3" fmla="*/ 2 h 12"/>
                <a:gd name="T4" fmla="*/ 0 w 16"/>
                <a:gd name="T5" fmla="*/ 8 h 12"/>
                <a:gd name="T6" fmla="*/ 0 w 16"/>
                <a:gd name="T7" fmla="*/ 12 h 12"/>
                <a:gd name="T8" fmla="*/ 12 w 16"/>
                <a:gd name="T9" fmla="*/ 6 h 12"/>
                <a:gd name="T10" fmla="*/ 16 w 16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2">
                  <a:moveTo>
                    <a:pt x="16" y="0"/>
                  </a:moveTo>
                  <a:lnTo>
                    <a:pt x="6" y="2"/>
                  </a:lnTo>
                  <a:lnTo>
                    <a:pt x="0" y="8"/>
                  </a:lnTo>
                  <a:lnTo>
                    <a:pt x="0" y="12"/>
                  </a:lnTo>
                  <a:lnTo>
                    <a:pt x="12" y="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50" name="Freeform 509"/>
            <p:cNvSpPr>
              <a:spLocks/>
            </p:cNvSpPr>
            <p:nvPr/>
          </p:nvSpPr>
          <p:spPr bwMode="auto">
            <a:xfrm>
              <a:off x="5599956" y="326750"/>
              <a:ext cx="13406" cy="13406"/>
            </a:xfrm>
            <a:custGeom>
              <a:avLst/>
              <a:gdLst>
                <a:gd name="T0" fmla="*/ 2 w 20"/>
                <a:gd name="T1" fmla="*/ 20 h 20"/>
                <a:gd name="T2" fmla="*/ 0 w 20"/>
                <a:gd name="T3" fmla="*/ 16 h 20"/>
                <a:gd name="T4" fmla="*/ 2 w 20"/>
                <a:gd name="T5" fmla="*/ 10 h 20"/>
                <a:gd name="T6" fmla="*/ 14 w 20"/>
                <a:gd name="T7" fmla="*/ 0 h 20"/>
                <a:gd name="T8" fmla="*/ 20 w 20"/>
                <a:gd name="T9" fmla="*/ 4 h 20"/>
                <a:gd name="T10" fmla="*/ 12 w 20"/>
                <a:gd name="T11" fmla="*/ 8 h 20"/>
                <a:gd name="T12" fmla="*/ 6 w 20"/>
                <a:gd name="T13" fmla="*/ 12 h 20"/>
                <a:gd name="T14" fmla="*/ 8 w 20"/>
                <a:gd name="T15" fmla="*/ 18 h 20"/>
                <a:gd name="T16" fmla="*/ 2 w 20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2" y="20"/>
                  </a:moveTo>
                  <a:lnTo>
                    <a:pt x="0" y="16"/>
                  </a:lnTo>
                  <a:lnTo>
                    <a:pt x="2" y="10"/>
                  </a:lnTo>
                  <a:lnTo>
                    <a:pt x="14" y="0"/>
                  </a:lnTo>
                  <a:lnTo>
                    <a:pt x="20" y="4"/>
                  </a:lnTo>
                  <a:lnTo>
                    <a:pt x="12" y="8"/>
                  </a:lnTo>
                  <a:lnTo>
                    <a:pt x="6" y="12"/>
                  </a:lnTo>
                  <a:lnTo>
                    <a:pt x="8" y="18"/>
                  </a:lnTo>
                  <a:lnTo>
                    <a:pt x="2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51" name="Freeform 510"/>
            <p:cNvSpPr>
              <a:spLocks/>
            </p:cNvSpPr>
            <p:nvPr/>
          </p:nvSpPr>
          <p:spPr bwMode="auto">
            <a:xfrm>
              <a:off x="4261974" y="1557476"/>
              <a:ext cx="8044" cy="6703"/>
            </a:xfrm>
            <a:custGeom>
              <a:avLst/>
              <a:gdLst>
                <a:gd name="T0" fmla="*/ 0 w 12"/>
                <a:gd name="T1" fmla="*/ 10 h 10"/>
                <a:gd name="T2" fmla="*/ 0 w 12"/>
                <a:gd name="T3" fmla="*/ 6 h 10"/>
                <a:gd name="T4" fmla="*/ 12 w 12"/>
                <a:gd name="T5" fmla="*/ 0 h 10"/>
                <a:gd name="T6" fmla="*/ 12 w 12"/>
                <a:gd name="T7" fmla="*/ 6 h 10"/>
                <a:gd name="T8" fmla="*/ 6 w 12"/>
                <a:gd name="T9" fmla="*/ 8 h 10"/>
                <a:gd name="T10" fmla="*/ 0 w 12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0" y="10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12" y="6"/>
                  </a:lnTo>
                  <a:lnTo>
                    <a:pt x="6" y="8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52" name="Freeform 511"/>
            <p:cNvSpPr>
              <a:spLocks/>
            </p:cNvSpPr>
            <p:nvPr/>
          </p:nvSpPr>
          <p:spPr bwMode="auto">
            <a:xfrm>
              <a:off x="3899995" y="1801476"/>
              <a:ext cx="6703" cy="13406"/>
            </a:xfrm>
            <a:custGeom>
              <a:avLst/>
              <a:gdLst>
                <a:gd name="T0" fmla="*/ 0 w 10"/>
                <a:gd name="T1" fmla="*/ 2 h 20"/>
                <a:gd name="T2" fmla="*/ 2 w 10"/>
                <a:gd name="T3" fmla="*/ 0 h 20"/>
                <a:gd name="T4" fmla="*/ 8 w 10"/>
                <a:gd name="T5" fmla="*/ 2 h 20"/>
                <a:gd name="T6" fmla="*/ 10 w 10"/>
                <a:gd name="T7" fmla="*/ 14 h 20"/>
                <a:gd name="T8" fmla="*/ 8 w 10"/>
                <a:gd name="T9" fmla="*/ 18 h 20"/>
                <a:gd name="T10" fmla="*/ 2 w 10"/>
                <a:gd name="T11" fmla="*/ 20 h 20"/>
                <a:gd name="T12" fmla="*/ 0 w 10"/>
                <a:gd name="T13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0" y="2"/>
                  </a:moveTo>
                  <a:lnTo>
                    <a:pt x="2" y="0"/>
                  </a:lnTo>
                  <a:lnTo>
                    <a:pt x="8" y="2"/>
                  </a:lnTo>
                  <a:lnTo>
                    <a:pt x="10" y="14"/>
                  </a:lnTo>
                  <a:lnTo>
                    <a:pt x="8" y="18"/>
                  </a:lnTo>
                  <a:lnTo>
                    <a:pt x="2" y="2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53" name="Freeform 512"/>
            <p:cNvSpPr>
              <a:spLocks/>
            </p:cNvSpPr>
            <p:nvPr/>
          </p:nvSpPr>
          <p:spPr bwMode="auto">
            <a:xfrm>
              <a:off x="3891952" y="1771981"/>
              <a:ext cx="13406" cy="24132"/>
            </a:xfrm>
            <a:custGeom>
              <a:avLst/>
              <a:gdLst>
                <a:gd name="T0" fmla="*/ 8 w 20"/>
                <a:gd name="T1" fmla="*/ 30 h 36"/>
                <a:gd name="T2" fmla="*/ 8 w 20"/>
                <a:gd name="T3" fmla="*/ 36 h 36"/>
                <a:gd name="T4" fmla="*/ 18 w 20"/>
                <a:gd name="T5" fmla="*/ 36 h 36"/>
                <a:gd name="T6" fmla="*/ 20 w 20"/>
                <a:gd name="T7" fmla="*/ 24 h 36"/>
                <a:gd name="T8" fmla="*/ 14 w 20"/>
                <a:gd name="T9" fmla="*/ 10 h 36"/>
                <a:gd name="T10" fmla="*/ 16 w 20"/>
                <a:gd name="T11" fmla="*/ 0 h 36"/>
                <a:gd name="T12" fmla="*/ 8 w 20"/>
                <a:gd name="T13" fmla="*/ 0 h 36"/>
                <a:gd name="T14" fmla="*/ 6 w 20"/>
                <a:gd name="T15" fmla="*/ 10 h 36"/>
                <a:gd name="T16" fmla="*/ 0 w 20"/>
                <a:gd name="T17" fmla="*/ 20 h 36"/>
                <a:gd name="T18" fmla="*/ 8 w 20"/>
                <a:gd name="T19" fmla="*/ 3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36">
                  <a:moveTo>
                    <a:pt x="8" y="30"/>
                  </a:moveTo>
                  <a:lnTo>
                    <a:pt x="8" y="36"/>
                  </a:lnTo>
                  <a:lnTo>
                    <a:pt x="18" y="36"/>
                  </a:lnTo>
                  <a:lnTo>
                    <a:pt x="20" y="24"/>
                  </a:lnTo>
                  <a:lnTo>
                    <a:pt x="14" y="10"/>
                  </a:lnTo>
                  <a:lnTo>
                    <a:pt x="16" y="0"/>
                  </a:lnTo>
                  <a:lnTo>
                    <a:pt x="8" y="0"/>
                  </a:lnTo>
                  <a:lnTo>
                    <a:pt x="6" y="10"/>
                  </a:lnTo>
                  <a:lnTo>
                    <a:pt x="0" y="20"/>
                  </a:lnTo>
                  <a:lnTo>
                    <a:pt x="8" y="3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54" name="Freeform 513"/>
            <p:cNvSpPr>
              <a:spLocks/>
            </p:cNvSpPr>
            <p:nvPr/>
          </p:nvSpPr>
          <p:spPr bwMode="auto">
            <a:xfrm>
              <a:off x="3885248" y="1722378"/>
              <a:ext cx="25473" cy="5363"/>
            </a:xfrm>
            <a:custGeom>
              <a:avLst/>
              <a:gdLst>
                <a:gd name="T0" fmla="*/ 0 w 38"/>
                <a:gd name="T1" fmla="*/ 4 h 8"/>
                <a:gd name="T2" fmla="*/ 14 w 38"/>
                <a:gd name="T3" fmla="*/ 4 h 8"/>
                <a:gd name="T4" fmla="*/ 22 w 38"/>
                <a:gd name="T5" fmla="*/ 0 h 8"/>
                <a:gd name="T6" fmla="*/ 38 w 38"/>
                <a:gd name="T7" fmla="*/ 2 h 8"/>
                <a:gd name="T8" fmla="*/ 38 w 38"/>
                <a:gd name="T9" fmla="*/ 6 h 8"/>
                <a:gd name="T10" fmla="*/ 24 w 38"/>
                <a:gd name="T11" fmla="*/ 6 h 8"/>
                <a:gd name="T12" fmla="*/ 8 w 38"/>
                <a:gd name="T13" fmla="*/ 8 h 8"/>
                <a:gd name="T14" fmla="*/ 0 w 38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8">
                  <a:moveTo>
                    <a:pt x="0" y="4"/>
                  </a:moveTo>
                  <a:lnTo>
                    <a:pt x="14" y="4"/>
                  </a:lnTo>
                  <a:lnTo>
                    <a:pt x="22" y="0"/>
                  </a:lnTo>
                  <a:lnTo>
                    <a:pt x="38" y="2"/>
                  </a:lnTo>
                  <a:lnTo>
                    <a:pt x="38" y="6"/>
                  </a:lnTo>
                  <a:lnTo>
                    <a:pt x="24" y="6"/>
                  </a:lnTo>
                  <a:lnTo>
                    <a:pt x="8" y="8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55" name="Freeform 514"/>
            <p:cNvSpPr>
              <a:spLocks/>
            </p:cNvSpPr>
            <p:nvPr/>
          </p:nvSpPr>
          <p:spPr bwMode="auto">
            <a:xfrm>
              <a:off x="3920106" y="1721036"/>
              <a:ext cx="10726" cy="25473"/>
            </a:xfrm>
            <a:custGeom>
              <a:avLst/>
              <a:gdLst>
                <a:gd name="T0" fmla="*/ 4 w 16"/>
                <a:gd name="T1" fmla="*/ 0 h 38"/>
                <a:gd name="T2" fmla="*/ 14 w 16"/>
                <a:gd name="T3" fmla="*/ 4 h 38"/>
                <a:gd name="T4" fmla="*/ 16 w 16"/>
                <a:gd name="T5" fmla="*/ 14 h 38"/>
                <a:gd name="T6" fmla="*/ 12 w 16"/>
                <a:gd name="T7" fmla="*/ 36 h 38"/>
                <a:gd name="T8" fmla="*/ 0 w 16"/>
                <a:gd name="T9" fmla="*/ 38 h 38"/>
                <a:gd name="T10" fmla="*/ 8 w 16"/>
                <a:gd name="T11" fmla="*/ 30 h 38"/>
                <a:gd name="T12" fmla="*/ 10 w 16"/>
                <a:gd name="T13" fmla="*/ 12 h 38"/>
                <a:gd name="T14" fmla="*/ 4 w 16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8">
                  <a:moveTo>
                    <a:pt x="4" y="0"/>
                  </a:moveTo>
                  <a:lnTo>
                    <a:pt x="14" y="4"/>
                  </a:lnTo>
                  <a:lnTo>
                    <a:pt x="16" y="14"/>
                  </a:lnTo>
                  <a:lnTo>
                    <a:pt x="12" y="36"/>
                  </a:lnTo>
                  <a:lnTo>
                    <a:pt x="0" y="38"/>
                  </a:lnTo>
                  <a:lnTo>
                    <a:pt x="8" y="30"/>
                  </a:lnTo>
                  <a:lnTo>
                    <a:pt x="10" y="1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56" name="Freeform 515"/>
            <p:cNvSpPr>
              <a:spLocks/>
            </p:cNvSpPr>
            <p:nvPr/>
          </p:nvSpPr>
          <p:spPr bwMode="auto">
            <a:xfrm>
              <a:off x="3932171" y="1759915"/>
              <a:ext cx="13406" cy="18769"/>
            </a:xfrm>
            <a:custGeom>
              <a:avLst/>
              <a:gdLst>
                <a:gd name="T0" fmla="*/ 0 w 20"/>
                <a:gd name="T1" fmla="*/ 6 h 28"/>
                <a:gd name="T2" fmla="*/ 0 w 20"/>
                <a:gd name="T3" fmla="*/ 0 h 28"/>
                <a:gd name="T4" fmla="*/ 20 w 20"/>
                <a:gd name="T5" fmla="*/ 14 h 28"/>
                <a:gd name="T6" fmla="*/ 18 w 20"/>
                <a:gd name="T7" fmla="*/ 28 h 28"/>
                <a:gd name="T8" fmla="*/ 14 w 20"/>
                <a:gd name="T9" fmla="*/ 28 h 28"/>
                <a:gd name="T10" fmla="*/ 14 w 20"/>
                <a:gd name="T11" fmla="*/ 16 h 28"/>
                <a:gd name="T12" fmla="*/ 0 w 20"/>
                <a:gd name="T13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8">
                  <a:moveTo>
                    <a:pt x="0" y="6"/>
                  </a:moveTo>
                  <a:lnTo>
                    <a:pt x="0" y="0"/>
                  </a:lnTo>
                  <a:lnTo>
                    <a:pt x="20" y="14"/>
                  </a:lnTo>
                  <a:lnTo>
                    <a:pt x="18" y="28"/>
                  </a:lnTo>
                  <a:lnTo>
                    <a:pt x="14" y="28"/>
                  </a:lnTo>
                  <a:lnTo>
                    <a:pt x="14" y="1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57" name="Freeform 516"/>
            <p:cNvSpPr>
              <a:spLocks/>
            </p:cNvSpPr>
            <p:nvPr/>
          </p:nvSpPr>
          <p:spPr bwMode="auto">
            <a:xfrm>
              <a:off x="3961666" y="1821586"/>
              <a:ext cx="12066" cy="13406"/>
            </a:xfrm>
            <a:custGeom>
              <a:avLst/>
              <a:gdLst>
                <a:gd name="T0" fmla="*/ 4 w 18"/>
                <a:gd name="T1" fmla="*/ 4 h 20"/>
                <a:gd name="T2" fmla="*/ 6 w 18"/>
                <a:gd name="T3" fmla="*/ 0 h 20"/>
                <a:gd name="T4" fmla="*/ 12 w 18"/>
                <a:gd name="T5" fmla="*/ 8 h 20"/>
                <a:gd name="T6" fmla="*/ 18 w 18"/>
                <a:gd name="T7" fmla="*/ 16 h 20"/>
                <a:gd name="T8" fmla="*/ 18 w 18"/>
                <a:gd name="T9" fmla="*/ 20 h 20"/>
                <a:gd name="T10" fmla="*/ 12 w 18"/>
                <a:gd name="T11" fmla="*/ 12 h 20"/>
                <a:gd name="T12" fmla="*/ 0 w 18"/>
                <a:gd name="T13" fmla="*/ 10 h 20"/>
                <a:gd name="T14" fmla="*/ 4 w 18"/>
                <a:gd name="T15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0">
                  <a:moveTo>
                    <a:pt x="4" y="4"/>
                  </a:moveTo>
                  <a:lnTo>
                    <a:pt x="6" y="0"/>
                  </a:lnTo>
                  <a:lnTo>
                    <a:pt x="12" y="8"/>
                  </a:lnTo>
                  <a:lnTo>
                    <a:pt x="18" y="16"/>
                  </a:lnTo>
                  <a:lnTo>
                    <a:pt x="18" y="20"/>
                  </a:lnTo>
                  <a:lnTo>
                    <a:pt x="12" y="12"/>
                  </a:lnTo>
                  <a:lnTo>
                    <a:pt x="0" y="10"/>
                  </a:lnTo>
                  <a:lnTo>
                    <a:pt x="4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58" name="Freeform 517"/>
            <p:cNvSpPr>
              <a:spLocks/>
            </p:cNvSpPr>
            <p:nvPr/>
          </p:nvSpPr>
          <p:spPr bwMode="auto">
            <a:xfrm>
              <a:off x="3952281" y="1778686"/>
              <a:ext cx="13406" cy="16089"/>
            </a:xfrm>
            <a:custGeom>
              <a:avLst/>
              <a:gdLst>
                <a:gd name="T0" fmla="*/ 8 w 20"/>
                <a:gd name="T1" fmla="*/ 24 h 24"/>
                <a:gd name="T2" fmla="*/ 12 w 20"/>
                <a:gd name="T3" fmla="*/ 18 h 24"/>
                <a:gd name="T4" fmla="*/ 0 w 20"/>
                <a:gd name="T5" fmla="*/ 0 h 24"/>
                <a:gd name="T6" fmla="*/ 6 w 20"/>
                <a:gd name="T7" fmla="*/ 0 h 24"/>
                <a:gd name="T8" fmla="*/ 20 w 20"/>
                <a:gd name="T9" fmla="*/ 24 h 24"/>
                <a:gd name="T10" fmla="*/ 8 w 20"/>
                <a:gd name="T1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4">
                  <a:moveTo>
                    <a:pt x="8" y="24"/>
                  </a:moveTo>
                  <a:lnTo>
                    <a:pt x="12" y="18"/>
                  </a:lnTo>
                  <a:lnTo>
                    <a:pt x="0" y="0"/>
                  </a:lnTo>
                  <a:lnTo>
                    <a:pt x="6" y="0"/>
                  </a:lnTo>
                  <a:lnTo>
                    <a:pt x="20" y="24"/>
                  </a:lnTo>
                  <a:lnTo>
                    <a:pt x="8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59" name="Freeform 518"/>
            <p:cNvSpPr>
              <a:spLocks/>
            </p:cNvSpPr>
            <p:nvPr/>
          </p:nvSpPr>
          <p:spPr bwMode="auto">
            <a:xfrm>
              <a:off x="3942897" y="1812202"/>
              <a:ext cx="12066" cy="9385"/>
            </a:xfrm>
            <a:custGeom>
              <a:avLst/>
              <a:gdLst>
                <a:gd name="T0" fmla="*/ 18 w 18"/>
                <a:gd name="T1" fmla="*/ 14 h 14"/>
                <a:gd name="T2" fmla="*/ 6 w 18"/>
                <a:gd name="T3" fmla="*/ 8 h 14"/>
                <a:gd name="T4" fmla="*/ 0 w 18"/>
                <a:gd name="T5" fmla="*/ 2 h 14"/>
                <a:gd name="T6" fmla="*/ 6 w 18"/>
                <a:gd name="T7" fmla="*/ 0 h 14"/>
                <a:gd name="T8" fmla="*/ 18 w 1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4">
                  <a:moveTo>
                    <a:pt x="18" y="14"/>
                  </a:moveTo>
                  <a:lnTo>
                    <a:pt x="6" y="8"/>
                  </a:lnTo>
                  <a:lnTo>
                    <a:pt x="0" y="2"/>
                  </a:lnTo>
                  <a:lnTo>
                    <a:pt x="6" y="0"/>
                  </a:lnTo>
                  <a:lnTo>
                    <a:pt x="18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60" name="Freeform 519"/>
            <p:cNvSpPr>
              <a:spLocks/>
            </p:cNvSpPr>
            <p:nvPr/>
          </p:nvSpPr>
          <p:spPr bwMode="auto">
            <a:xfrm>
              <a:off x="3937534" y="1796113"/>
              <a:ext cx="2681" cy="5363"/>
            </a:xfrm>
            <a:custGeom>
              <a:avLst/>
              <a:gdLst>
                <a:gd name="T0" fmla="*/ 4 w 4"/>
                <a:gd name="T1" fmla="*/ 8 h 8"/>
                <a:gd name="T2" fmla="*/ 0 w 4"/>
                <a:gd name="T3" fmla="*/ 4 h 8"/>
                <a:gd name="T4" fmla="*/ 2 w 4"/>
                <a:gd name="T5" fmla="*/ 0 h 8"/>
                <a:gd name="T6" fmla="*/ 4 w 4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">
                  <a:moveTo>
                    <a:pt x="4" y="8"/>
                  </a:moveTo>
                  <a:lnTo>
                    <a:pt x="0" y="4"/>
                  </a:lnTo>
                  <a:lnTo>
                    <a:pt x="2" y="0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61" name="Freeform 520"/>
            <p:cNvSpPr>
              <a:spLocks/>
            </p:cNvSpPr>
            <p:nvPr/>
          </p:nvSpPr>
          <p:spPr bwMode="auto">
            <a:xfrm>
              <a:off x="3980436" y="1832312"/>
              <a:ext cx="13406" cy="22792"/>
            </a:xfrm>
            <a:custGeom>
              <a:avLst/>
              <a:gdLst>
                <a:gd name="T0" fmla="*/ 0 w 20"/>
                <a:gd name="T1" fmla="*/ 12 h 34"/>
                <a:gd name="T2" fmla="*/ 0 w 20"/>
                <a:gd name="T3" fmla="*/ 2 h 34"/>
                <a:gd name="T4" fmla="*/ 10 w 20"/>
                <a:gd name="T5" fmla="*/ 0 h 34"/>
                <a:gd name="T6" fmla="*/ 18 w 20"/>
                <a:gd name="T7" fmla="*/ 4 h 34"/>
                <a:gd name="T8" fmla="*/ 20 w 20"/>
                <a:gd name="T9" fmla="*/ 10 h 34"/>
                <a:gd name="T10" fmla="*/ 6 w 20"/>
                <a:gd name="T11" fmla="*/ 34 h 34"/>
                <a:gd name="T12" fmla="*/ 4 w 20"/>
                <a:gd name="T13" fmla="*/ 28 h 34"/>
                <a:gd name="T14" fmla="*/ 14 w 20"/>
                <a:gd name="T15" fmla="*/ 10 h 34"/>
                <a:gd name="T16" fmla="*/ 8 w 20"/>
                <a:gd name="T17" fmla="*/ 6 h 34"/>
                <a:gd name="T18" fmla="*/ 0 w 20"/>
                <a:gd name="T19" fmla="*/ 1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34">
                  <a:moveTo>
                    <a:pt x="0" y="12"/>
                  </a:moveTo>
                  <a:lnTo>
                    <a:pt x="0" y="2"/>
                  </a:lnTo>
                  <a:lnTo>
                    <a:pt x="10" y="0"/>
                  </a:lnTo>
                  <a:lnTo>
                    <a:pt x="18" y="4"/>
                  </a:lnTo>
                  <a:lnTo>
                    <a:pt x="20" y="10"/>
                  </a:lnTo>
                  <a:lnTo>
                    <a:pt x="6" y="34"/>
                  </a:lnTo>
                  <a:lnTo>
                    <a:pt x="4" y="28"/>
                  </a:lnTo>
                  <a:lnTo>
                    <a:pt x="14" y="10"/>
                  </a:lnTo>
                  <a:lnTo>
                    <a:pt x="8" y="6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62" name="Freeform 521"/>
            <p:cNvSpPr>
              <a:spLocks/>
            </p:cNvSpPr>
            <p:nvPr/>
          </p:nvSpPr>
          <p:spPr bwMode="auto">
            <a:xfrm>
              <a:off x="3991160" y="1876553"/>
              <a:ext cx="21450" cy="12066"/>
            </a:xfrm>
            <a:custGeom>
              <a:avLst/>
              <a:gdLst>
                <a:gd name="T0" fmla="*/ 0 w 32"/>
                <a:gd name="T1" fmla="*/ 18 h 18"/>
                <a:gd name="T2" fmla="*/ 0 w 32"/>
                <a:gd name="T3" fmla="*/ 14 h 18"/>
                <a:gd name="T4" fmla="*/ 16 w 32"/>
                <a:gd name="T5" fmla="*/ 6 h 18"/>
                <a:gd name="T6" fmla="*/ 22 w 32"/>
                <a:gd name="T7" fmla="*/ 6 h 18"/>
                <a:gd name="T8" fmla="*/ 32 w 32"/>
                <a:gd name="T9" fmla="*/ 0 h 18"/>
                <a:gd name="T10" fmla="*/ 24 w 32"/>
                <a:gd name="T11" fmla="*/ 16 h 18"/>
                <a:gd name="T12" fmla="*/ 0 w 32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8">
                  <a:moveTo>
                    <a:pt x="0" y="18"/>
                  </a:moveTo>
                  <a:lnTo>
                    <a:pt x="0" y="14"/>
                  </a:lnTo>
                  <a:lnTo>
                    <a:pt x="16" y="6"/>
                  </a:lnTo>
                  <a:lnTo>
                    <a:pt x="22" y="6"/>
                  </a:lnTo>
                  <a:lnTo>
                    <a:pt x="32" y="0"/>
                  </a:lnTo>
                  <a:lnTo>
                    <a:pt x="24" y="16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63" name="Freeform 522"/>
            <p:cNvSpPr>
              <a:spLocks/>
            </p:cNvSpPr>
            <p:nvPr/>
          </p:nvSpPr>
          <p:spPr bwMode="auto">
            <a:xfrm>
              <a:off x="4009929" y="1843037"/>
              <a:ext cx="13406" cy="4022"/>
            </a:xfrm>
            <a:custGeom>
              <a:avLst/>
              <a:gdLst>
                <a:gd name="T0" fmla="*/ 0 w 20"/>
                <a:gd name="T1" fmla="*/ 4 h 6"/>
                <a:gd name="T2" fmla="*/ 10 w 20"/>
                <a:gd name="T3" fmla="*/ 4 h 6"/>
                <a:gd name="T4" fmla="*/ 20 w 20"/>
                <a:gd name="T5" fmla="*/ 6 h 6"/>
                <a:gd name="T6" fmla="*/ 18 w 20"/>
                <a:gd name="T7" fmla="*/ 4 h 6"/>
                <a:gd name="T8" fmla="*/ 8 w 20"/>
                <a:gd name="T9" fmla="*/ 0 h 6"/>
                <a:gd name="T10" fmla="*/ 0 w 20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6">
                  <a:moveTo>
                    <a:pt x="0" y="4"/>
                  </a:moveTo>
                  <a:lnTo>
                    <a:pt x="10" y="4"/>
                  </a:lnTo>
                  <a:lnTo>
                    <a:pt x="20" y="6"/>
                  </a:lnTo>
                  <a:lnTo>
                    <a:pt x="18" y="4"/>
                  </a:lnTo>
                  <a:lnTo>
                    <a:pt x="8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64" name="Freeform 523"/>
            <p:cNvSpPr>
              <a:spLocks/>
            </p:cNvSpPr>
            <p:nvPr/>
          </p:nvSpPr>
          <p:spPr bwMode="auto">
            <a:xfrm>
              <a:off x="4043447" y="1864487"/>
              <a:ext cx="10726" cy="8044"/>
            </a:xfrm>
            <a:custGeom>
              <a:avLst/>
              <a:gdLst>
                <a:gd name="T0" fmla="*/ 0 w 16"/>
                <a:gd name="T1" fmla="*/ 0 h 12"/>
                <a:gd name="T2" fmla="*/ 8 w 16"/>
                <a:gd name="T3" fmla="*/ 0 h 12"/>
                <a:gd name="T4" fmla="*/ 16 w 16"/>
                <a:gd name="T5" fmla="*/ 8 h 12"/>
                <a:gd name="T6" fmla="*/ 10 w 16"/>
                <a:gd name="T7" fmla="*/ 12 h 12"/>
                <a:gd name="T8" fmla="*/ 8 w 16"/>
                <a:gd name="T9" fmla="*/ 6 h 12"/>
                <a:gd name="T10" fmla="*/ 0 w 16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2">
                  <a:moveTo>
                    <a:pt x="0" y="0"/>
                  </a:moveTo>
                  <a:lnTo>
                    <a:pt x="8" y="0"/>
                  </a:lnTo>
                  <a:lnTo>
                    <a:pt x="16" y="8"/>
                  </a:lnTo>
                  <a:lnTo>
                    <a:pt x="10" y="12"/>
                  </a:lnTo>
                  <a:lnTo>
                    <a:pt x="8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65" name="Freeform 524"/>
            <p:cNvSpPr>
              <a:spLocks/>
            </p:cNvSpPr>
            <p:nvPr/>
          </p:nvSpPr>
          <p:spPr bwMode="auto">
            <a:xfrm>
              <a:off x="3717666" y="1824268"/>
              <a:ext cx="260089" cy="97869"/>
            </a:xfrm>
            <a:custGeom>
              <a:avLst/>
              <a:gdLst>
                <a:gd name="T0" fmla="*/ 386 w 388"/>
                <a:gd name="T1" fmla="*/ 130 h 146"/>
                <a:gd name="T2" fmla="*/ 364 w 388"/>
                <a:gd name="T3" fmla="*/ 134 h 146"/>
                <a:gd name="T4" fmla="*/ 326 w 388"/>
                <a:gd name="T5" fmla="*/ 142 h 146"/>
                <a:gd name="T6" fmla="*/ 284 w 388"/>
                <a:gd name="T7" fmla="*/ 142 h 146"/>
                <a:gd name="T8" fmla="*/ 254 w 388"/>
                <a:gd name="T9" fmla="*/ 142 h 146"/>
                <a:gd name="T10" fmla="*/ 276 w 388"/>
                <a:gd name="T11" fmla="*/ 110 h 146"/>
                <a:gd name="T12" fmla="*/ 238 w 388"/>
                <a:gd name="T13" fmla="*/ 98 h 146"/>
                <a:gd name="T14" fmla="*/ 228 w 388"/>
                <a:gd name="T15" fmla="*/ 68 h 146"/>
                <a:gd name="T16" fmla="*/ 196 w 388"/>
                <a:gd name="T17" fmla="*/ 68 h 146"/>
                <a:gd name="T18" fmla="*/ 164 w 388"/>
                <a:gd name="T19" fmla="*/ 54 h 146"/>
                <a:gd name="T20" fmla="*/ 152 w 388"/>
                <a:gd name="T21" fmla="*/ 48 h 146"/>
                <a:gd name="T22" fmla="*/ 136 w 388"/>
                <a:gd name="T23" fmla="*/ 40 h 146"/>
                <a:gd name="T24" fmla="*/ 104 w 388"/>
                <a:gd name="T25" fmla="*/ 42 h 146"/>
                <a:gd name="T26" fmla="*/ 118 w 388"/>
                <a:gd name="T27" fmla="*/ 32 h 146"/>
                <a:gd name="T28" fmla="*/ 98 w 388"/>
                <a:gd name="T29" fmla="*/ 22 h 146"/>
                <a:gd name="T30" fmla="*/ 60 w 388"/>
                <a:gd name="T31" fmla="*/ 40 h 146"/>
                <a:gd name="T32" fmla="*/ 34 w 388"/>
                <a:gd name="T33" fmla="*/ 48 h 146"/>
                <a:gd name="T34" fmla="*/ 18 w 388"/>
                <a:gd name="T35" fmla="*/ 58 h 146"/>
                <a:gd name="T36" fmla="*/ 4 w 388"/>
                <a:gd name="T37" fmla="*/ 58 h 146"/>
                <a:gd name="T38" fmla="*/ 10 w 388"/>
                <a:gd name="T39" fmla="*/ 50 h 146"/>
                <a:gd name="T40" fmla="*/ 22 w 388"/>
                <a:gd name="T41" fmla="*/ 46 h 146"/>
                <a:gd name="T42" fmla="*/ 18 w 388"/>
                <a:gd name="T43" fmla="*/ 32 h 146"/>
                <a:gd name="T44" fmla="*/ 34 w 388"/>
                <a:gd name="T45" fmla="*/ 18 h 146"/>
                <a:gd name="T46" fmla="*/ 70 w 388"/>
                <a:gd name="T47" fmla="*/ 6 h 146"/>
                <a:gd name="T48" fmla="*/ 96 w 388"/>
                <a:gd name="T49" fmla="*/ 2 h 146"/>
                <a:gd name="T50" fmla="*/ 116 w 388"/>
                <a:gd name="T51" fmla="*/ 2 h 146"/>
                <a:gd name="T52" fmla="*/ 144 w 388"/>
                <a:gd name="T53" fmla="*/ 2 h 146"/>
                <a:gd name="T54" fmla="*/ 172 w 388"/>
                <a:gd name="T55" fmla="*/ 12 h 146"/>
                <a:gd name="T56" fmla="*/ 196 w 388"/>
                <a:gd name="T57" fmla="*/ 18 h 146"/>
                <a:gd name="T58" fmla="*/ 216 w 388"/>
                <a:gd name="T59" fmla="*/ 34 h 146"/>
                <a:gd name="T60" fmla="*/ 246 w 388"/>
                <a:gd name="T61" fmla="*/ 42 h 146"/>
                <a:gd name="T62" fmla="*/ 262 w 388"/>
                <a:gd name="T63" fmla="*/ 54 h 146"/>
                <a:gd name="T64" fmla="*/ 274 w 388"/>
                <a:gd name="T65" fmla="*/ 52 h 146"/>
                <a:gd name="T66" fmla="*/ 284 w 388"/>
                <a:gd name="T67" fmla="*/ 60 h 146"/>
                <a:gd name="T68" fmla="*/ 298 w 388"/>
                <a:gd name="T69" fmla="*/ 74 h 146"/>
                <a:gd name="T70" fmla="*/ 322 w 388"/>
                <a:gd name="T71" fmla="*/ 88 h 146"/>
                <a:gd name="T72" fmla="*/ 336 w 388"/>
                <a:gd name="T73" fmla="*/ 96 h 146"/>
                <a:gd name="T74" fmla="*/ 340 w 388"/>
                <a:gd name="T75" fmla="*/ 106 h 146"/>
                <a:gd name="T76" fmla="*/ 362 w 388"/>
                <a:gd name="T77" fmla="*/ 110 h 146"/>
                <a:gd name="T78" fmla="*/ 388 w 388"/>
                <a:gd name="T79" fmla="*/ 12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88" h="146">
                  <a:moveTo>
                    <a:pt x="388" y="124"/>
                  </a:moveTo>
                  <a:lnTo>
                    <a:pt x="386" y="130"/>
                  </a:lnTo>
                  <a:lnTo>
                    <a:pt x="376" y="134"/>
                  </a:lnTo>
                  <a:lnTo>
                    <a:pt x="364" y="134"/>
                  </a:lnTo>
                  <a:lnTo>
                    <a:pt x="348" y="142"/>
                  </a:lnTo>
                  <a:lnTo>
                    <a:pt x="326" y="142"/>
                  </a:lnTo>
                  <a:lnTo>
                    <a:pt x="294" y="138"/>
                  </a:lnTo>
                  <a:lnTo>
                    <a:pt x="284" y="142"/>
                  </a:lnTo>
                  <a:lnTo>
                    <a:pt x="254" y="146"/>
                  </a:lnTo>
                  <a:lnTo>
                    <a:pt x="254" y="142"/>
                  </a:lnTo>
                  <a:lnTo>
                    <a:pt x="274" y="120"/>
                  </a:lnTo>
                  <a:lnTo>
                    <a:pt x="276" y="110"/>
                  </a:lnTo>
                  <a:lnTo>
                    <a:pt x="252" y="110"/>
                  </a:lnTo>
                  <a:lnTo>
                    <a:pt x="238" y="98"/>
                  </a:lnTo>
                  <a:lnTo>
                    <a:pt x="234" y="96"/>
                  </a:lnTo>
                  <a:lnTo>
                    <a:pt x="228" y="68"/>
                  </a:lnTo>
                  <a:lnTo>
                    <a:pt x="222" y="64"/>
                  </a:lnTo>
                  <a:lnTo>
                    <a:pt x="196" y="68"/>
                  </a:lnTo>
                  <a:lnTo>
                    <a:pt x="180" y="62"/>
                  </a:lnTo>
                  <a:lnTo>
                    <a:pt x="164" y="54"/>
                  </a:lnTo>
                  <a:lnTo>
                    <a:pt x="164" y="46"/>
                  </a:lnTo>
                  <a:lnTo>
                    <a:pt x="152" y="48"/>
                  </a:lnTo>
                  <a:lnTo>
                    <a:pt x="142" y="48"/>
                  </a:lnTo>
                  <a:lnTo>
                    <a:pt x="136" y="40"/>
                  </a:lnTo>
                  <a:lnTo>
                    <a:pt x="116" y="44"/>
                  </a:lnTo>
                  <a:lnTo>
                    <a:pt x="104" y="42"/>
                  </a:lnTo>
                  <a:lnTo>
                    <a:pt x="98" y="36"/>
                  </a:lnTo>
                  <a:lnTo>
                    <a:pt x="118" y="32"/>
                  </a:lnTo>
                  <a:lnTo>
                    <a:pt x="114" y="22"/>
                  </a:lnTo>
                  <a:lnTo>
                    <a:pt x="98" y="22"/>
                  </a:lnTo>
                  <a:lnTo>
                    <a:pt x="80" y="22"/>
                  </a:lnTo>
                  <a:lnTo>
                    <a:pt x="60" y="40"/>
                  </a:lnTo>
                  <a:lnTo>
                    <a:pt x="40" y="44"/>
                  </a:lnTo>
                  <a:lnTo>
                    <a:pt x="34" y="48"/>
                  </a:lnTo>
                  <a:lnTo>
                    <a:pt x="28" y="56"/>
                  </a:lnTo>
                  <a:lnTo>
                    <a:pt x="18" y="58"/>
                  </a:lnTo>
                  <a:lnTo>
                    <a:pt x="12" y="54"/>
                  </a:lnTo>
                  <a:lnTo>
                    <a:pt x="4" y="58"/>
                  </a:lnTo>
                  <a:lnTo>
                    <a:pt x="0" y="54"/>
                  </a:lnTo>
                  <a:lnTo>
                    <a:pt x="10" y="50"/>
                  </a:lnTo>
                  <a:lnTo>
                    <a:pt x="20" y="50"/>
                  </a:lnTo>
                  <a:lnTo>
                    <a:pt x="22" y="46"/>
                  </a:lnTo>
                  <a:lnTo>
                    <a:pt x="18" y="40"/>
                  </a:lnTo>
                  <a:lnTo>
                    <a:pt x="18" y="32"/>
                  </a:lnTo>
                  <a:lnTo>
                    <a:pt x="28" y="26"/>
                  </a:lnTo>
                  <a:lnTo>
                    <a:pt x="34" y="18"/>
                  </a:lnTo>
                  <a:lnTo>
                    <a:pt x="52" y="12"/>
                  </a:lnTo>
                  <a:lnTo>
                    <a:pt x="70" y="6"/>
                  </a:lnTo>
                  <a:lnTo>
                    <a:pt x="82" y="6"/>
                  </a:lnTo>
                  <a:lnTo>
                    <a:pt x="96" y="2"/>
                  </a:lnTo>
                  <a:lnTo>
                    <a:pt x="110" y="0"/>
                  </a:lnTo>
                  <a:lnTo>
                    <a:pt x="116" y="2"/>
                  </a:lnTo>
                  <a:lnTo>
                    <a:pt x="134" y="0"/>
                  </a:lnTo>
                  <a:lnTo>
                    <a:pt x="144" y="2"/>
                  </a:lnTo>
                  <a:lnTo>
                    <a:pt x="156" y="0"/>
                  </a:lnTo>
                  <a:lnTo>
                    <a:pt x="172" y="12"/>
                  </a:lnTo>
                  <a:lnTo>
                    <a:pt x="180" y="6"/>
                  </a:lnTo>
                  <a:lnTo>
                    <a:pt x="196" y="18"/>
                  </a:lnTo>
                  <a:lnTo>
                    <a:pt x="204" y="28"/>
                  </a:lnTo>
                  <a:lnTo>
                    <a:pt x="216" y="34"/>
                  </a:lnTo>
                  <a:lnTo>
                    <a:pt x="238" y="36"/>
                  </a:lnTo>
                  <a:lnTo>
                    <a:pt x="246" y="42"/>
                  </a:lnTo>
                  <a:lnTo>
                    <a:pt x="254" y="58"/>
                  </a:lnTo>
                  <a:lnTo>
                    <a:pt x="262" y="54"/>
                  </a:lnTo>
                  <a:lnTo>
                    <a:pt x="260" y="48"/>
                  </a:lnTo>
                  <a:lnTo>
                    <a:pt x="274" y="52"/>
                  </a:lnTo>
                  <a:lnTo>
                    <a:pt x="274" y="58"/>
                  </a:lnTo>
                  <a:lnTo>
                    <a:pt x="284" y="60"/>
                  </a:lnTo>
                  <a:lnTo>
                    <a:pt x="292" y="66"/>
                  </a:lnTo>
                  <a:lnTo>
                    <a:pt x="298" y="74"/>
                  </a:lnTo>
                  <a:lnTo>
                    <a:pt x="310" y="80"/>
                  </a:lnTo>
                  <a:lnTo>
                    <a:pt x="322" y="88"/>
                  </a:lnTo>
                  <a:lnTo>
                    <a:pt x="334" y="88"/>
                  </a:lnTo>
                  <a:lnTo>
                    <a:pt x="336" y="96"/>
                  </a:lnTo>
                  <a:lnTo>
                    <a:pt x="334" y="106"/>
                  </a:lnTo>
                  <a:lnTo>
                    <a:pt x="340" y="106"/>
                  </a:lnTo>
                  <a:lnTo>
                    <a:pt x="356" y="104"/>
                  </a:lnTo>
                  <a:lnTo>
                    <a:pt x="362" y="110"/>
                  </a:lnTo>
                  <a:lnTo>
                    <a:pt x="374" y="112"/>
                  </a:lnTo>
                  <a:lnTo>
                    <a:pt x="388" y="1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66" name="Freeform 525"/>
            <p:cNvSpPr>
              <a:spLocks/>
            </p:cNvSpPr>
            <p:nvPr/>
          </p:nvSpPr>
          <p:spPr bwMode="auto">
            <a:xfrm>
              <a:off x="3886589" y="1848400"/>
              <a:ext cx="9385" cy="4022"/>
            </a:xfrm>
            <a:custGeom>
              <a:avLst/>
              <a:gdLst>
                <a:gd name="T0" fmla="*/ 6 w 14"/>
                <a:gd name="T1" fmla="*/ 6 h 6"/>
                <a:gd name="T2" fmla="*/ 0 w 14"/>
                <a:gd name="T3" fmla="*/ 2 h 6"/>
                <a:gd name="T4" fmla="*/ 4 w 14"/>
                <a:gd name="T5" fmla="*/ 0 h 6"/>
                <a:gd name="T6" fmla="*/ 14 w 14"/>
                <a:gd name="T7" fmla="*/ 6 h 6"/>
                <a:gd name="T8" fmla="*/ 6 w 1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6">
                  <a:moveTo>
                    <a:pt x="6" y="6"/>
                  </a:moveTo>
                  <a:lnTo>
                    <a:pt x="0" y="2"/>
                  </a:lnTo>
                  <a:lnTo>
                    <a:pt x="4" y="0"/>
                  </a:lnTo>
                  <a:lnTo>
                    <a:pt x="14" y="6"/>
                  </a:lnTo>
                  <a:lnTo>
                    <a:pt x="6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67" name="Freeform 526"/>
            <p:cNvSpPr>
              <a:spLocks/>
            </p:cNvSpPr>
            <p:nvPr/>
          </p:nvSpPr>
          <p:spPr bwMode="auto">
            <a:xfrm>
              <a:off x="3881227" y="1844378"/>
              <a:ext cx="5363" cy="2681"/>
            </a:xfrm>
            <a:custGeom>
              <a:avLst/>
              <a:gdLst>
                <a:gd name="T0" fmla="*/ 8 w 8"/>
                <a:gd name="T1" fmla="*/ 2 h 4"/>
                <a:gd name="T2" fmla="*/ 4 w 8"/>
                <a:gd name="T3" fmla="*/ 4 h 4"/>
                <a:gd name="T4" fmla="*/ 0 w 8"/>
                <a:gd name="T5" fmla="*/ 0 h 4"/>
                <a:gd name="T6" fmla="*/ 8 w 8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4">
                  <a:moveTo>
                    <a:pt x="8" y="2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8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68" name="Freeform 527"/>
            <p:cNvSpPr>
              <a:spLocks/>
            </p:cNvSpPr>
            <p:nvPr/>
          </p:nvSpPr>
          <p:spPr bwMode="auto">
            <a:xfrm>
              <a:off x="3871842" y="1840357"/>
              <a:ext cx="8044" cy="2681"/>
            </a:xfrm>
            <a:custGeom>
              <a:avLst/>
              <a:gdLst>
                <a:gd name="T0" fmla="*/ 12 w 12"/>
                <a:gd name="T1" fmla="*/ 0 h 4"/>
                <a:gd name="T2" fmla="*/ 8 w 12"/>
                <a:gd name="T3" fmla="*/ 4 h 4"/>
                <a:gd name="T4" fmla="*/ 0 w 12"/>
                <a:gd name="T5" fmla="*/ 2 h 4"/>
                <a:gd name="T6" fmla="*/ 12 w 12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12" y="0"/>
                  </a:moveTo>
                  <a:lnTo>
                    <a:pt x="8" y="4"/>
                  </a:lnTo>
                  <a:lnTo>
                    <a:pt x="0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69" name="Freeform 528"/>
            <p:cNvSpPr>
              <a:spLocks/>
            </p:cNvSpPr>
            <p:nvPr/>
          </p:nvSpPr>
          <p:spPr bwMode="auto">
            <a:xfrm>
              <a:off x="3759226" y="1861807"/>
              <a:ext cx="12066" cy="13406"/>
            </a:xfrm>
            <a:custGeom>
              <a:avLst/>
              <a:gdLst>
                <a:gd name="T0" fmla="*/ 0 w 18"/>
                <a:gd name="T1" fmla="*/ 18 h 20"/>
                <a:gd name="T2" fmla="*/ 8 w 18"/>
                <a:gd name="T3" fmla="*/ 20 h 20"/>
                <a:gd name="T4" fmla="*/ 16 w 18"/>
                <a:gd name="T5" fmla="*/ 16 h 20"/>
                <a:gd name="T6" fmla="*/ 18 w 18"/>
                <a:gd name="T7" fmla="*/ 8 h 20"/>
                <a:gd name="T8" fmla="*/ 10 w 18"/>
                <a:gd name="T9" fmla="*/ 0 h 20"/>
                <a:gd name="T10" fmla="*/ 4 w 18"/>
                <a:gd name="T11" fmla="*/ 4 h 20"/>
                <a:gd name="T12" fmla="*/ 8 w 18"/>
                <a:gd name="T13" fmla="*/ 12 h 20"/>
                <a:gd name="T14" fmla="*/ 0 w 18"/>
                <a:gd name="T15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0">
                  <a:moveTo>
                    <a:pt x="0" y="18"/>
                  </a:moveTo>
                  <a:lnTo>
                    <a:pt x="8" y="20"/>
                  </a:lnTo>
                  <a:lnTo>
                    <a:pt x="16" y="16"/>
                  </a:lnTo>
                  <a:lnTo>
                    <a:pt x="18" y="8"/>
                  </a:lnTo>
                  <a:lnTo>
                    <a:pt x="10" y="0"/>
                  </a:lnTo>
                  <a:lnTo>
                    <a:pt x="4" y="4"/>
                  </a:lnTo>
                  <a:lnTo>
                    <a:pt x="8" y="12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70" name="Freeform 529"/>
            <p:cNvSpPr>
              <a:spLocks/>
            </p:cNvSpPr>
            <p:nvPr/>
          </p:nvSpPr>
          <p:spPr bwMode="auto">
            <a:xfrm>
              <a:off x="3787381" y="1934202"/>
              <a:ext cx="9385" cy="2681"/>
            </a:xfrm>
            <a:custGeom>
              <a:avLst/>
              <a:gdLst>
                <a:gd name="T0" fmla="*/ 0 w 14"/>
                <a:gd name="T1" fmla="*/ 4 h 4"/>
                <a:gd name="T2" fmla="*/ 4 w 14"/>
                <a:gd name="T3" fmla="*/ 4 h 4"/>
                <a:gd name="T4" fmla="*/ 14 w 14"/>
                <a:gd name="T5" fmla="*/ 4 h 4"/>
                <a:gd name="T6" fmla="*/ 14 w 14"/>
                <a:gd name="T7" fmla="*/ 0 h 4"/>
                <a:gd name="T8" fmla="*/ 0 w 1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">
                  <a:moveTo>
                    <a:pt x="0" y="4"/>
                  </a:moveTo>
                  <a:lnTo>
                    <a:pt x="4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71" name="Freeform 530"/>
            <p:cNvSpPr>
              <a:spLocks/>
            </p:cNvSpPr>
            <p:nvPr/>
          </p:nvSpPr>
          <p:spPr bwMode="auto">
            <a:xfrm>
              <a:off x="3863797" y="1955652"/>
              <a:ext cx="56308" cy="21450"/>
            </a:xfrm>
            <a:custGeom>
              <a:avLst/>
              <a:gdLst>
                <a:gd name="T0" fmla="*/ 26 w 84"/>
                <a:gd name="T1" fmla="*/ 28 h 32"/>
                <a:gd name="T2" fmla="*/ 16 w 84"/>
                <a:gd name="T3" fmla="*/ 20 h 32"/>
                <a:gd name="T4" fmla="*/ 0 w 84"/>
                <a:gd name="T5" fmla="*/ 16 h 32"/>
                <a:gd name="T6" fmla="*/ 2 w 84"/>
                <a:gd name="T7" fmla="*/ 10 h 32"/>
                <a:gd name="T8" fmla="*/ 8 w 84"/>
                <a:gd name="T9" fmla="*/ 4 h 32"/>
                <a:gd name="T10" fmla="*/ 22 w 84"/>
                <a:gd name="T11" fmla="*/ 0 h 32"/>
                <a:gd name="T12" fmla="*/ 42 w 84"/>
                <a:gd name="T13" fmla="*/ 2 h 32"/>
                <a:gd name="T14" fmla="*/ 54 w 84"/>
                <a:gd name="T15" fmla="*/ 2 h 32"/>
                <a:gd name="T16" fmla="*/ 58 w 84"/>
                <a:gd name="T17" fmla="*/ 4 h 32"/>
                <a:gd name="T18" fmla="*/ 68 w 84"/>
                <a:gd name="T19" fmla="*/ 10 h 32"/>
                <a:gd name="T20" fmla="*/ 82 w 84"/>
                <a:gd name="T21" fmla="*/ 18 h 32"/>
                <a:gd name="T22" fmla="*/ 84 w 84"/>
                <a:gd name="T23" fmla="*/ 24 h 32"/>
                <a:gd name="T24" fmla="*/ 82 w 84"/>
                <a:gd name="T25" fmla="*/ 26 h 32"/>
                <a:gd name="T26" fmla="*/ 60 w 84"/>
                <a:gd name="T27" fmla="*/ 24 h 32"/>
                <a:gd name="T28" fmla="*/ 54 w 84"/>
                <a:gd name="T29" fmla="*/ 30 h 32"/>
                <a:gd name="T30" fmla="*/ 48 w 84"/>
                <a:gd name="T31" fmla="*/ 26 h 32"/>
                <a:gd name="T32" fmla="*/ 44 w 84"/>
                <a:gd name="T33" fmla="*/ 32 h 32"/>
                <a:gd name="T34" fmla="*/ 36 w 84"/>
                <a:gd name="T35" fmla="*/ 30 h 32"/>
                <a:gd name="T36" fmla="*/ 26 w 84"/>
                <a:gd name="T37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32">
                  <a:moveTo>
                    <a:pt x="26" y="28"/>
                  </a:moveTo>
                  <a:lnTo>
                    <a:pt x="16" y="20"/>
                  </a:lnTo>
                  <a:lnTo>
                    <a:pt x="0" y="16"/>
                  </a:lnTo>
                  <a:lnTo>
                    <a:pt x="2" y="10"/>
                  </a:lnTo>
                  <a:lnTo>
                    <a:pt x="8" y="4"/>
                  </a:lnTo>
                  <a:lnTo>
                    <a:pt x="22" y="0"/>
                  </a:lnTo>
                  <a:lnTo>
                    <a:pt x="42" y="2"/>
                  </a:lnTo>
                  <a:lnTo>
                    <a:pt x="54" y="2"/>
                  </a:lnTo>
                  <a:lnTo>
                    <a:pt x="58" y="4"/>
                  </a:lnTo>
                  <a:lnTo>
                    <a:pt x="68" y="10"/>
                  </a:lnTo>
                  <a:lnTo>
                    <a:pt x="82" y="18"/>
                  </a:lnTo>
                  <a:lnTo>
                    <a:pt x="84" y="24"/>
                  </a:lnTo>
                  <a:lnTo>
                    <a:pt x="82" y="26"/>
                  </a:lnTo>
                  <a:lnTo>
                    <a:pt x="60" y="24"/>
                  </a:lnTo>
                  <a:lnTo>
                    <a:pt x="54" y="30"/>
                  </a:lnTo>
                  <a:lnTo>
                    <a:pt x="48" y="26"/>
                  </a:lnTo>
                  <a:lnTo>
                    <a:pt x="44" y="32"/>
                  </a:lnTo>
                  <a:lnTo>
                    <a:pt x="36" y="30"/>
                  </a:lnTo>
                  <a:lnTo>
                    <a:pt x="26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72" name="Freeform 531"/>
            <p:cNvSpPr>
              <a:spLocks/>
            </p:cNvSpPr>
            <p:nvPr/>
          </p:nvSpPr>
          <p:spPr bwMode="auto">
            <a:xfrm>
              <a:off x="4143997" y="1952971"/>
              <a:ext cx="42902" cy="14747"/>
            </a:xfrm>
            <a:custGeom>
              <a:avLst/>
              <a:gdLst>
                <a:gd name="T0" fmla="*/ 4 w 64"/>
                <a:gd name="T1" fmla="*/ 22 h 22"/>
                <a:gd name="T2" fmla="*/ 4 w 64"/>
                <a:gd name="T3" fmla="*/ 14 h 22"/>
                <a:gd name="T4" fmla="*/ 0 w 64"/>
                <a:gd name="T5" fmla="*/ 8 h 22"/>
                <a:gd name="T6" fmla="*/ 8 w 64"/>
                <a:gd name="T7" fmla="*/ 0 h 22"/>
                <a:gd name="T8" fmla="*/ 16 w 64"/>
                <a:gd name="T9" fmla="*/ 2 h 22"/>
                <a:gd name="T10" fmla="*/ 26 w 64"/>
                <a:gd name="T11" fmla="*/ 0 h 22"/>
                <a:gd name="T12" fmla="*/ 56 w 64"/>
                <a:gd name="T13" fmla="*/ 0 h 22"/>
                <a:gd name="T14" fmla="*/ 64 w 64"/>
                <a:gd name="T15" fmla="*/ 2 h 22"/>
                <a:gd name="T16" fmla="*/ 64 w 64"/>
                <a:gd name="T17" fmla="*/ 8 h 22"/>
                <a:gd name="T18" fmla="*/ 58 w 64"/>
                <a:gd name="T19" fmla="*/ 12 h 22"/>
                <a:gd name="T20" fmla="*/ 56 w 64"/>
                <a:gd name="T21" fmla="*/ 18 h 22"/>
                <a:gd name="T22" fmla="*/ 50 w 64"/>
                <a:gd name="T23" fmla="*/ 22 h 22"/>
                <a:gd name="T24" fmla="*/ 38 w 64"/>
                <a:gd name="T25" fmla="*/ 20 h 22"/>
                <a:gd name="T26" fmla="*/ 30 w 64"/>
                <a:gd name="T27" fmla="*/ 22 h 22"/>
                <a:gd name="T28" fmla="*/ 18 w 64"/>
                <a:gd name="T29" fmla="*/ 20 h 22"/>
                <a:gd name="T30" fmla="*/ 4 w 64"/>
                <a:gd name="T3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" h="22">
                  <a:moveTo>
                    <a:pt x="4" y="22"/>
                  </a:moveTo>
                  <a:lnTo>
                    <a:pt x="4" y="14"/>
                  </a:lnTo>
                  <a:lnTo>
                    <a:pt x="0" y="8"/>
                  </a:lnTo>
                  <a:lnTo>
                    <a:pt x="8" y="0"/>
                  </a:lnTo>
                  <a:lnTo>
                    <a:pt x="16" y="2"/>
                  </a:lnTo>
                  <a:lnTo>
                    <a:pt x="26" y="0"/>
                  </a:lnTo>
                  <a:lnTo>
                    <a:pt x="56" y="0"/>
                  </a:lnTo>
                  <a:lnTo>
                    <a:pt x="64" y="2"/>
                  </a:lnTo>
                  <a:lnTo>
                    <a:pt x="64" y="8"/>
                  </a:lnTo>
                  <a:lnTo>
                    <a:pt x="58" y="12"/>
                  </a:lnTo>
                  <a:lnTo>
                    <a:pt x="56" y="18"/>
                  </a:lnTo>
                  <a:lnTo>
                    <a:pt x="50" y="22"/>
                  </a:lnTo>
                  <a:lnTo>
                    <a:pt x="38" y="20"/>
                  </a:lnTo>
                  <a:lnTo>
                    <a:pt x="30" y="22"/>
                  </a:lnTo>
                  <a:lnTo>
                    <a:pt x="18" y="20"/>
                  </a:lnTo>
                  <a:lnTo>
                    <a:pt x="4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73" name="Freeform 532"/>
            <p:cNvSpPr>
              <a:spLocks/>
            </p:cNvSpPr>
            <p:nvPr/>
          </p:nvSpPr>
          <p:spPr bwMode="auto">
            <a:xfrm>
              <a:off x="4190919" y="1962355"/>
              <a:ext cx="9385" cy="2681"/>
            </a:xfrm>
            <a:custGeom>
              <a:avLst/>
              <a:gdLst>
                <a:gd name="T0" fmla="*/ 0 w 14"/>
                <a:gd name="T1" fmla="*/ 2 h 4"/>
                <a:gd name="T2" fmla="*/ 2 w 14"/>
                <a:gd name="T3" fmla="*/ 0 h 4"/>
                <a:gd name="T4" fmla="*/ 12 w 14"/>
                <a:gd name="T5" fmla="*/ 2 h 4"/>
                <a:gd name="T6" fmla="*/ 14 w 14"/>
                <a:gd name="T7" fmla="*/ 4 h 4"/>
                <a:gd name="T8" fmla="*/ 10 w 14"/>
                <a:gd name="T9" fmla="*/ 4 h 4"/>
                <a:gd name="T10" fmla="*/ 0 w 14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4">
                  <a:moveTo>
                    <a:pt x="0" y="2"/>
                  </a:moveTo>
                  <a:lnTo>
                    <a:pt x="2" y="0"/>
                  </a:lnTo>
                  <a:lnTo>
                    <a:pt x="12" y="2"/>
                  </a:lnTo>
                  <a:lnTo>
                    <a:pt x="14" y="4"/>
                  </a:lnTo>
                  <a:lnTo>
                    <a:pt x="10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74" name="Freeform 533"/>
            <p:cNvSpPr>
              <a:spLocks/>
            </p:cNvSpPr>
            <p:nvPr/>
          </p:nvSpPr>
          <p:spPr bwMode="auto">
            <a:xfrm>
              <a:off x="4200303" y="1975763"/>
              <a:ext cx="8044" cy="2681"/>
            </a:xfrm>
            <a:custGeom>
              <a:avLst/>
              <a:gdLst>
                <a:gd name="T0" fmla="*/ 4 w 12"/>
                <a:gd name="T1" fmla="*/ 4 h 4"/>
                <a:gd name="T2" fmla="*/ 0 w 12"/>
                <a:gd name="T3" fmla="*/ 4 h 4"/>
                <a:gd name="T4" fmla="*/ 2 w 12"/>
                <a:gd name="T5" fmla="*/ 0 h 4"/>
                <a:gd name="T6" fmla="*/ 12 w 12"/>
                <a:gd name="T7" fmla="*/ 2 h 4"/>
                <a:gd name="T8" fmla="*/ 8 w 12"/>
                <a:gd name="T9" fmla="*/ 4 h 4"/>
                <a:gd name="T10" fmla="*/ 4 w 12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4" y="4"/>
                  </a:moveTo>
                  <a:lnTo>
                    <a:pt x="0" y="4"/>
                  </a:lnTo>
                  <a:lnTo>
                    <a:pt x="2" y="0"/>
                  </a:lnTo>
                  <a:lnTo>
                    <a:pt x="12" y="2"/>
                  </a:lnTo>
                  <a:lnTo>
                    <a:pt x="8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75" name="Freeform 534"/>
            <p:cNvSpPr>
              <a:spLocks/>
            </p:cNvSpPr>
            <p:nvPr/>
          </p:nvSpPr>
          <p:spPr bwMode="auto">
            <a:xfrm>
              <a:off x="4274040" y="1998553"/>
              <a:ext cx="5363" cy="4022"/>
            </a:xfrm>
            <a:custGeom>
              <a:avLst/>
              <a:gdLst>
                <a:gd name="T0" fmla="*/ 2 w 8"/>
                <a:gd name="T1" fmla="*/ 6 h 6"/>
                <a:gd name="T2" fmla="*/ 0 w 8"/>
                <a:gd name="T3" fmla="*/ 2 h 6"/>
                <a:gd name="T4" fmla="*/ 2 w 8"/>
                <a:gd name="T5" fmla="*/ 0 h 6"/>
                <a:gd name="T6" fmla="*/ 8 w 8"/>
                <a:gd name="T7" fmla="*/ 2 h 6"/>
                <a:gd name="T8" fmla="*/ 8 w 8"/>
                <a:gd name="T9" fmla="*/ 6 h 6"/>
                <a:gd name="T10" fmla="*/ 2 w 8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2" y="6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8" y="2"/>
                  </a:lnTo>
                  <a:lnTo>
                    <a:pt x="8" y="6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76" name="Freeform 535"/>
            <p:cNvSpPr>
              <a:spLocks/>
            </p:cNvSpPr>
            <p:nvPr/>
          </p:nvSpPr>
          <p:spPr bwMode="auto">
            <a:xfrm>
              <a:off x="4275381" y="1981124"/>
              <a:ext cx="4022" cy="5363"/>
            </a:xfrm>
            <a:custGeom>
              <a:avLst/>
              <a:gdLst>
                <a:gd name="T0" fmla="*/ 2 w 6"/>
                <a:gd name="T1" fmla="*/ 8 h 8"/>
                <a:gd name="T2" fmla="*/ 6 w 6"/>
                <a:gd name="T3" fmla="*/ 8 h 8"/>
                <a:gd name="T4" fmla="*/ 6 w 6"/>
                <a:gd name="T5" fmla="*/ 4 h 8"/>
                <a:gd name="T6" fmla="*/ 4 w 6"/>
                <a:gd name="T7" fmla="*/ 0 h 8"/>
                <a:gd name="T8" fmla="*/ 0 w 6"/>
                <a:gd name="T9" fmla="*/ 4 h 8"/>
                <a:gd name="T10" fmla="*/ 2 w 6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8">
                  <a:moveTo>
                    <a:pt x="2" y="8"/>
                  </a:moveTo>
                  <a:lnTo>
                    <a:pt x="6" y="8"/>
                  </a:lnTo>
                  <a:lnTo>
                    <a:pt x="6" y="4"/>
                  </a:lnTo>
                  <a:lnTo>
                    <a:pt x="4" y="0"/>
                  </a:lnTo>
                  <a:lnTo>
                    <a:pt x="0" y="4"/>
                  </a:lnTo>
                  <a:lnTo>
                    <a:pt x="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77" name="Freeform 536"/>
            <p:cNvSpPr>
              <a:spLocks/>
            </p:cNvSpPr>
            <p:nvPr/>
          </p:nvSpPr>
          <p:spPr bwMode="auto">
            <a:xfrm>
              <a:off x="4261974" y="2009279"/>
              <a:ext cx="4022" cy="2681"/>
            </a:xfrm>
            <a:custGeom>
              <a:avLst/>
              <a:gdLst>
                <a:gd name="T0" fmla="*/ 0 w 6"/>
                <a:gd name="T1" fmla="*/ 4 h 4"/>
                <a:gd name="T2" fmla="*/ 2 w 6"/>
                <a:gd name="T3" fmla="*/ 0 h 4"/>
                <a:gd name="T4" fmla="*/ 6 w 6"/>
                <a:gd name="T5" fmla="*/ 0 h 4"/>
                <a:gd name="T6" fmla="*/ 6 w 6"/>
                <a:gd name="T7" fmla="*/ 2 h 4"/>
                <a:gd name="T8" fmla="*/ 4 w 6"/>
                <a:gd name="T9" fmla="*/ 4 h 4"/>
                <a:gd name="T10" fmla="*/ 0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2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78" name="Freeform 537"/>
            <p:cNvSpPr>
              <a:spLocks/>
            </p:cNvSpPr>
            <p:nvPr/>
          </p:nvSpPr>
          <p:spPr bwMode="auto">
            <a:xfrm>
              <a:off x="4241864" y="1966378"/>
              <a:ext cx="4022" cy="6703"/>
            </a:xfrm>
            <a:custGeom>
              <a:avLst/>
              <a:gdLst>
                <a:gd name="T0" fmla="*/ 6 w 6"/>
                <a:gd name="T1" fmla="*/ 6 h 10"/>
                <a:gd name="T2" fmla="*/ 6 w 6"/>
                <a:gd name="T3" fmla="*/ 8 h 10"/>
                <a:gd name="T4" fmla="*/ 6 w 6"/>
                <a:gd name="T5" fmla="*/ 10 h 10"/>
                <a:gd name="T6" fmla="*/ 2 w 6"/>
                <a:gd name="T7" fmla="*/ 8 h 10"/>
                <a:gd name="T8" fmla="*/ 0 w 6"/>
                <a:gd name="T9" fmla="*/ 4 h 10"/>
                <a:gd name="T10" fmla="*/ 6 w 6"/>
                <a:gd name="T11" fmla="*/ 0 h 10"/>
                <a:gd name="T12" fmla="*/ 6 w 6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0">
                  <a:moveTo>
                    <a:pt x="6" y="6"/>
                  </a:moveTo>
                  <a:lnTo>
                    <a:pt x="6" y="8"/>
                  </a:lnTo>
                  <a:lnTo>
                    <a:pt x="6" y="10"/>
                  </a:lnTo>
                  <a:lnTo>
                    <a:pt x="2" y="8"/>
                  </a:lnTo>
                  <a:lnTo>
                    <a:pt x="0" y="4"/>
                  </a:lnTo>
                  <a:lnTo>
                    <a:pt x="6" y="0"/>
                  </a:lnTo>
                  <a:lnTo>
                    <a:pt x="6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79" name="Freeform 538"/>
            <p:cNvSpPr>
              <a:spLocks/>
            </p:cNvSpPr>
            <p:nvPr/>
          </p:nvSpPr>
          <p:spPr bwMode="auto">
            <a:xfrm>
              <a:off x="4239182" y="1962355"/>
              <a:ext cx="8044" cy="5363"/>
            </a:xfrm>
            <a:custGeom>
              <a:avLst/>
              <a:gdLst>
                <a:gd name="T0" fmla="*/ 0 w 12"/>
                <a:gd name="T1" fmla="*/ 8 h 8"/>
                <a:gd name="T2" fmla="*/ 12 w 12"/>
                <a:gd name="T3" fmla="*/ 2 h 8"/>
                <a:gd name="T4" fmla="*/ 10 w 12"/>
                <a:gd name="T5" fmla="*/ 0 h 8"/>
                <a:gd name="T6" fmla="*/ 0 w 12"/>
                <a:gd name="T7" fmla="*/ 6 h 8"/>
                <a:gd name="T8" fmla="*/ 0 w 12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0" y="8"/>
                  </a:moveTo>
                  <a:lnTo>
                    <a:pt x="12" y="2"/>
                  </a:lnTo>
                  <a:lnTo>
                    <a:pt x="10" y="0"/>
                  </a:lnTo>
                  <a:lnTo>
                    <a:pt x="0" y="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80" name="Freeform 539"/>
            <p:cNvSpPr>
              <a:spLocks/>
            </p:cNvSpPr>
            <p:nvPr/>
          </p:nvSpPr>
          <p:spPr bwMode="auto">
            <a:xfrm>
              <a:off x="4278063" y="2044136"/>
              <a:ext cx="5363" cy="12066"/>
            </a:xfrm>
            <a:custGeom>
              <a:avLst/>
              <a:gdLst>
                <a:gd name="T0" fmla="*/ 4 w 8"/>
                <a:gd name="T1" fmla="*/ 18 h 18"/>
                <a:gd name="T2" fmla="*/ 2 w 8"/>
                <a:gd name="T3" fmla="*/ 14 h 18"/>
                <a:gd name="T4" fmla="*/ 0 w 8"/>
                <a:gd name="T5" fmla="*/ 8 h 18"/>
                <a:gd name="T6" fmla="*/ 0 w 8"/>
                <a:gd name="T7" fmla="*/ 0 h 18"/>
                <a:gd name="T8" fmla="*/ 6 w 8"/>
                <a:gd name="T9" fmla="*/ 0 h 18"/>
                <a:gd name="T10" fmla="*/ 8 w 8"/>
                <a:gd name="T11" fmla="*/ 8 h 18"/>
                <a:gd name="T12" fmla="*/ 4 w 8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8">
                  <a:moveTo>
                    <a:pt x="4" y="18"/>
                  </a:moveTo>
                  <a:lnTo>
                    <a:pt x="2" y="14"/>
                  </a:lnTo>
                  <a:lnTo>
                    <a:pt x="0" y="8"/>
                  </a:lnTo>
                  <a:lnTo>
                    <a:pt x="0" y="0"/>
                  </a:lnTo>
                  <a:lnTo>
                    <a:pt x="6" y="0"/>
                  </a:lnTo>
                  <a:lnTo>
                    <a:pt x="8" y="8"/>
                  </a:lnTo>
                  <a:lnTo>
                    <a:pt x="4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81" name="Freeform 540"/>
            <p:cNvSpPr>
              <a:spLocks/>
            </p:cNvSpPr>
            <p:nvPr/>
          </p:nvSpPr>
          <p:spPr bwMode="auto">
            <a:xfrm>
              <a:off x="4288787" y="2062905"/>
              <a:ext cx="10726" cy="16089"/>
            </a:xfrm>
            <a:custGeom>
              <a:avLst/>
              <a:gdLst>
                <a:gd name="T0" fmla="*/ 16 w 16"/>
                <a:gd name="T1" fmla="*/ 24 h 24"/>
                <a:gd name="T2" fmla="*/ 12 w 16"/>
                <a:gd name="T3" fmla="*/ 24 h 24"/>
                <a:gd name="T4" fmla="*/ 4 w 16"/>
                <a:gd name="T5" fmla="*/ 18 h 24"/>
                <a:gd name="T6" fmla="*/ 4 w 16"/>
                <a:gd name="T7" fmla="*/ 14 h 24"/>
                <a:gd name="T8" fmla="*/ 6 w 16"/>
                <a:gd name="T9" fmla="*/ 14 h 24"/>
                <a:gd name="T10" fmla="*/ 2 w 16"/>
                <a:gd name="T11" fmla="*/ 10 h 24"/>
                <a:gd name="T12" fmla="*/ 0 w 16"/>
                <a:gd name="T13" fmla="*/ 4 h 24"/>
                <a:gd name="T14" fmla="*/ 6 w 16"/>
                <a:gd name="T15" fmla="*/ 0 h 24"/>
                <a:gd name="T16" fmla="*/ 14 w 16"/>
                <a:gd name="T17" fmla="*/ 8 h 24"/>
                <a:gd name="T18" fmla="*/ 16 w 16"/>
                <a:gd name="T19" fmla="*/ 8 h 24"/>
                <a:gd name="T20" fmla="*/ 14 w 16"/>
                <a:gd name="T21" fmla="*/ 10 h 24"/>
                <a:gd name="T22" fmla="*/ 16 w 16"/>
                <a:gd name="T2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24">
                  <a:moveTo>
                    <a:pt x="16" y="24"/>
                  </a:moveTo>
                  <a:lnTo>
                    <a:pt x="12" y="24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6" y="14"/>
                  </a:lnTo>
                  <a:lnTo>
                    <a:pt x="2" y="10"/>
                  </a:lnTo>
                  <a:lnTo>
                    <a:pt x="0" y="4"/>
                  </a:lnTo>
                  <a:lnTo>
                    <a:pt x="6" y="0"/>
                  </a:lnTo>
                  <a:lnTo>
                    <a:pt x="14" y="8"/>
                  </a:lnTo>
                  <a:lnTo>
                    <a:pt x="16" y="8"/>
                  </a:lnTo>
                  <a:lnTo>
                    <a:pt x="14" y="10"/>
                  </a:lnTo>
                  <a:lnTo>
                    <a:pt x="16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82" name="Freeform 541"/>
            <p:cNvSpPr>
              <a:spLocks/>
            </p:cNvSpPr>
            <p:nvPr/>
          </p:nvSpPr>
          <p:spPr bwMode="auto">
            <a:xfrm>
              <a:off x="4284765" y="2032070"/>
              <a:ext cx="4022" cy="2681"/>
            </a:xfrm>
            <a:custGeom>
              <a:avLst/>
              <a:gdLst>
                <a:gd name="T0" fmla="*/ 0 w 6"/>
                <a:gd name="T1" fmla="*/ 2 h 4"/>
                <a:gd name="T2" fmla="*/ 4 w 6"/>
                <a:gd name="T3" fmla="*/ 0 h 4"/>
                <a:gd name="T4" fmla="*/ 6 w 6"/>
                <a:gd name="T5" fmla="*/ 0 h 4"/>
                <a:gd name="T6" fmla="*/ 4 w 6"/>
                <a:gd name="T7" fmla="*/ 4 h 4"/>
                <a:gd name="T8" fmla="*/ 0 w 6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lnTo>
                    <a:pt x="4" y="0"/>
                  </a:lnTo>
                  <a:lnTo>
                    <a:pt x="6" y="0"/>
                  </a:lnTo>
                  <a:lnTo>
                    <a:pt x="4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83" name="Freeform 542"/>
            <p:cNvSpPr>
              <a:spLocks/>
            </p:cNvSpPr>
            <p:nvPr/>
          </p:nvSpPr>
          <p:spPr bwMode="auto">
            <a:xfrm>
              <a:off x="4287447" y="2083015"/>
              <a:ext cx="6703" cy="14747"/>
            </a:xfrm>
            <a:custGeom>
              <a:avLst/>
              <a:gdLst>
                <a:gd name="T0" fmla="*/ 10 w 10"/>
                <a:gd name="T1" fmla="*/ 16 h 22"/>
                <a:gd name="T2" fmla="*/ 8 w 10"/>
                <a:gd name="T3" fmla="*/ 20 h 22"/>
                <a:gd name="T4" fmla="*/ 2 w 10"/>
                <a:gd name="T5" fmla="*/ 22 h 22"/>
                <a:gd name="T6" fmla="*/ 0 w 10"/>
                <a:gd name="T7" fmla="*/ 14 h 22"/>
                <a:gd name="T8" fmla="*/ 6 w 10"/>
                <a:gd name="T9" fmla="*/ 0 h 22"/>
                <a:gd name="T10" fmla="*/ 10 w 10"/>
                <a:gd name="T11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2">
                  <a:moveTo>
                    <a:pt x="10" y="16"/>
                  </a:moveTo>
                  <a:lnTo>
                    <a:pt x="8" y="20"/>
                  </a:lnTo>
                  <a:lnTo>
                    <a:pt x="2" y="22"/>
                  </a:lnTo>
                  <a:lnTo>
                    <a:pt x="0" y="14"/>
                  </a:lnTo>
                  <a:lnTo>
                    <a:pt x="6" y="0"/>
                  </a:lnTo>
                  <a:lnTo>
                    <a:pt x="10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84" name="Freeform 543"/>
            <p:cNvSpPr>
              <a:spLocks/>
            </p:cNvSpPr>
            <p:nvPr/>
          </p:nvSpPr>
          <p:spPr bwMode="auto">
            <a:xfrm>
              <a:off x="4316942" y="2103126"/>
              <a:ext cx="5363" cy="12066"/>
            </a:xfrm>
            <a:custGeom>
              <a:avLst/>
              <a:gdLst>
                <a:gd name="T0" fmla="*/ 8 w 8"/>
                <a:gd name="T1" fmla="*/ 18 h 18"/>
                <a:gd name="T2" fmla="*/ 2 w 8"/>
                <a:gd name="T3" fmla="*/ 14 h 18"/>
                <a:gd name="T4" fmla="*/ 0 w 8"/>
                <a:gd name="T5" fmla="*/ 8 h 18"/>
                <a:gd name="T6" fmla="*/ 0 w 8"/>
                <a:gd name="T7" fmla="*/ 0 h 18"/>
                <a:gd name="T8" fmla="*/ 4 w 8"/>
                <a:gd name="T9" fmla="*/ 0 h 18"/>
                <a:gd name="T10" fmla="*/ 4 w 8"/>
                <a:gd name="T11" fmla="*/ 4 h 18"/>
                <a:gd name="T12" fmla="*/ 8 w 8"/>
                <a:gd name="T13" fmla="*/ 8 h 18"/>
                <a:gd name="T14" fmla="*/ 8 w 8"/>
                <a:gd name="T15" fmla="*/ 12 h 18"/>
                <a:gd name="T16" fmla="*/ 8 w 8"/>
                <a:gd name="T1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8">
                  <a:moveTo>
                    <a:pt x="8" y="18"/>
                  </a:moveTo>
                  <a:lnTo>
                    <a:pt x="2" y="14"/>
                  </a:lnTo>
                  <a:lnTo>
                    <a:pt x="0" y="8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12"/>
                  </a:lnTo>
                  <a:lnTo>
                    <a:pt x="8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85" name="Freeform 544"/>
            <p:cNvSpPr>
              <a:spLocks/>
            </p:cNvSpPr>
            <p:nvPr/>
          </p:nvSpPr>
          <p:spPr bwMode="auto">
            <a:xfrm>
              <a:off x="4280743" y="2103126"/>
              <a:ext cx="5363" cy="10726"/>
            </a:xfrm>
            <a:custGeom>
              <a:avLst/>
              <a:gdLst>
                <a:gd name="T0" fmla="*/ 0 w 8"/>
                <a:gd name="T1" fmla="*/ 16 h 16"/>
                <a:gd name="T2" fmla="*/ 0 w 8"/>
                <a:gd name="T3" fmla="*/ 12 h 16"/>
                <a:gd name="T4" fmla="*/ 4 w 8"/>
                <a:gd name="T5" fmla="*/ 2 h 16"/>
                <a:gd name="T6" fmla="*/ 8 w 8"/>
                <a:gd name="T7" fmla="*/ 0 h 16"/>
                <a:gd name="T8" fmla="*/ 8 w 8"/>
                <a:gd name="T9" fmla="*/ 8 h 16"/>
                <a:gd name="T10" fmla="*/ 6 w 8"/>
                <a:gd name="T11" fmla="*/ 12 h 16"/>
                <a:gd name="T12" fmla="*/ 0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lnTo>
                    <a:pt x="0" y="12"/>
                  </a:lnTo>
                  <a:lnTo>
                    <a:pt x="4" y="2"/>
                  </a:lnTo>
                  <a:lnTo>
                    <a:pt x="8" y="0"/>
                  </a:lnTo>
                  <a:lnTo>
                    <a:pt x="8" y="8"/>
                  </a:lnTo>
                  <a:lnTo>
                    <a:pt x="6" y="12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86" name="Freeform 545"/>
            <p:cNvSpPr>
              <a:spLocks/>
            </p:cNvSpPr>
            <p:nvPr/>
          </p:nvSpPr>
          <p:spPr bwMode="auto">
            <a:xfrm>
              <a:off x="4267337" y="2136642"/>
              <a:ext cx="5363" cy="10726"/>
            </a:xfrm>
            <a:custGeom>
              <a:avLst/>
              <a:gdLst>
                <a:gd name="T0" fmla="*/ 4 w 8"/>
                <a:gd name="T1" fmla="*/ 16 h 16"/>
                <a:gd name="T2" fmla="*/ 0 w 8"/>
                <a:gd name="T3" fmla="*/ 14 h 16"/>
                <a:gd name="T4" fmla="*/ 0 w 8"/>
                <a:gd name="T5" fmla="*/ 6 h 16"/>
                <a:gd name="T6" fmla="*/ 6 w 8"/>
                <a:gd name="T7" fmla="*/ 0 h 16"/>
                <a:gd name="T8" fmla="*/ 8 w 8"/>
                <a:gd name="T9" fmla="*/ 2 h 16"/>
                <a:gd name="T10" fmla="*/ 6 w 8"/>
                <a:gd name="T11" fmla="*/ 10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lnTo>
                    <a:pt x="0" y="14"/>
                  </a:lnTo>
                  <a:lnTo>
                    <a:pt x="0" y="6"/>
                  </a:lnTo>
                  <a:lnTo>
                    <a:pt x="6" y="0"/>
                  </a:lnTo>
                  <a:lnTo>
                    <a:pt x="8" y="2"/>
                  </a:lnTo>
                  <a:lnTo>
                    <a:pt x="6" y="10"/>
                  </a:lnTo>
                  <a:lnTo>
                    <a:pt x="4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87" name="Freeform 546"/>
            <p:cNvSpPr>
              <a:spLocks/>
            </p:cNvSpPr>
            <p:nvPr/>
          </p:nvSpPr>
          <p:spPr bwMode="auto">
            <a:xfrm>
              <a:off x="4052831" y="2132619"/>
              <a:ext cx="6703" cy="4022"/>
            </a:xfrm>
            <a:custGeom>
              <a:avLst/>
              <a:gdLst>
                <a:gd name="T0" fmla="*/ 0 w 10"/>
                <a:gd name="T1" fmla="*/ 2 h 6"/>
                <a:gd name="T2" fmla="*/ 8 w 10"/>
                <a:gd name="T3" fmla="*/ 6 h 6"/>
                <a:gd name="T4" fmla="*/ 10 w 10"/>
                <a:gd name="T5" fmla="*/ 6 h 6"/>
                <a:gd name="T6" fmla="*/ 2 w 10"/>
                <a:gd name="T7" fmla="*/ 0 h 6"/>
                <a:gd name="T8" fmla="*/ 0 w 10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0" y="2"/>
                  </a:moveTo>
                  <a:lnTo>
                    <a:pt x="8" y="6"/>
                  </a:lnTo>
                  <a:lnTo>
                    <a:pt x="10" y="6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88" name="Freeform 547"/>
            <p:cNvSpPr>
              <a:spLocks/>
            </p:cNvSpPr>
            <p:nvPr/>
          </p:nvSpPr>
          <p:spPr bwMode="auto">
            <a:xfrm>
              <a:off x="4074282" y="2140663"/>
              <a:ext cx="12066" cy="6703"/>
            </a:xfrm>
            <a:custGeom>
              <a:avLst/>
              <a:gdLst>
                <a:gd name="T0" fmla="*/ 2 w 18"/>
                <a:gd name="T1" fmla="*/ 0 h 10"/>
                <a:gd name="T2" fmla="*/ 0 w 18"/>
                <a:gd name="T3" fmla="*/ 2 h 10"/>
                <a:gd name="T4" fmla="*/ 4 w 18"/>
                <a:gd name="T5" fmla="*/ 6 h 10"/>
                <a:gd name="T6" fmla="*/ 14 w 18"/>
                <a:gd name="T7" fmla="*/ 10 h 10"/>
                <a:gd name="T8" fmla="*/ 18 w 18"/>
                <a:gd name="T9" fmla="*/ 8 h 10"/>
                <a:gd name="T10" fmla="*/ 14 w 18"/>
                <a:gd name="T11" fmla="*/ 6 h 10"/>
                <a:gd name="T12" fmla="*/ 2 w 18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0">
                  <a:moveTo>
                    <a:pt x="2" y="0"/>
                  </a:moveTo>
                  <a:lnTo>
                    <a:pt x="0" y="2"/>
                  </a:lnTo>
                  <a:lnTo>
                    <a:pt x="4" y="6"/>
                  </a:lnTo>
                  <a:lnTo>
                    <a:pt x="14" y="10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89" name="Freeform 548"/>
            <p:cNvSpPr>
              <a:spLocks/>
            </p:cNvSpPr>
            <p:nvPr/>
          </p:nvSpPr>
          <p:spPr bwMode="auto">
            <a:xfrm>
              <a:off x="4091710" y="2143345"/>
              <a:ext cx="6703" cy="5363"/>
            </a:xfrm>
            <a:custGeom>
              <a:avLst/>
              <a:gdLst>
                <a:gd name="T0" fmla="*/ 6 w 10"/>
                <a:gd name="T1" fmla="*/ 0 h 8"/>
                <a:gd name="T2" fmla="*/ 0 w 10"/>
                <a:gd name="T3" fmla="*/ 0 h 8"/>
                <a:gd name="T4" fmla="*/ 6 w 10"/>
                <a:gd name="T5" fmla="*/ 4 h 8"/>
                <a:gd name="T6" fmla="*/ 6 w 10"/>
                <a:gd name="T7" fmla="*/ 8 h 8"/>
                <a:gd name="T8" fmla="*/ 10 w 10"/>
                <a:gd name="T9" fmla="*/ 4 h 8"/>
                <a:gd name="T10" fmla="*/ 6 w 10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8">
                  <a:moveTo>
                    <a:pt x="6" y="0"/>
                  </a:moveTo>
                  <a:lnTo>
                    <a:pt x="0" y="0"/>
                  </a:lnTo>
                  <a:lnTo>
                    <a:pt x="6" y="4"/>
                  </a:lnTo>
                  <a:lnTo>
                    <a:pt x="6" y="8"/>
                  </a:lnTo>
                  <a:lnTo>
                    <a:pt x="10" y="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90" name="Freeform 549"/>
            <p:cNvSpPr>
              <a:spLocks/>
            </p:cNvSpPr>
            <p:nvPr/>
          </p:nvSpPr>
          <p:spPr bwMode="auto">
            <a:xfrm>
              <a:off x="4693668" y="2560291"/>
              <a:ext cx="8044" cy="2681"/>
            </a:xfrm>
            <a:custGeom>
              <a:avLst/>
              <a:gdLst>
                <a:gd name="T0" fmla="*/ 0 w 12"/>
                <a:gd name="T1" fmla="*/ 4 h 4"/>
                <a:gd name="T2" fmla="*/ 4 w 12"/>
                <a:gd name="T3" fmla="*/ 0 h 4"/>
                <a:gd name="T4" fmla="*/ 12 w 12"/>
                <a:gd name="T5" fmla="*/ 0 h 4"/>
                <a:gd name="T6" fmla="*/ 12 w 12"/>
                <a:gd name="T7" fmla="*/ 4 h 4"/>
                <a:gd name="T8" fmla="*/ 0 w 12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lnTo>
                    <a:pt x="4" y="0"/>
                  </a:lnTo>
                  <a:lnTo>
                    <a:pt x="12" y="0"/>
                  </a:lnTo>
                  <a:lnTo>
                    <a:pt x="12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91" name="Freeform 550"/>
            <p:cNvSpPr>
              <a:spLocks/>
            </p:cNvSpPr>
            <p:nvPr/>
          </p:nvSpPr>
          <p:spPr bwMode="auto">
            <a:xfrm>
              <a:off x="4556919" y="3955919"/>
              <a:ext cx="33516" cy="28155"/>
            </a:xfrm>
            <a:custGeom>
              <a:avLst/>
              <a:gdLst>
                <a:gd name="T0" fmla="*/ 50 w 50"/>
                <a:gd name="T1" fmla="*/ 14 h 42"/>
                <a:gd name="T2" fmla="*/ 46 w 50"/>
                <a:gd name="T3" fmla="*/ 10 h 42"/>
                <a:gd name="T4" fmla="*/ 36 w 50"/>
                <a:gd name="T5" fmla="*/ 10 h 42"/>
                <a:gd name="T6" fmla="*/ 36 w 50"/>
                <a:gd name="T7" fmla="*/ 12 h 42"/>
                <a:gd name="T8" fmla="*/ 36 w 50"/>
                <a:gd name="T9" fmla="*/ 18 h 42"/>
                <a:gd name="T10" fmla="*/ 24 w 50"/>
                <a:gd name="T11" fmla="*/ 10 h 42"/>
                <a:gd name="T12" fmla="*/ 32 w 50"/>
                <a:gd name="T13" fmla="*/ 8 h 42"/>
                <a:gd name="T14" fmla="*/ 28 w 50"/>
                <a:gd name="T15" fmla="*/ 2 h 42"/>
                <a:gd name="T16" fmla="*/ 16 w 50"/>
                <a:gd name="T17" fmla="*/ 4 h 42"/>
                <a:gd name="T18" fmla="*/ 10 w 50"/>
                <a:gd name="T19" fmla="*/ 0 h 42"/>
                <a:gd name="T20" fmla="*/ 12 w 50"/>
                <a:gd name="T21" fmla="*/ 10 h 42"/>
                <a:gd name="T22" fmla="*/ 12 w 50"/>
                <a:gd name="T23" fmla="*/ 24 h 42"/>
                <a:gd name="T24" fmla="*/ 4 w 50"/>
                <a:gd name="T25" fmla="*/ 28 h 42"/>
                <a:gd name="T26" fmla="*/ 0 w 50"/>
                <a:gd name="T27" fmla="*/ 42 h 42"/>
                <a:gd name="T28" fmla="*/ 8 w 50"/>
                <a:gd name="T29" fmla="*/ 42 h 42"/>
                <a:gd name="T30" fmla="*/ 10 w 50"/>
                <a:gd name="T31" fmla="*/ 38 h 42"/>
                <a:gd name="T32" fmla="*/ 20 w 50"/>
                <a:gd name="T33" fmla="*/ 42 h 42"/>
                <a:gd name="T34" fmla="*/ 16 w 50"/>
                <a:gd name="T35" fmla="*/ 34 h 42"/>
                <a:gd name="T36" fmla="*/ 22 w 50"/>
                <a:gd name="T37" fmla="*/ 34 h 42"/>
                <a:gd name="T38" fmla="*/ 30 w 50"/>
                <a:gd name="T39" fmla="*/ 36 h 42"/>
                <a:gd name="T40" fmla="*/ 26 w 50"/>
                <a:gd name="T41" fmla="*/ 30 h 42"/>
                <a:gd name="T42" fmla="*/ 38 w 50"/>
                <a:gd name="T43" fmla="*/ 26 h 42"/>
                <a:gd name="T44" fmla="*/ 44 w 50"/>
                <a:gd name="T45" fmla="*/ 24 h 42"/>
                <a:gd name="T46" fmla="*/ 50 w 50"/>
                <a:gd name="T47" fmla="*/ 1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0" h="42">
                  <a:moveTo>
                    <a:pt x="50" y="14"/>
                  </a:moveTo>
                  <a:lnTo>
                    <a:pt x="46" y="10"/>
                  </a:lnTo>
                  <a:lnTo>
                    <a:pt x="36" y="10"/>
                  </a:lnTo>
                  <a:lnTo>
                    <a:pt x="36" y="12"/>
                  </a:lnTo>
                  <a:lnTo>
                    <a:pt x="36" y="18"/>
                  </a:lnTo>
                  <a:lnTo>
                    <a:pt x="24" y="10"/>
                  </a:lnTo>
                  <a:lnTo>
                    <a:pt x="32" y="8"/>
                  </a:lnTo>
                  <a:lnTo>
                    <a:pt x="28" y="2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2" y="10"/>
                  </a:lnTo>
                  <a:lnTo>
                    <a:pt x="12" y="24"/>
                  </a:lnTo>
                  <a:lnTo>
                    <a:pt x="4" y="28"/>
                  </a:lnTo>
                  <a:lnTo>
                    <a:pt x="0" y="42"/>
                  </a:lnTo>
                  <a:lnTo>
                    <a:pt x="8" y="42"/>
                  </a:lnTo>
                  <a:lnTo>
                    <a:pt x="10" y="38"/>
                  </a:lnTo>
                  <a:lnTo>
                    <a:pt x="20" y="42"/>
                  </a:lnTo>
                  <a:lnTo>
                    <a:pt x="16" y="34"/>
                  </a:lnTo>
                  <a:lnTo>
                    <a:pt x="22" y="34"/>
                  </a:lnTo>
                  <a:lnTo>
                    <a:pt x="30" y="36"/>
                  </a:lnTo>
                  <a:lnTo>
                    <a:pt x="26" y="30"/>
                  </a:lnTo>
                  <a:lnTo>
                    <a:pt x="38" y="26"/>
                  </a:lnTo>
                  <a:lnTo>
                    <a:pt x="44" y="24"/>
                  </a:lnTo>
                  <a:lnTo>
                    <a:pt x="5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92" name="Freeform 551"/>
            <p:cNvSpPr>
              <a:spLocks/>
            </p:cNvSpPr>
            <p:nvPr/>
          </p:nvSpPr>
          <p:spPr bwMode="auto">
            <a:xfrm>
              <a:off x="4528766" y="3958600"/>
              <a:ext cx="32176" cy="26813"/>
            </a:xfrm>
            <a:custGeom>
              <a:avLst/>
              <a:gdLst>
                <a:gd name="T0" fmla="*/ 48 w 48"/>
                <a:gd name="T1" fmla="*/ 4 h 40"/>
                <a:gd name="T2" fmla="*/ 46 w 48"/>
                <a:gd name="T3" fmla="*/ 12 h 40"/>
                <a:gd name="T4" fmla="*/ 34 w 48"/>
                <a:gd name="T5" fmla="*/ 28 h 40"/>
                <a:gd name="T6" fmla="*/ 32 w 48"/>
                <a:gd name="T7" fmla="*/ 26 h 40"/>
                <a:gd name="T8" fmla="*/ 24 w 48"/>
                <a:gd name="T9" fmla="*/ 28 h 40"/>
                <a:gd name="T10" fmla="*/ 20 w 48"/>
                <a:gd name="T11" fmla="*/ 38 h 40"/>
                <a:gd name="T12" fmla="*/ 14 w 48"/>
                <a:gd name="T13" fmla="*/ 40 h 40"/>
                <a:gd name="T14" fmla="*/ 4 w 48"/>
                <a:gd name="T15" fmla="*/ 36 h 40"/>
                <a:gd name="T16" fmla="*/ 0 w 48"/>
                <a:gd name="T17" fmla="*/ 30 h 40"/>
                <a:gd name="T18" fmla="*/ 8 w 48"/>
                <a:gd name="T19" fmla="*/ 28 h 40"/>
                <a:gd name="T20" fmla="*/ 12 w 48"/>
                <a:gd name="T21" fmla="*/ 24 h 40"/>
                <a:gd name="T22" fmla="*/ 28 w 48"/>
                <a:gd name="T23" fmla="*/ 20 h 40"/>
                <a:gd name="T24" fmla="*/ 26 w 48"/>
                <a:gd name="T25" fmla="*/ 18 h 40"/>
                <a:gd name="T26" fmla="*/ 6 w 48"/>
                <a:gd name="T27" fmla="*/ 18 h 40"/>
                <a:gd name="T28" fmla="*/ 14 w 48"/>
                <a:gd name="T29" fmla="*/ 14 h 40"/>
                <a:gd name="T30" fmla="*/ 0 w 48"/>
                <a:gd name="T31" fmla="*/ 2 h 40"/>
                <a:gd name="T32" fmla="*/ 18 w 48"/>
                <a:gd name="T33" fmla="*/ 8 h 40"/>
                <a:gd name="T34" fmla="*/ 24 w 48"/>
                <a:gd name="T35" fmla="*/ 8 h 40"/>
                <a:gd name="T36" fmla="*/ 30 w 48"/>
                <a:gd name="T37" fmla="*/ 0 h 40"/>
                <a:gd name="T38" fmla="*/ 36 w 48"/>
                <a:gd name="T39" fmla="*/ 4 h 40"/>
                <a:gd name="T40" fmla="*/ 48 w 48"/>
                <a:gd name="T41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40">
                  <a:moveTo>
                    <a:pt x="48" y="4"/>
                  </a:moveTo>
                  <a:lnTo>
                    <a:pt x="46" y="12"/>
                  </a:lnTo>
                  <a:lnTo>
                    <a:pt x="34" y="28"/>
                  </a:lnTo>
                  <a:lnTo>
                    <a:pt x="32" y="26"/>
                  </a:lnTo>
                  <a:lnTo>
                    <a:pt x="24" y="28"/>
                  </a:lnTo>
                  <a:lnTo>
                    <a:pt x="20" y="38"/>
                  </a:lnTo>
                  <a:lnTo>
                    <a:pt x="14" y="40"/>
                  </a:lnTo>
                  <a:lnTo>
                    <a:pt x="4" y="36"/>
                  </a:lnTo>
                  <a:lnTo>
                    <a:pt x="0" y="30"/>
                  </a:lnTo>
                  <a:lnTo>
                    <a:pt x="8" y="28"/>
                  </a:lnTo>
                  <a:lnTo>
                    <a:pt x="12" y="24"/>
                  </a:lnTo>
                  <a:lnTo>
                    <a:pt x="28" y="20"/>
                  </a:lnTo>
                  <a:lnTo>
                    <a:pt x="26" y="18"/>
                  </a:lnTo>
                  <a:lnTo>
                    <a:pt x="6" y="18"/>
                  </a:lnTo>
                  <a:lnTo>
                    <a:pt x="14" y="14"/>
                  </a:lnTo>
                  <a:lnTo>
                    <a:pt x="0" y="2"/>
                  </a:lnTo>
                  <a:lnTo>
                    <a:pt x="18" y="8"/>
                  </a:lnTo>
                  <a:lnTo>
                    <a:pt x="24" y="8"/>
                  </a:lnTo>
                  <a:lnTo>
                    <a:pt x="30" y="0"/>
                  </a:lnTo>
                  <a:lnTo>
                    <a:pt x="36" y="4"/>
                  </a:lnTo>
                  <a:lnTo>
                    <a:pt x="48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93" name="Freeform 552"/>
            <p:cNvSpPr>
              <a:spLocks/>
            </p:cNvSpPr>
            <p:nvPr/>
          </p:nvSpPr>
          <p:spPr bwMode="auto">
            <a:xfrm>
              <a:off x="4532788" y="3957260"/>
              <a:ext cx="9385" cy="2681"/>
            </a:xfrm>
            <a:custGeom>
              <a:avLst/>
              <a:gdLst>
                <a:gd name="T0" fmla="*/ 14 w 14"/>
                <a:gd name="T1" fmla="*/ 0 h 4"/>
                <a:gd name="T2" fmla="*/ 14 w 14"/>
                <a:gd name="T3" fmla="*/ 4 h 4"/>
                <a:gd name="T4" fmla="*/ 0 w 14"/>
                <a:gd name="T5" fmla="*/ 0 h 4"/>
                <a:gd name="T6" fmla="*/ 14 w 1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">
                  <a:moveTo>
                    <a:pt x="14" y="0"/>
                  </a:moveTo>
                  <a:lnTo>
                    <a:pt x="14" y="4"/>
                  </a:ln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94" name="Freeform 553"/>
            <p:cNvSpPr>
              <a:spLocks/>
            </p:cNvSpPr>
            <p:nvPr/>
          </p:nvSpPr>
          <p:spPr bwMode="auto">
            <a:xfrm>
              <a:off x="4523403" y="3970666"/>
              <a:ext cx="5363" cy="4022"/>
            </a:xfrm>
            <a:custGeom>
              <a:avLst/>
              <a:gdLst>
                <a:gd name="T0" fmla="*/ 0 w 8"/>
                <a:gd name="T1" fmla="*/ 6 h 6"/>
                <a:gd name="T2" fmla="*/ 0 w 8"/>
                <a:gd name="T3" fmla="*/ 0 h 6"/>
                <a:gd name="T4" fmla="*/ 6 w 8"/>
                <a:gd name="T5" fmla="*/ 0 h 6"/>
                <a:gd name="T6" fmla="*/ 8 w 8"/>
                <a:gd name="T7" fmla="*/ 4 h 6"/>
                <a:gd name="T8" fmla="*/ 4 w 8"/>
                <a:gd name="T9" fmla="*/ 6 h 6"/>
                <a:gd name="T10" fmla="*/ 0 w 8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8" y="4"/>
                  </a:lnTo>
                  <a:lnTo>
                    <a:pt x="4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95" name="Freeform 554"/>
            <p:cNvSpPr>
              <a:spLocks/>
            </p:cNvSpPr>
            <p:nvPr/>
          </p:nvSpPr>
          <p:spPr bwMode="auto">
            <a:xfrm>
              <a:off x="4515360" y="3965303"/>
              <a:ext cx="4022" cy="4022"/>
            </a:xfrm>
            <a:custGeom>
              <a:avLst/>
              <a:gdLst>
                <a:gd name="T0" fmla="*/ 0 w 6"/>
                <a:gd name="T1" fmla="*/ 4 h 6"/>
                <a:gd name="T2" fmla="*/ 0 w 6"/>
                <a:gd name="T3" fmla="*/ 0 h 6"/>
                <a:gd name="T4" fmla="*/ 6 w 6"/>
                <a:gd name="T5" fmla="*/ 0 h 6"/>
                <a:gd name="T6" fmla="*/ 6 w 6"/>
                <a:gd name="T7" fmla="*/ 4 h 6"/>
                <a:gd name="T8" fmla="*/ 4 w 6"/>
                <a:gd name="T9" fmla="*/ 6 h 6"/>
                <a:gd name="T10" fmla="*/ 0 w 6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4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6" y="4"/>
                  </a:lnTo>
                  <a:lnTo>
                    <a:pt x="4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96" name="Freeform 562"/>
            <p:cNvSpPr>
              <a:spLocks/>
            </p:cNvSpPr>
            <p:nvPr/>
          </p:nvSpPr>
          <p:spPr bwMode="auto">
            <a:xfrm>
              <a:off x="7066639" y="1742487"/>
              <a:ext cx="4022" cy="12066"/>
            </a:xfrm>
            <a:custGeom>
              <a:avLst/>
              <a:gdLst>
                <a:gd name="T0" fmla="*/ 2 w 6"/>
                <a:gd name="T1" fmla="*/ 18 h 18"/>
                <a:gd name="T2" fmla="*/ 0 w 6"/>
                <a:gd name="T3" fmla="*/ 8 h 18"/>
                <a:gd name="T4" fmla="*/ 2 w 6"/>
                <a:gd name="T5" fmla="*/ 0 h 18"/>
                <a:gd name="T6" fmla="*/ 6 w 6"/>
                <a:gd name="T7" fmla="*/ 8 h 18"/>
                <a:gd name="T8" fmla="*/ 2 w 6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2" y="18"/>
                  </a:moveTo>
                  <a:lnTo>
                    <a:pt x="0" y="8"/>
                  </a:lnTo>
                  <a:lnTo>
                    <a:pt x="2" y="0"/>
                  </a:lnTo>
                  <a:lnTo>
                    <a:pt x="6" y="8"/>
                  </a:lnTo>
                  <a:lnTo>
                    <a:pt x="2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97" name="Freeform 565"/>
            <p:cNvSpPr>
              <a:spLocks/>
            </p:cNvSpPr>
            <p:nvPr/>
          </p:nvSpPr>
          <p:spPr bwMode="auto">
            <a:xfrm>
              <a:off x="3059400" y="2194290"/>
              <a:ext cx="4022" cy="2681"/>
            </a:xfrm>
            <a:custGeom>
              <a:avLst/>
              <a:gdLst>
                <a:gd name="T0" fmla="*/ 6 w 6"/>
                <a:gd name="T1" fmla="*/ 2 h 4"/>
                <a:gd name="T2" fmla="*/ 4 w 6"/>
                <a:gd name="T3" fmla="*/ 4 h 4"/>
                <a:gd name="T4" fmla="*/ 0 w 6"/>
                <a:gd name="T5" fmla="*/ 2 h 4"/>
                <a:gd name="T6" fmla="*/ 2 w 6"/>
                <a:gd name="T7" fmla="*/ 0 h 4"/>
                <a:gd name="T8" fmla="*/ 6 w 6"/>
                <a:gd name="T9" fmla="*/ 0 h 4"/>
                <a:gd name="T10" fmla="*/ 6 w 6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lnTo>
                    <a:pt x="4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6" y="0"/>
                  </a:lnTo>
                  <a:lnTo>
                    <a:pt x="6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98" name="Freeform 593"/>
            <p:cNvSpPr>
              <a:spLocks/>
            </p:cNvSpPr>
            <p:nvPr/>
          </p:nvSpPr>
          <p:spPr bwMode="auto">
            <a:xfrm>
              <a:off x="6819957" y="3131412"/>
              <a:ext cx="2681" cy="2681"/>
            </a:xfrm>
            <a:custGeom>
              <a:avLst/>
              <a:gdLst>
                <a:gd name="T0" fmla="*/ 0 w 4"/>
                <a:gd name="T1" fmla="*/ 4 h 4"/>
                <a:gd name="T2" fmla="*/ 0 w 4"/>
                <a:gd name="T3" fmla="*/ 0 h 4"/>
                <a:gd name="T4" fmla="*/ 2 w 4"/>
                <a:gd name="T5" fmla="*/ 0 h 4"/>
                <a:gd name="T6" fmla="*/ 4 w 4"/>
                <a:gd name="T7" fmla="*/ 0 h 4"/>
                <a:gd name="T8" fmla="*/ 4 w 4"/>
                <a:gd name="T9" fmla="*/ 2 h 4"/>
                <a:gd name="T10" fmla="*/ 0 w 4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499" name="Freeform 594"/>
            <p:cNvSpPr>
              <a:spLocks/>
            </p:cNvSpPr>
            <p:nvPr/>
          </p:nvSpPr>
          <p:spPr bwMode="auto">
            <a:xfrm>
              <a:off x="6810573" y="3118006"/>
              <a:ext cx="2681" cy="2681"/>
            </a:xfrm>
            <a:custGeom>
              <a:avLst/>
              <a:gdLst>
                <a:gd name="T0" fmla="*/ 0 w 4"/>
                <a:gd name="T1" fmla="*/ 2 h 4"/>
                <a:gd name="T2" fmla="*/ 2 w 4"/>
                <a:gd name="T3" fmla="*/ 0 h 4"/>
                <a:gd name="T4" fmla="*/ 4 w 4"/>
                <a:gd name="T5" fmla="*/ 2 h 4"/>
                <a:gd name="T6" fmla="*/ 0 w 4"/>
                <a:gd name="T7" fmla="*/ 4 h 4"/>
                <a:gd name="T8" fmla="*/ 0 w 4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2" y="0"/>
                  </a:lnTo>
                  <a:lnTo>
                    <a:pt x="4" y="2"/>
                  </a:lnTo>
                  <a:lnTo>
                    <a:pt x="0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00" name="Freeform 601"/>
            <p:cNvSpPr>
              <a:spLocks/>
            </p:cNvSpPr>
            <p:nvPr/>
          </p:nvSpPr>
          <p:spPr bwMode="auto">
            <a:xfrm>
              <a:off x="10040227" y="3740073"/>
              <a:ext cx="2681" cy="1340"/>
            </a:xfrm>
            <a:custGeom>
              <a:avLst/>
              <a:gdLst>
                <a:gd name="T0" fmla="*/ 0 w 4"/>
                <a:gd name="T1" fmla="*/ 0 h 2"/>
                <a:gd name="T2" fmla="*/ 4 w 4"/>
                <a:gd name="T3" fmla="*/ 0 h 2"/>
                <a:gd name="T4" fmla="*/ 2 w 4"/>
                <a:gd name="T5" fmla="*/ 2 h 2"/>
                <a:gd name="T6" fmla="*/ 0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lnTo>
                    <a:pt x="4" y="0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01" name="Freeform 605"/>
            <p:cNvSpPr>
              <a:spLocks/>
            </p:cNvSpPr>
            <p:nvPr/>
          </p:nvSpPr>
          <p:spPr bwMode="auto">
            <a:xfrm>
              <a:off x="9550886" y="691408"/>
              <a:ext cx="46923" cy="14747"/>
            </a:xfrm>
            <a:custGeom>
              <a:avLst/>
              <a:gdLst>
                <a:gd name="T0" fmla="*/ 70 w 70"/>
                <a:gd name="T1" fmla="*/ 22 h 22"/>
                <a:gd name="T2" fmla="*/ 48 w 70"/>
                <a:gd name="T3" fmla="*/ 12 h 22"/>
                <a:gd name="T4" fmla="*/ 34 w 70"/>
                <a:gd name="T5" fmla="*/ 14 h 22"/>
                <a:gd name="T6" fmla="*/ 26 w 70"/>
                <a:gd name="T7" fmla="*/ 16 h 22"/>
                <a:gd name="T8" fmla="*/ 12 w 70"/>
                <a:gd name="T9" fmla="*/ 12 h 22"/>
                <a:gd name="T10" fmla="*/ 0 w 70"/>
                <a:gd name="T11" fmla="*/ 4 h 22"/>
                <a:gd name="T12" fmla="*/ 30 w 70"/>
                <a:gd name="T13" fmla="*/ 6 h 22"/>
                <a:gd name="T14" fmla="*/ 40 w 70"/>
                <a:gd name="T15" fmla="*/ 0 h 22"/>
                <a:gd name="T16" fmla="*/ 70 w 70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22">
                  <a:moveTo>
                    <a:pt x="70" y="22"/>
                  </a:moveTo>
                  <a:lnTo>
                    <a:pt x="48" y="12"/>
                  </a:lnTo>
                  <a:lnTo>
                    <a:pt x="34" y="14"/>
                  </a:lnTo>
                  <a:lnTo>
                    <a:pt x="26" y="16"/>
                  </a:lnTo>
                  <a:lnTo>
                    <a:pt x="12" y="12"/>
                  </a:lnTo>
                  <a:lnTo>
                    <a:pt x="0" y="4"/>
                  </a:lnTo>
                  <a:lnTo>
                    <a:pt x="30" y="6"/>
                  </a:lnTo>
                  <a:lnTo>
                    <a:pt x="40" y="0"/>
                  </a:lnTo>
                  <a:lnTo>
                    <a:pt x="70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02" name="Freeform 606"/>
            <p:cNvSpPr>
              <a:spLocks/>
            </p:cNvSpPr>
            <p:nvPr/>
          </p:nvSpPr>
          <p:spPr bwMode="auto">
            <a:xfrm>
              <a:off x="9636688" y="773188"/>
              <a:ext cx="21450" cy="6703"/>
            </a:xfrm>
            <a:custGeom>
              <a:avLst/>
              <a:gdLst>
                <a:gd name="T0" fmla="*/ 0 w 32"/>
                <a:gd name="T1" fmla="*/ 0 h 10"/>
                <a:gd name="T2" fmla="*/ 12 w 32"/>
                <a:gd name="T3" fmla="*/ 6 h 10"/>
                <a:gd name="T4" fmla="*/ 32 w 32"/>
                <a:gd name="T5" fmla="*/ 10 h 10"/>
                <a:gd name="T6" fmla="*/ 30 w 32"/>
                <a:gd name="T7" fmla="*/ 4 h 10"/>
                <a:gd name="T8" fmla="*/ 16 w 32"/>
                <a:gd name="T9" fmla="*/ 2 h 10"/>
                <a:gd name="T10" fmla="*/ 0 w 32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0">
                  <a:moveTo>
                    <a:pt x="0" y="0"/>
                  </a:moveTo>
                  <a:lnTo>
                    <a:pt x="12" y="6"/>
                  </a:lnTo>
                  <a:lnTo>
                    <a:pt x="32" y="10"/>
                  </a:lnTo>
                  <a:lnTo>
                    <a:pt x="30" y="4"/>
                  </a:lnTo>
                  <a:lnTo>
                    <a:pt x="16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03" name="Freeform 624"/>
            <p:cNvSpPr>
              <a:spLocks/>
            </p:cNvSpPr>
            <p:nvPr/>
          </p:nvSpPr>
          <p:spPr bwMode="auto">
            <a:xfrm>
              <a:off x="9920908" y="3324467"/>
              <a:ext cx="4022" cy="5363"/>
            </a:xfrm>
            <a:custGeom>
              <a:avLst/>
              <a:gdLst>
                <a:gd name="T0" fmla="*/ 0 w 6"/>
                <a:gd name="T1" fmla="*/ 8 h 8"/>
                <a:gd name="T2" fmla="*/ 0 w 6"/>
                <a:gd name="T3" fmla="*/ 4 h 8"/>
                <a:gd name="T4" fmla="*/ 4 w 6"/>
                <a:gd name="T5" fmla="*/ 0 h 8"/>
                <a:gd name="T6" fmla="*/ 6 w 6"/>
                <a:gd name="T7" fmla="*/ 6 h 8"/>
                <a:gd name="T8" fmla="*/ 0 w 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0" y="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6" y="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04" name="Freeform 628"/>
            <p:cNvSpPr>
              <a:spLocks/>
            </p:cNvSpPr>
            <p:nvPr/>
          </p:nvSpPr>
          <p:spPr bwMode="auto">
            <a:xfrm>
              <a:off x="4225777" y="1955652"/>
              <a:ext cx="6703" cy="1340"/>
            </a:xfrm>
            <a:custGeom>
              <a:avLst/>
              <a:gdLst>
                <a:gd name="T0" fmla="*/ 0 w 10"/>
                <a:gd name="T1" fmla="*/ 0 h 2"/>
                <a:gd name="T2" fmla="*/ 8 w 10"/>
                <a:gd name="T3" fmla="*/ 0 h 2"/>
                <a:gd name="T4" fmla="*/ 10 w 10"/>
                <a:gd name="T5" fmla="*/ 2 h 2"/>
                <a:gd name="T6" fmla="*/ 0 w 10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0" y="0"/>
                  </a:moveTo>
                  <a:lnTo>
                    <a:pt x="8" y="0"/>
                  </a:lnTo>
                  <a:lnTo>
                    <a:pt x="1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05" name="Freeform 629"/>
            <p:cNvSpPr>
              <a:spLocks/>
            </p:cNvSpPr>
            <p:nvPr/>
          </p:nvSpPr>
          <p:spPr bwMode="auto">
            <a:xfrm>
              <a:off x="4232480" y="1948950"/>
              <a:ext cx="12066" cy="5363"/>
            </a:xfrm>
            <a:custGeom>
              <a:avLst/>
              <a:gdLst>
                <a:gd name="T0" fmla="*/ 0 w 18"/>
                <a:gd name="T1" fmla="*/ 6 h 8"/>
                <a:gd name="T2" fmla="*/ 6 w 18"/>
                <a:gd name="T3" fmla="*/ 8 h 8"/>
                <a:gd name="T4" fmla="*/ 18 w 18"/>
                <a:gd name="T5" fmla="*/ 2 h 8"/>
                <a:gd name="T6" fmla="*/ 16 w 18"/>
                <a:gd name="T7" fmla="*/ 0 h 8"/>
                <a:gd name="T8" fmla="*/ 0 w 1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8">
                  <a:moveTo>
                    <a:pt x="0" y="6"/>
                  </a:moveTo>
                  <a:lnTo>
                    <a:pt x="6" y="8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06" name="Freeform 630"/>
            <p:cNvSpPr>
              <a:spLocks/>
            </p:cNvSpPr>
            <p:nvPr/>
          </p:nvSpPr>
          <p:spPr bwMode="auto">
            <a:xfrm>
              <a:off x="6608133" y="1467652"/>
              <a:ext cx="50945" cy="16089"/>
            </a:xfrm>
            <a:custGeom>
              <a:avLst/>
              <a:gdLst>
                <a:gd name="T0" fmla="*/ 50 w 76"/>
                <a:gd name="T1" fmla="*/ 20 h 24"/>
                <a:gd name="T2" fmla="*/ 54 w 76"/>
                <a:gd name="T3" fmla="*/ 14 h 24"/>
                <a:gd name="T4" fmla="*/ 76 w 76"/>
                <a:gd name="T5" fmla="*/ 4 h 24"/>
                <a:gd name="T6" fmla="*/ 76 w 76"/>
                <a:gd name="T7" fmla="*/ 0 h 24"/>
                <a:gd name="T8" fmla="*/ 66 w 76"/>
                <a:gd name="T9" fmla="*/ 2 h 24"/>
                <a:gd name="T10" fmla="*/ 56 w 76"/>
                <a:gd name="T11" fmla="*/ 8 h 24"/>
                <a:gd name="T12" fmla="*/ 44 w 76"/>
                <a:gd name="T13" fmla="*/ 10 h 24"/>
                <a:gd name="T14" fmla="*/ 34 w 76"/>
                <a:gd name="T15" fmla="*/ 14 h 24"/>
                <a:gd name="T16" fmla="*/ 10 w 76"/>
                <a:gd name="T17" fmla="*/ 14 h 24"/>
                <a:gd name="T18" fmla="*/ 0 w 76"/>
                <a:gd name="T19" fmla="*/ 22 h 24"/>
                <a:gd name="T20" fmla="*/ 16 w 76"/>
                <a:gd name="T21" fmla="*/ 24 h 24"/>
                <a:gd name="T22" fmla="*/ 50 w 76"/>
                <a:gd name="T23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6" h="24">
                  <a:moveTo>
                    <a:pt x="50" y="20"/>
                  </a:moveTo>
                  <a:lnTo>
                    <a:pt x="54" y="14"/>
                  </a:lnTo>
                  <a:lnTo>
                    <a:pt x="76" y="4"/>
                  </a:lnTo>
                  <a:lnTo>
                    <a:pt x="76" y="0"/>
                  </a:lnTo>
                  <a:lnTo>
                    <a:pt x="66" y="2"/>
                  </a:lnTo>
                  <a:lnTo>
                    <a:pt x="56" y="8"/>
                  </a:lnTo>
                  <a:lnTo>
                    <a:pt x="44" y="10"/>
                  </a:lnTo>
                  <a:lnTo>
                    <a:pt x="34" y="14"/>
                  </a:lnTo>
                  <a:lnTo>
                    <a:pt x="10" y="14"/>
                  </a:lnTo>
                  <a:lnTo>
                    <a:pt x="0" y="22"/>
                  </a:lnTo>
                  <a:lnTo>
                    <a:pt x="16" y="24"/>
                  </a:lnTo>
                  <a:lnTo>
                    <a:pt x="50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07" name="Freeform 631"/>
            <p:cNvSpPr>
              <a:spLocks/>
            </p:cNvSpPr>
            <p:nvPr/>
          </p:nvSpPr>
          <p:spPr bwMode="auto">
            <a:xfrm>
              <a:off x="6601430" y="1481059"/>
              <a:ext cx="45582" cy="17428"/>
            </a:xfrm>
            <a:custGeom>
              <a:avLst/>
              <a:gdLst>
                <a:gd name="T0" fmla="*/ 10 w 68"/>
                <a:gd name="T1" fmla="*/ 18 h 26"/>
                <a:gd name="T2" fmla="*/ 20 w 68"/>
                <a:gd name="T3" fmla="*/ 20 h 26"/>
                <a:gd name="T4" fmla="*/ 24 w 68"/>
                <a:gd name="T5" fmla="*/ 26 h 26"/>
                <a:gd name="T6" fmla="*/ 28 w 68"/>
                <a:gd name="T7" fmla="*/ 24 h 26"/>
                <a:gd name="T8" fmla="*/ 30 w 68"/>
                <a:gd name="T9" fmla="*/ 20 h 26"/>
                <a:gd name="T10" fmla="*/ 46 w 68"/>
                <a:gd name="T11" fmla="*/ 16 h 26"/>
                <a:gd name="T12" fmla="*/ 50 w 68"/>
                <a:gd name="T13" fmla="*/ 12 h 26"/>
                <a:gd name="T14" fmla="*/ 66 w 68"/>
                <a:gd name="T15" fmla="*/ 10 h 26"/>
                <a:gd name="T16" fmla="*/ 68 w 68"/>
                <a:gd name="T17" fmla="*/ 6 h 26"/>
                <a:gd name="T18" fmla="*/ 64 w 68"/>
                <a:gd name="T19" fmla="*/ 6 h 26"/>
                <a:gd name="T20" fmla="*/ 60 w 68"/>
                <a:gd name="T21" fmla="*/ 0 h 26"/>
                <a:gd name="T22" fmla="*/ 26 w 68"/>
                <a:gd name="T23" fmla="*/ 4 h 26"/>
                <a:gd name="T24" fmla="*/ 10 w 68"/>
                <a:gd name="T25" fmla="*/ 2 h 26"/>
                <a:gd name="T26" fmla="*/ 0 w 68"/>
                <a:gd name="T27" fmla="*/ 2 h 26"/>
                <a:gd name="T28" fmla="*/ 2 w 68"/>
                <a:gd name="T29" fmla="*/ 4 h 26"/>
                <a:gd name="T30" fmla="*/ 0 w 68"/>
                <a:gd name="T31" fmla="*/ 12 h 26"/>
                <a:gd name="T32" fmla="*/ 10 w 68"/>
                <a:gd name="T33" fmla="*/ 1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8" h="26">
                  <a:moveTo>
                    <a:pt x="10" y="18"/>
                  </a:moveTo>
                  <a:lnTo>
                    <a:pt x="20" y="20"/>
                  </a:lnTo>
                  <a:lnTo>
                    <a:pt x="24" y="26"/>
                  </a:lnTo>
                  <a:lnTo>
                    <a:pt x="28" y="24"/>
                  </a:lnTo>
                  <a:lnTo>
                    <a:pt x="30" y="20"/>
                  </a:lnTo>
                  <a:lnTo>
                    <a:pt x="46" y="16"/>
                  </a:lnTo>
                  <a:lnTo>
                    <a:pt x="50" y="12"/>
                  </a:lnTo>
                  <a:lnTo>
                    <a:pt x="66" y="10"/>
                  </a:lnTo>
                  <a:lnTo>
                    <a:pt x="68" y="6"/>
                  </a:lnTo>
                  <a:lnTo>
                    <a:pt x="64" y="6"/>
                  </a:lnTo>
                  <a:lnTo>
                    <a:pt x="60" y="0"/>
                  </a:lnTo>
                  <a:lnTo>
                    <a:pt x="26" y="4"/>
                  </a:lnTo>
                  <a:lnTo>
                    <a:pt x="1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0" y="12"/>
                  </a:lnTo>
                  <a:lnTo>
                    <a:pt x="1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08" name="Freeform 632"/>
            <p:cNvSpPr>
              <a:spLocks/>
            </p:cNvSpPr>
            <p:nvPr/>
          </p:nvSpPr>
          <p:spPr bwMode="auto">
            <a:xfrm>
              <a:off x="5886856" y="2096421"/>
              <a:ext cx="294946" cy="272155"/>
            </a:xfrm>
            <a:custGeom>
              <a:avLst/>
              <a:gdLst>
                <a:gd name="T0" fmla="*/ 232 w 440"/>
                <a:gd name="T1" fmla="*/ 332 h 406"/>
                <a:gd name="T2" fmla="*/ 252 w 440"/>
                <a:gd name="T3" fmla="*/ 314 h 406"/>
                <a:gd name="T4" fmla="*/ 274 w 440"/>
                <a:gd name="T5" fmla="*/ 294 h 406"/>
                <a:gd name="T6" fmla="*/ 300 w 440"/>
                <a:gd name="T7" fmla="*/ 294 h 406"/>
                <a:gd name="T8" fmla="*/ 314 w 440"/>
                <a:gd name="T9" fmla="*/ 308 h 406"/>
                <a:gd name="T10" fmla="*/ 322 w 440"/>
                <a:gd name="T11" fmla="*/ 316 h 406"/>
                <a:gd name="T12" fmla="*/ 330 w 440"/>
                <a:gd name="T13" fmla="*/ 308 h 406"/>
                <a:gd name="T14" fmla="*/ 356 w 440"/>
                <a:gd name="T15" fmla="*/ 238 h 406"/>
                <a:gd name="T16" fmla="*/ 370 w 440"/>
                <a:gd name="T17" fmla="*/ 224 h 406"/>
                <a:gd name="T18" fmla="*/ 380 w 440"/>
                <a:gd name="T19" fmla="*/ 190 h 406"/>
                <a:gd name="T20" fmla="*/ 392 w 440"/>
                <a:gd name="T21" fmla="*/ 182 h 406"/>
                <a:gd name="T22" fmla="*/ 392 w 440"/>
                <a:gd name="T23" fmla="*/ 158 h 406"/>
                <a:gd name="T24" fmla="*/ 410 w 440"/>
                <a:gd name="T25" fmla="*/ 118 h 406"/>
                <a:gd name="T26" fmla="*/ 440 w 440"/>
                <a:gd name="T27" fmla="*/ 98 h 406"/>
                <a:gd name="T28" fmla="*/ 440 w 440"/>
                <a:gd name="T29" fmla="*/ 72 h 406"/>
                <a:gd name="T30" fmla="*/ 430 w 440"/>
                <a:gd name="T31" fmla="*/ 56 h 406"/>
                <a:gd name="T32" fmla="*/ 422 w 440"/>
                <a:gd name="T33" fmla="*/ 36 h 406"/>
                <a:gd name="T34" fmla="*/ 406 w 440"/>
                <a:gd name="T35" fmla="*/ 4 h 406"/>
                <a:gd name="T36" fmla="*/ 382 w 440"/>
                <a:gd name="T37" fmla="*/ 6 h 406"/>
                <a:gd name="T38" fmla="*/ 350 w 440"/>
                <a:gd name="T39" fmla="*/ 28 h 406"/>
                <a:gd name="T40" fmla="*/ 334 w 440"/>
                <a:gd name="T41" fmla="*/ 20 h 406"/>
                <a:gd name="T42" fmla="*/ 276 w 440"/>
                <a:gd name="T43" fmla="*/ 26 h 406"/>
                <a:gd name="T44" fmla="*/ 262 w 440"/>
                <a:gd name="T45" fmla="*/ 40 h 406"/>
                <a:gd name="T46" fmla="*/ 234 w 440"/>
                <a:gd name="T47" fmla="*/ 40 h 406"/>
                <a:gd name="T48" fmla="*/ 196 w 440"/>
                <a:gd name="T49" fmla="*/ 20 h 406"/>
                <a:gd name="T50" fmla="*/ 174 w 440"/>
                <a:gd name="T51" fmla="*/ 30 h 406"/>
                <a:gd name="T52" fmla="*/ 156 w 440"/>
                <a:gd name="T53" fmla="*/ 20 h 406"/>
                <a:gd name="T54" fmla="*/ 114 w 440"/>
                <a:gd name="T55" fmla="*/ 0 h 406"/>
                <a:gd name="T56" fmla="*/ 100 w 440"/>
                <a:gd name="T57" fmla="*/ 6 h 406"/>
                <a:gd name="T58" fmla="*/ 80 w 440"/>
                <a:gd name="T59" fmla="*/ 0 h 406"/>
                <a:gd name="T60" fmla="*/ 56 w 440"/>
                <a:gd name="T61" fmla="*/ 8 h 406"/>
                <a:gd name="T62" fmla="*/ 54 w 440"/>
                <a:gd name="T63" fmla="*/ 38 h 406"/>
                <a:gd name="T64" fmla="*/ 40 w 440"/>
                <a:gd name="T65" fmla="*/ 52 h 406"/>
                <a:gd name="T66" fmla="*/ 36 w 440"/>
                <a:gd name="T67" fmla="*/ 84 h 406"/>
                <a:gd name="T68" fmla="*/ 34 w 440"/>
                <a:gd name="T69" fmla="*/ 118 h 406"/>
                <a:gd name="T70" fmla="*/ 42 w 440"/>
                <a:gd name="T71" fmla="*/ 138 h 406"/>
                <a:gd name="T72" fmla="*/ 36 w 440"/>
                <a:gd name="T73" fmla="*/ 148 h 406"/>
                <a:gd name="T74" fmla="*/ 38 w 440"/>
                <a:gd name="T75" fmla="*/ 156 h 406"/>
                <a:gd name="T76" fmla="*/ 28 w 440"/>
                <a:gd name="T77" fmla="*/ 172 h 406"/>
                <a:gd name="T78" fmla="*/ 16 w 440"/>
                <a:gd name="T79" fmla="*/ 198 h 406"/>
                <a:gd name="T80" fmla="*/ 4 w 440"/>
                <a:gd name="T81" fmla="*/ 206 h 406"/>
                <a:gd name="T82" fmla="*/ 0 w 440"/>
                <a:gd name="T83" fmla="*/ 280 h 406"/>
                <a:gd name="T84" fmla="*/ 6 w 440"/>
                <a:gd name="T85" fmla="*/ 318 h 406"/>
                <a:gd name="T86" fmla="*/ 34 w 440"/>
                <a:gd name="T87" fmla="*/ 314 h 406"/>
                <a:gd name="T88" fmla="*/ 68 w 440"/>
                <a:gd name="T89" fmla="*/ 320 h 406"/>
                <a:gd name="T90" fmla="*/ 82 w 440"/>
                <a:gd name="T91" fmla="*/ 332 h 406"/>
                <a:gd name="T92" fmla="*/ 98 w 440"/>
                <a:gd name="T93" fmla="*/ 356 h 406"/>
                <a:gd name="T94" fmla="*/ 100 w 440"/>
                <a:gd name="T95" fmla="*/ 376 h 406"/>
                <a:gd name="T96" fmla="*/ 104 w 440"/>
                <a:gd name="T97" fmla="*/ 394 h 406"/>
                <a:gd name="T98" fmla="*/ 122 w 440"/>
                <a:gd name="T99" fmla="*/ 404 h 406"/>
                <a:gd name="T100" fmla="*/ 138 w 440"/>
                <a:gd name="T101" fmla="*/ 406 h 406"/>
                <a:gd name="T102" fmla="*/ 156 w 440"/>
                <a:gd name="T103" fmla="*/ 404 h 406"/>
                <a:gd name="T104" fmla="*/ 166 w 440"/>
                <a:gd name="T105" fmla="*/ 402 h 406"/>
                <a:gd name="T106" fmla="*/ 176 w 440"/>
                <a:gd name="T107" fmla="*/ 402 h 406"/>
                <a:gd name="T108" fmla="*/ 208 w 440"/>
                <a:gd name="T109" fmla="*/ 396 h 406"/>
                <a:gd name="T110" fmla="*/ 206 w 440"/>
                <a:gd name="T111" fmla="*/ 380 h 406"/>
                <a:gd name="T112" fmla="*/ 210 w 440"/>
                <a:gd name="T113" fmla="*/ 376 h 406"/>
                <a:gd name="T114" fmla="*/ 214 w 440"/>
                <a:gd name="T115" fmla="*/ 390 h 406"/>
                <a:gd name="T116" fmla="*/ 230 w 440"/>
                <a:gd name="T117" fmla="*/ 366 h 406"/>
                <a:gd name="T118" fmla="*/ 232 w 440"/>
                <a:gd name="T119" fmla="*/ 332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40" h="406">
                  <a:moveTo>
                    <a:pt x="232" y="332"/>
                  </a:moveTo>
                  <a:lnTo>
                    <a:pt x="252" y="314"/>
                  </a:lnTo>
                  <a:lnTo>
                    <a:pt x="274" y="294"/>
                  </a:lnTo>
                  <a:lnTo>
                    <a:pt x="300" y="294"/>
                  </a:lnTo>
                  <a:lnTo>
                    <a:pt x="314" y="308"/>
                  </a:lnTo>
                  <a:lnTo>
                    <a:pt x="322" y="316"/>
                  </a:lnTo>
                  <a:lnTo>
                    <a:pt x="330" y="308"/>
                  </a:lnTo>
                  <a:lnTo>
                    <a:pt x="356" y="238"/>
                  </a:lnTo>
                  <a:lnTo>
                    <a:pt x="370" y="224"/>
                  </a:lnTo>
                  <a:lnTo>
                    <a:pt x="380" y="190"/>
                  </a:lnTo>
                  <a:lnTo>
                    <a:pt x="392" y="182"/>
                  </a:lnTo>
                  <a:lnTo>
                    <a:pt x="392" y="158"/>
                  </a:lnTo>
                  <a:lnTo>
                    <a:pt x="410" y="118"/>
                  </a:lnTo>
                  <a:lnTo>
                    <a:pt x="440" y="98"/>
                  </a:lnTo>
                  <a:lnTo>
                    <a:pt x="440" y="72"/>
                  </a:lnTo>
                  <a:lnTo>
                    <a:pt x="430" y="56"/>
                  </a:lnTo>
                  <a:lnTo>
                    <a:pt x="422" y="36"/>
                  </a:lnTo>
                  <a:lnTo>
                    <a:pt x="406" y="4"/>
                  </a:lnTo>
                  <a:lnTo>
                    <a:pt x="382" y="6"/>
                  </a:lnTo>
                  <a:lnTo>
                    <a:pt x="350" y="28"/>
                  </a:lnTo>
                  <a:lnTo>
                    <a:pt x="334" y="20"/>
                  </a:lnTo>
                  <a:lnTo>
                    <a:pt x="276" y="26"/>
                  </a:lnTo>
                  <a:lnTo>
                    <a:pt x="262" y="40"/>
                  </a:lnTo>
                  <a:lnTo>
                    <a:pt x="234" y="40"/>
                  </a:lnTo>
                  <a:lnTo>
                    <a:pt x="196" y="20"/>
                  </a:lnTo>
                  <a:lnTo>
                    <a:pt x="174" y="30"/>
                  </a:lnTo>
                  <a:lnTo>
                    <a:pt x="156" y="20"/>
                  </a:lnTo>
                  <a:lnTo>
                    <a:pt x="114" y="0"/>
                  </a:lnTo>
                  <a:lnTo>
                    <a:pt x="100" y="6"/>
                  </a:lnTo>
                  <a:lnTo>
                    <a:pt x="80" y="0"/>
                  </a:lnTo>
                  <a:lnTo>
                    <a:pt x="56" y="8"/>
                  </a:lnTo>
                  <a:lnTo>
                    <a:pt x="54" y="38"/>
                  </a:lnTo>
                  <a:lnTo>
                    <a:pt x="40" y="52"/>
                  </a:lnTo>
                  <a:lnTo>
                    <a:pt x="36" y="84"/>
                  </a:lnTo>
                  <a:lnTo>
                    <a:pt x="34" y="118"/>
                  </a:lnTo>
                  <a:lnTo>
                    <a:pt x="42" y="138"/>
                  </a:lnTo>
                  <a:lnTo>
                    <a:pt x="36" y="148"/>
                  </a:lnTo>
                  <a:lnTo>
                    <a:pt x="38" y="156"/>
                  </a:lnTo>
                  <a:lnTo>
                    <a:pt x="28" y="172"/>
                  </a:lnTo>
                  <a:lnTo>
                    <a:pt x="16" y="198"/>
                  </a:lnTo>
                  <a:lnTo>
                    <a:pt x="4" y="206"/>
                  </a:lnTo>
                  <a:lnTo>
                    <a:pt x="0" y="280"/>
                  </a:lnTo>
                  <a:lnTo>
                    <a:pt x="6" y="318"/>
                  </a:lnTo>
                  <a:lnTo>
                    <a:pt x="34" y="314"/>
                  </a:lnTo>
                  <a:lnTo>
                    <a:pt x="68" y="320"/>
                  </a:lnTo>
                  <a:lnTo>
                    <a:pt x="82" y="332"/>
                  </a:lnTo>
                  <a:lnTo>
                    <a:pt x="98" y="356"/>
                  </a:lnTo>
                  <a:lnTo>
                    <a:pt x="100" y="376"/>
                  </a:lnTo>
                  <a:lnTo>
                    <a:pt x="104" y="394"/>
                  </a:lnTo>
                  <a:lnTo>
                    <a:pt x="122" y="404"/>
                  </a:lnTo>
                  <a:lnTo>
                    <a:pt x="138" y="406"/>
                  </a:lnTo>
                  <a:lnTo>
                    <a:pt x="156" y="404"/>
                  </a:lnTo>
                  <a:lnTo>
                    <a:pt x="166" y="402"/>
                  </a:lnTo>
                  <a:lnTo>
                    <a:pt x="176" y="402"/>
                  </a:lnTo>
                  <a:lnTo>
                    <a:pt x="208" y="396"/>
                  </a:lnTo>
                  <a:lnTo>
                    <a:pt x="206" y="380"/>
                  </a:lnTo>
                  <a:lnTo>
                    <a:pt x="210" y="376"/>
                  </a:lnTo>
                  <a:lnTo>
                    <a:pt x="214" y="390"/>
                  </a:lnTo>
                  <a:lnTo>
                    <a:pt x="230" y="366"/>
                  </a:lnTo>
                  <a:lnTo>
                    <a:pt x="232" y="3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09" name="Freeform 633"/>
            <p:cNvSpPr>
              <a:spLocks/>
            </p:cNvSpPr>
            <p:nvPr/>
          </p:nvSpPr>
          <p:spPr bwMode="auto">
            <a:xfrm>
              <a:off x="6030307" y="2120553"/>
              <a:ext cx="197077" cy="324440"/>
            </a:xfrm>
            <a:custGeom>
              <a:avLst/>
              <a:gdLst>
                <a:gd name="T0" fmla="*/ 110 w 294"/>
                <a:gd name="T1" fmla="*/ 458 h 484"/>
                <a:gd name="T2" fmla="*/ 180 w 294"/>
                <a:gd name="T3" fmla="*/ 456 h 484"/>
                <a:gd name="T4" fmla="*/ 234 w 294"/>
                <a:gd name="T5" fmla="*/ 466 h 484"/>
                <a:gd name="T6" fmla="*/ 270 w 294"/>
                <a:gd name="T7" fmla="*/ 474 h 484"/>
                <a:gd name="T8" fmla="*/ 290 w 294"/>
                <a:gd name="T9" fmla="*/ 480 h 484"/>
                <a:gd name="T10" fmla="*/ 294 w 294"/>
                <a:gd name="T11" fmla="*/ 450 h 484"/>
                <a:gd name="T12" fmla="*/ 258 w 294"/>
                <a:gd name="T13" fmla="*/ 398 h 484"/>
                <a:gd name="T14" fmla="*/ 234 w 294"/>
                <a:gd name="T15" fmla="*/ 364 h 484"/>
                <a:gd name="T16" fmla="*/ 228 w 294"/>
                <a:gd name="T17" fmla="*/ 314 h 484"/>
                <a:gd name="T18" fmla="*/ 232 w 294"/>
                <a:gd name="T19" fmla="*/ 298 h 484"/>
                <a:gd name="T20" fmla="*/ 266 w 294"/>
                <a:gd name="T21" fmla="*/ 230 h 484"/>
                <a:gd name="T22" fmla="*/ 242 w 294"/>
                <a:gd name="T23" fmla="*/ 184 h 484"/>
                <a:gd name="T24" fmla="*/ 208 w 294"/>
                <a:gd name="T25" fmla="*/ 138 h 484"/>
                <a:gd name="T26" fmla="*/ 232 w 294"/>
                <a:gd name="T27" fmla="*/ 128 h 484"/>
                <a:gd name="T28" fmla="*/ 244 w 294"/>
                <a:gd name="T29" fmla="*/ 94 h 484"/>
                <a:gd name="T30" fmla="*/ 246 w 294"/>
                <a:gd name="T31" fmla="*/ 38 h 484"/>
                <a:gd name="T32" fmla="*/ 220 w 294"/>
                <a:gd name="T33" fmla="*/ 0 h 484"/>
                <a:gd name="T34" fmla="*/ 216 w 294"/>
                <a:gd name="T35" fmla="*/ 20 h 484"/>
                <a:gd name="T36" fmla="*/ 226 w 294"/>
                <a:gd name="T37" fmla="*/ 62 h 484"/>
                <a:gd name="T38" fmla="*/ 178 w 294"/>
                <a:gd name="T39" fmla="*/ 122 h 484"/>
                <a:gd name="T40" fmla="*/ 166 w 294"/>
                <a:gd name="T41" fmla="*/ 154 h 484"/>
                <a:gd name="T42" fmla="*/ 142 w 294"/>
                <a:gd name="T43" fmla="*/ 202 h 484"/>
                <a:gd name="T44" fmla="*/ 108 w 294"/>
                <a:gd name="T45" fmla="*/ 280 h 484"/>
                <a:gd name="T46" fmla="*/ 86 w 294"/>
                <a:gd name="T47" fmla="*/ 258 h 484"/>
                <a:gd name="T48" fmla="*/ 38 w 294"/>
                <a:gd name="T49" fmla="*/ 278 h 484"/>
                <a:gd name="T50" fmla="*/ 16 w 294"/>
                <a:gd name="T51" fmla="*/ 330 h 484"/>
                <a:gd name="T52" fmla="*/ 8 w 294"/>
                <a:gd name="T53" fmla="*/ 362 h 484"/>
                <a:gd name="T54" fmla="*/ 24 w 294"/>
                <a:gd name="T55" fmla="*/ 380 h 484"/>
                <a:gd name="T56" fmla="*/ 44 w 294"/>
                <a:gd name="T57" fmla="*/ 382 h 484"/>
                <a:gd name="T58" fmla="*/ 52 w 294"/>
                <a:gd name="T59" fmla="*/ 398 h 484"/>
                <a:gd name="T60" fmla="*/ 58 w 294"/>
                <a:gd name="T61" fmla="*/ 430 h 484"/>
                <a:gd name="T62" fmla="*/ 52 w 294"/>
                <a:gd name="T63" fmla="*/ 464 h 484"/>
                <a:gd name="T64" fmla="*/ 104 w 294"/>
                <a:gd name="T65" fmla="*/ 464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4" h="484">
                  <a:moveTo>
                    <a:pt x="104" y="464"/>
                  </a:moveTo>
                  <a:lnTo>
                    <a:pt x="110" y="458"/>
                  </a:lnTo>
                  <a:lnTo>
                    <a:pt x="160" y="460"/>
                  </a:lnTo>
                  <a:lnTo>
                    <a:pt x="180" y="456"/>
                  </a:lnTo>
                  <a:lnTo>
                    <a:pt x="190" y="464"/>
                  </a:lnTo>
                  <a:lnTo>
                    <a:pt x="234" y="466"/>
                  </a:lnTo>
                  <a:lnTo>
                    <a:pt x="246" y="474"/>
                  </a:lnTo>
                  <a:lnTo>
                    <a:pt x="270" y="474"/>
                  </a:lnTo>
                  <a:lnTo>
                    <a:pt x="286" y="484"/>
                  </a:lnTo>
                  <a:lnTo>
                    <a:pt x="290" y="480"/>
                  </a:lnTo>
                  <a:lnTo>
                    <a:pt x="288" y="468"/>
                  </a:lnTo>
                  <a:lnTo>
                    <a:pt x="294" y="450"/>
                  </a:lnTo>
                  <a:lnTo>
                    <a:pt x="286" y="432"/>
                  </a:lnTo>
                  <a:lnTo>
                    <a:pt x="258" y="398"/>
                  </a:lnTo>
                  <a:lnTo>
                    <a:pt x="250" y="376"/>
                  </a:lnTo>
                  <a:lnTo>
                    <a:pt x="234" y="364"/>
                  </a:lnTo>
                  <a:lnTo>
                    <a:pt x="226" y="336"/>
                  </a:lnTo>
                  <a:lnTo>
                    <a:pt x="228" y="314"/>
                  </a:lnTo>
                  <a:lnTo>
                    <a:pt x="224" y="306"/>
                  </a:lnTo>
                  <a:lnTo>
                    <a:pt x="232" y="298"/>
                  </a:lnTo>
                  <a:lnTo>
                    <a:pt x="236" y="286"/>
                  </a:lnTo>
                  <a:lnTo>
                    <a:pt x="266" y="230"/>
                  </a:lnTo>
                  <a:lnTo>
                    <a:pt x="254" y="196"/>
                  </a:lnTo>
                  <a:lnTo>
                    <a:pt x="242" y="184"/>
                  </a:lnTo>
                  <a:lnTo>
                    <a:pt x="216" y="158"/>
                  </a:lnTo>
                  <a:lnTo>
                    <a:pt x="208" y="138"/>
                  </a:lnTo>
                  <a:lnTo>
                    <a:pt x="216" y="124"/>
                  </a:lnTo>
                  <a:lnTo>
                    <a:pt x="232" y="128"/>
                  </a:lnTo>
                  <a:lnTo>
                    <a:pt x="272" y="128"/>
                  </a:lnTo>
                  <a:lnTo>
                    <a:pt x="244" y="94"/>
                  </a:lnTo>
                  <a:lnTo>
                    <a:pt x="240" y="78"/>
                  </a:lnTo>
                  <a:lnTo>
                    <a:pt x="246" y="38"/>
                  </a:lnTo>
                  <a:lnTo>
                    <a:pt x="234" y="14"/>
                  </a:lnTo>
                  <a:lnTo>
                    <a:pt x="220" y="0"/>
                  </a:lnTo>
                  <a:lnTo>
                    <a:pt x="208" y="0"/>
                  </a:lnTo>
                  <a:lnTo>
                    <a:pt x="216" y="20"/>
                  </a:lnTo>
                  <a:lnTo>
                    <a:pt x="226" y="36"/>
                  </a:lnTo>
                  <a:lnTo>
                    <a:pt x="226" y="62"/>
                  </a:lnTo>
                  <a:lnTo>
                    <a:pt x="196" y="82"/>
                  </a:lnTo>
                  <a:lnTo>
                    <a:pt x="178" y="122"/>
                  </a:lnTo>
                  <a:lnTo>
                    <a:pt x="178" y="146"/>
                  </a:lnTo>
                  <a:lnTo>
                    <a:pt x="166" y="154"/>
                  </a:lnTo>
                  <a:lnTo>
                    <a:pt x="156" y="188"/>
                  </a:lnTo>
                  <a:lnTo>
                    <a:pt x="142" y="202"/>
                  </a:lnTo>
                  <a:lnTo>
                    <a:pt x="116" y="272"/>
                  </a:lnTo>
                  <a:lnTo>
                    <a:pt x="108" y="280"/>
                  </a:lnTo>
                  <a:lnTo>
                    <a:pt x="100" y="272"/>
                  </a:lnTo>
                  <a:lnTo>
                    <a:pt x="86" y="258"/>
                  </a:lnTo>
                  <a:lnTo>
                    <a:pt x="60" y="258"/>
                  </a:lnTo>
                  <a:lnTo>
                    <a:pt x="38" y="278"/>
                  </a:lnTo>
                  <a:lnTo>
                    <a:pt x="18" y="296"/>
                  </a:lnTo>
                  <a:lnTo>
                    <a:pt x="16" y="330"/>
                  </a:lnTo>
                  <a:lnTo>
                    <a:pt x="0" y="354"/>
                  </a:lnTo>
                  <a:lnTo>
                    <a:pt x="8" y="362"/>
                  </a:lnTo>
                  <a:lnTo>
                    <a:pt x="18" y="362"/>
                  </a:lnTo>
                  <a:lnTo>
                    <a:pt x="24" y="380"/>
                  </a:lnTo>
                  <a:lnTo>
                    <a:pt x="40" y="390"/>
                  </a:lnTo>
                  <a:lnTo>
                    <a:pt x="44" y="382"/>
                  </a:lnTo>
                  <a:lnTo>
                    <a:pt x="54" y="390"/>
                  </a:lnTo>
                  <a:lnTo>
                    <a:pt x="52" y="398"/>
                  </a:lnTo>
                  <a:lnTo>
                    <a:pt x="52" y="412"/>
                  </a:lnTo>
                  <a:lnTo>
                    <a:pt x="58" y="430"/>
                  </a:lnTo>
                  <a:lnTo>
                    <a:pt x="58" y="452"/>
                  </a:lnTo>
                  <a:lnTo>
                    <a:pt x="52" y="464"/>
                  </a:lnTo>
                  <a:lnTo>
                    <a:pt x="64" y="464"/>
                  </a:lnTo>
                  <a:lnTo>
                    <a:pt x="104" y="46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10" name="Freeform 634"/>
            <p:cNvSpPr>
              <a:spLocks/>
            </p:cNvSpPr>
            <p:nvPr/>
          </p:nvSpPr>
          <p:spPr bwMode="auto">
            <a:xfrm>
              <a:off x="6095999" y="2387345"/>
              <a:ext cx="193055" cy="246682"/>
            </a:xfrm>
            <a:custGeom>
              <a:avLst/>
              <a:gdLst>
                <a:gd name="T0" fmla="*/ 52 w 288"/>
                <a:gd name="T1" fmla="*/ 358 h 368"/>
                <a:gd name="T2" fmla="*/ 66 w 288"/>
                <a:gd name="T3" fmla="*/ 346 h 368"/>
                <a:gd name="T4" fmla="*/ 88 w 288"/>
                <a:gd name="T5" fmla="*/ 366 h 368"/>
                <a:gd name="T6" fmla="*/ 100 w 288"/>
                <a:gd name="T7" fmla="*/ 350 h 368"/>
                <a:gd name="T8" fmla="*/ 128 w 288"/>
                <a:gd name="T9" fmla="*/ 350 h 368"/>
                <a:gd name="T10" fmla="*/ 136 w 288"/>
                <a:gd name="T11" fmla="*/ 364 h 368"/>
                <a:gd name="T12" fmla="*/ 160 w 288"/>
                <a:gd name="T13" fmla="*/ 340 h 368"/>
                <a:gd name="T14" fmla="*/ 192 w 288"/>
                <a:gd name="T15" fmla="*/ 300 h 368"/>
                <a:gd name="T16" fmla="*/ 196 w 288"/>
                <a:gd name="T17" fmla="*/ 254 h 368"/>
                <a:gd name="T18" fmla="*/ 218 w 288"/>
                <a:gd name="T19" fmla="*/ 212 h 368"/>
                <a:gd name="T20" fmla="*/ 256 w 288"/>
                <a:gd name="T21" fmla="*/ 176 h 368"/>
                <a:gd name="T22" fmla="*/ 258 w 288"/>
                <a:gd name="T23" fmla="*/ 134 h 368"/>
                <a:gd name="T24" fmla="*/ 266 w 288"/>
                <a:gd name="T25" fmla="*/ 78 h 368"/>
                <a:gd name="T26" fmla="*/ 288 w 288"/>
                <a:gd name="T27" fmla="*/ 24 h 368"/>
                <a:gd name="T28" fmla="*/ 260 w 288"/>
                <a:gd name="T29" fmla="*/ 6 h 368"/>
                <a:gd name="T30" fmla="*/ 232 w 288"/>
                <a:gd name="T31" fmla="*/ 6 h 368"/>
                <a:gd name="T32" fmla="*/ 210 w 288"/>
                <a:gd name="T33" fmla="*/ 8 h 368"/>
                <a:gd name="T34" fmla="*/ 196 w 288"/>
                <a:gd name="T35" fmla="*/ 52 h 368"/>
                <a:gd name="T36" fmla="*/ 192 w 288"/>
                <a:gd name="T37" fmla="*/ 82 h 368"/>
                <a:gd name="T38" fmla="*/ 172 w 288"/>
                <a:gd name="T39" fmla="*/ 76 h 368"/>
                <a:gd name="T40" fmla="*/ 136 w 288"/>
                <a:gd name="T41" fmla="*/ 68 h 368"/>
                <a:gd name="T42" fmla="*/ 80 w 288"/>
                <a:gd name="T43" fmla="*/ 82 h 368"/>
                <a:gd name="T44" fmla="*/ 106 w 288"/>
                <a:gd name="T45" fmla="*/ 100 h 368"/>
                <a:gd name="T46" fmla="*/ 124 w 288"/>
                <a:gd name="T47" fmla="*/ 132 h 368"/>
                <a:gd name="T48" fmla="*/ 100 w 288"/>
                <a:gd name="T49" fmla="*/ 172 h 368"/>
                <a:gd name="T50" fmla="*/ 116 w 288"/>
                <a:gd name="T51" fmla="*/ 206 h 368"/>
                <a:gd name="T52" fmla="*/ 104 w 288"/>
                <a:gd name="T53" fmla="*/ 260 h 368"/>
                <a:gd name="T54" fmla="*/ 70 w 288"/>
                <a:gd name="T55" fmla="*/ 258 h 368"/>
                <a:gd name="T56" fmla="*/ 48 w 288"/>
                <a:gd name="T57" fmla="*/ 240 h 368"/>
                <a:gd name="T58" fmla="*/ 32 w 288"/>
                <a:gd name="T59" fmla="*/ 252 h 368"/>
                <a:gd name="T60" fmla="*/ 12 w 288"/>
                <a:gd name="T61" fmla="*/ 256 h 368"/>
                <a:gd name="T62" fmla="*/ 12 w 288"/>
                <a:gd name="T63" fmla="*/ 276 h 368"/>
                <a:gd name="T64" fmla="*/ 28 w 288"/>
                <a:gd name="T65" fmla="*/ 314 h 368"/>
                <a:gd name="T66" fmla="*/ 12 w 288"/>
                <a:gd name="T67" fmla="*/ 310 h 368"/>
                <a:gd name="T68" fmla="*/ 0 w 288"/>
                <a:gd name="T69" fmla="*/ 324 h 368"/>
                <a:gd name="T70" fmla="*/ 30 w 288"/>
                <a:gd name="T71" fmla="*/ 368 h 368"/>
                <a:gd name="T72" fmla="*/ 48 w 288"/>
                <a:gd name="T73" fmla="*/ 364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88" h="368">
                  <a:moveTo>
                    <a:pt x="48" y="364"/>
                  </a:moveTo>
                  <a:lnTo>
                    <a:pt x="52" y="358"/>
                  </a:lnTo>
                  <a:lnTo>
                    <a:pt x="56" y="356"/>
                  </a:lnTo>
                  <a:lnTo>
                    <a:pt x="66" y="346"/>
                  </a:lnTo>
                  <a:lnTo>
                    <a:pt x="76" y="356"/>
                  </a:lnTo>
                  <a:lnTo>
                    <a:pt x="88" y="366"/>
                  </a:lnTo>
                  <a:lnTo>
                    <a:pt x="98" y="362"/>
                  </a:lnTo>
                  <a:lnTo>
                    <a:pt x="100" y="350"/>
                  </a:lnTo>
                  <a:lnTo>
                    <a:pt x="124" y="344"/>
                  </a:lnTo>
                  <a:lnTo>
                    <a:pt x="128" y="350"/>
                  </a:lnTo>
                  <a:lnTo>
                    <a:pt x="124" y="360"/>
                  </a:lnTo>
                  <a:lnTo>
                    <a:pt x="136" y="364"/>
                  </a:lnTo>
                  <a:lnTo>
                    <a:pt x="148" y="354"/>
                  </a:lnTo>
                  <a:lnTo>
                    <a:pt x="160" y="340"/>
                  </a:lnTo>
                  <a:lnTo>
                    <a:pt x="184" y="322"/>
                  </a:lnTo>
                  <a:lnTo>
                    <a:pt x="192" y="300"/>
                  </a:lnTo>
                  <a:lnTo>
                    <a:pt x="196" y="266"/>
                  </a:lnTo>
                  <a:lnTo>
                    <a:pt x="196" y="254"/>
                  </a:lnTo>
                  <a:lnTo>
                    <a:pt x="206" y="240"/>
                  </a:lnTo>
                  <a:lnTo>
                    <a:pt x="218" y="212"/>
                  </a:lnTo>
                  <a:lnTo>
                    <a:pt x="242" y="198"/>
                  </a:lnTo>
                  <a:lnTo>
                    <a:pt x="256" y="176"/>
                  </a:lnTo>
                  <a:lnTo>
                    <a:pt x="254" y="152"/>
                  </a:lnTo>
                  <a:lnTo>
                    <a:pt x="258" y="134"/>
                  </a:lnTo>
                  <a:lnTo>
                    <a:pt x="258" y="104"/>
                  </a:lnTo>
                  <a:lnTo>
                    <a:pt x="266" y="78"/>
                  </a:lnTo>
                  <a:lnTo>
                    <a:pt x="266" y="62"/>
                  </a:lnTo>
                  <a:lnTo>
                    <a:pt x="288" y="24"/>
                  </a:lnTo>
                  <a:lnTo>
                    <a:pt x="282" y="4"/>
                  </a:lnTo>
                  <a:lnTo>
                    <a:pt x="260" y="6"/>
                  </a:lnTo>
                  <a:lnTo>
                    <a:pt x="242" y="0"/>
                  </a:lnTo>
                  <a:lnTo>
                    <a:pt x="232" y="6"/>
                  </a:lnTo>
                  <a:lnTo>
                    <a:pt x="216" y="6"/>
                  </a:lnTo>
                  <a:lnTo>
                    <a:pt x="210" y="8"/>
                  </a:lnTo>
                  <a:lnTo>
                    <a:pt x="204" y="34"/>
                  </a:lnTo>
                  <a:lnTo>
                    <a:pt x="196" y="52"/>
                  </a:lnTo>
                  <a:lnTo>
                    <a:pt x="190" y="70"/>
                  </a:lnTo>
                  <a:lnTo>
                    <a:pt x="192" y="82"/>
                  </a:lnTo>
                  <a:lnTo>
                    <a:pt x="188" y="86"/>
                  </a:lnTo>
                  <a:lnTo>
                    <a:pt x="172" y="76"/>
                  </a:lnTo>
                  <a:lnTo>
                    <a:pt x="148" y="76"/>
                  </a:lnTo>
                  <a:lnTo>
                    <a:pt x="136" y="68"/>
                  </a:lnTo>
                  <a:lnTo>
                    <a:pt x="92" y="66"/>
                  </a:lnTo>
                  <a:lnTo>
                    <a:pt x="80" y="82"/>
                  </a:lnTo>
                  <a:lnTo>
                    <a:pt x="90" y="104"/>
                  </a:lnTo>
                  <a:lnTo>
                    <a:pt x="106" y="100"/>
                  </a:lnTo>
                  <a:lnTo>
                    <a:pt x="124" y="104"/>
                  </a:lnTo>
                  <a:lnTo>
                    <a:pt x="124" y="132"/>
                  </a:lnTo>
                  <a:lnTo>
                    <a:pt x="104" y="150"/>
                  </a:lnTo>
                  <a:lnTo>
                    <a:pt x="100" y="172"/>
                  </a:lnTo>
                  <a:lnTo>
                    <a:pt x="114" y="182"/>
                  </a:lnTo>
                  <a:lnTo>
                    <a:pt x="116" y="206"/>
                  </a:lnTo>
                  <a:lnTo>
                    <a:pt x="114" y="238"/>
                  </a:lnTo>
                  <a:lnTo>
                    <a:pt x="104" y="260"/>
                  </a:lnTo>
                  <a:lnTo>
                    <a:pt x="92" y="252"/>
                  </a:lnTo>
                  <a:lnTo>
                    <a:pt x="70" y="258"/>
                  </a:lnTo>
                  <a:lnTo>
                    <a:pt x="60" y="244"/>
                  </a:lnTo>
                  <a:lnTo>
                    <a:pt x="48" y="240"/>
                  </a:lnTo>
                  <a:lnTo>
                    <a:pt x="46" y="260"/>
                  </a:lnTo>
                  <a:lnTo>
                    <a:pt x="32" y="252"/>
                  </a:lnTo>
                  <a:lnTo>
                    <a:pt x="28" y="260"/>
                  </a:lnTo>
                  <a:lnTo>
                    <a:pt x="12" y="256"/>
                  </a:lnTo>
                  <a:lnTo>
                    <a:pt x="8" y="268"/>
                  </a:lnTo>
                  <a:lnTo>
                    <a:pt x="12" y="276"/>
                  </a:lnTo>
                  <a:lnTo>
                    <a:pt x="28" y="284"/>
                  </a:lnTo>
                  <a:lnTo>
                    <a:pt x="28" y="314"/>
                  </a:lnTo>
                  <a:lnTo>
                    <a:pt x="20" y="318"/>
                  </a:lnTo>
                  <a:lnTo>
                    <a:pt x="12" y="310"/>
                  </a:lnTo>
                  <a:lnTo>
                    <a:pt x="6" y="310"/>
                  </a:lnTo>
                  <a:lnTo>
                    <a:pt x="0" y="324"/>
                  </a:lnTo>
                  <a:lnTo>
                    <a:pt x="16" y="346"/>
                  </a:lnTo>
                  <a:lnTo>
                    <a:pt x="30" y="368"/>
                  </a:lnTo>
                  <a:lnTo>
                    <a:pt x="42" y="364"/>
                  </a:lnTo>
                  <a:lnTo>
                    <a:pt x="48" y="36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11" name="Freeform 635"/>
            <p:cNvSpPr>
              <a:spLocks/>
            </p:cNvSpPr>
            <p:nvPr/>
          </p:nvSpPr>
          <p:spPr bwMode="auto">
            <a:xfrm>
              <a:off x="5835912" y="2135300"/>
              <a:ext cx="79100" cy="179650"/>
            </a:xfrm>
            <a:custGeom>
              <a:avLst/>
              <a:gdLst>
                <a:gd name="T0" fmla="*/ 80 w 118"/>
                <a:gd name="T1" fmla="*/ 148 h 268"/>
                <a:gd name="T2" fmla="*/ 92 w 118"/>
                <a:gd name="T3" fmla="*/ 140 h 268"/>
                <a:gd name="T4" fmla="*/ 104 w 118"/>
                <a:gd name="T5" fmla="*/ 114 h 268"/>
                <a:gd name="T6" fmla="*/ 114 w 118"/>
                <a:gd name="T7" fmla="*/ 98 h 268"/>
                <a:gd name="T8" fmla="*/ 112 w 118"/>
                <a:gd name="T9" fmla="*/ 90 h 268"/>
                <a:gd name="T10" fmla="*/ 118 w 118"/>
                <a:gd name="T11" fmla="*/ 80 h 268"/>
                <a:gd name="T12" fmla="*/ 110 w 118"/>
                <a:gd name="T13" fmla="*/ 60 h 268"/>
                <a:gd name="T14" fmla="*/ 112 w 118"/>
                <a:gd name="T15" fmla="*/ 26 h 268"/>
                <a:gd name="T16" fmla="*/ 80 w 118"/>
                <a:gd name="T17" fmla="*/ 0 h 268"/>
                <a:gd name="T18" fmla="*/ 68 w 118"/>
                <a:gd name="T19" fmla="*/ 6 h 268"/>
                <a:gd name="T20" fmla="*/ 64 w 118"/>
                <a:gd name="T21" fmla="*/ 22 h 268"/>
                <a:gd name="T22" fmla="*/ 56 w 118"/>
                <a:gd name="T23" fmla="*/ 40 h 268"/>
                <a:gd name="T24" fmla="*/ 26 w 118"/>
                <a:gd name="T25" fmla="*/ 44 h 268"/>
                <a:gd name="T26" fmla="*/ 10 w 118"/>
                <a:gd name="T27" fmla="*/ 56 h 268"/>
                <a:gd name="T28" fmla="*/ 0 w 118"/>
                <a:gd name="T29" fmla="*/ 84 h 268"/>
                <a:gd name="T30" fmla="*/ 18 w 118"/>
                <a:gd name="T31" fmla="*/ 104 h 268"/>
                <a:gd name="T32" fmla="*/ 20 w 118"/>
                <a:gd name="T33" fmla="*/ 134 h 268"/>
                <a:gd name="T34" fmla="*/ 38 w 118"/>
                <a:gd name="T35" fmla="*/ 154 h 268"/>
                <a:gd name="T36" fmla="*/ 34 w 118"/>
                <a:gd name="T37" fmla="*/ 246 h 268"/>
                <a:gd name="T38" fmla="*/ 40 w 118"/>
                <a:gd name="T39" fmla="*/ 268 h 268"/>
                <a:gd name="T40" fmla="*/ 82 w 118"/>
                <a:gd name="T41" fmla="*/ 260 h 268"/>
                <a:gd name="T42" fmla="*/ 76 w 118"/>
                <a:gd name="T43" fmla="*/ 222 h 268"/>
                <a:gd name="T44" fmla="*/ 80 w 118"/>
                <a:gd name="T45" fmla="*/ 14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8" h="268">
                  <a:moveTo>
                    <a:pt x="80" y="148"/>
                  </a:moveTo>
                  <a:lnTo>
                    <a:pt x="92" y="140"/>
                  </a:lnTo>
                  <a:lnTo>
                    <a:pt x="104" y="114"/>
                  </a:lnTo>
                  <a:lnTo>
                    <a:pt x="114" y="98"/>
                  </a:lnTo>
                  <a:lnTo>
                    <a:pt x="112" y="90"/>
                  </a:lnTo>
                  <a:lnTo>
                    <a:pt x="118" y="80"/>
                  </a:lnTo>
                  <a:lnTo>
                    <a:pt x="110" y="60"/>
                  </a:lnTo>
                  <a:lnTo>
                    <a:pt x="112" y="26"/>
                  </a:lnTo>
                  <a:lnTo>
                    <a:pt x="80" y="0"/>
                  </a:lnTo>
                  <a:lnTo>
                    <a:pt x="68" y="6"/>
                  </a:lnTo>
                  <a:lnTo>
                    <a:pt x="64" y="22"/>
                  </a:lnTo>
                  <a:lnTo>
                    <a:pt x="56" y="40"/>
                  </a:lnTo>
                  <a:lnTo>
                    <a:pt x="26" y="44"/>
                  </a:lnTo>
                  <a:lnTo>
                    <a:pt x="10" y="56"/>
                  </a:lnTo>
                  <a:lnTo>
                    <a:pt x="0" y="84"/>
                  </a:lnTo>
                  <a:lnTo>
                    <a:pt x="18" y="104"/>
                  </a:lnTo>
                  <a:lnTo>
                    <a:pt x="20" y="134"/>
                  </a:lnTo>
                  <a:lnTo>
                    <a:pt x="38" y="154"/>
                  </a:lnTo>
                  <a:lnTo>
                    <a:pt x="34" y="246"/>
                  </a:lnTo>
                  <a:lnTo>
                    <a:pt x="40" y="268"/>
                  </a:lnTo>
                  <a:lnTo>
                    <a:pt x="82" y="260"/>
                  </a:lnTo>
                  <a:lnTo>
                    <a:pt x="76" y="222"/>
                  </a:lnTo>
                  <a:lnTo>
                    <a:pt x="80" y="14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12" name="Freeform 636"/>
            <p:cNvSpPr>
              <a:spLocks/>
            </p:cNvSpPr>
            <p:nvPr/>
          </p:nvSpPr>
          <p:spPr bwMode="auto">
            <a:xfrm>
              <a:off x="6058461" y="2431587"/>
              <a:ext cx="41560" cy="32176"/>
            </a:xfrm>
            <a:custGeom>
              <a:avLst/>
              <a:gdLst>
                <a:gd name="T0" fmla="*/ 30 w 62"/>
                <a:gd name="T1" fmla="*/ 44 h 48"/>
                <a:gd name="T2" fmla="*/ 62 w 62"/>
                <a:gd name="T3" fmla="*/ 44 h 48"/>
                <a:gd name="T4" fmla="*/ 62 w 62"/>
                <a:gd name="T5" fmla="*/ 0 h 48"/>
                <a:gd name="T6" fmla="*/ 22 w 62"/>
                <a:gd name="T7" fmla="*/ 0 h 48"/>
                <a:gd name="T8" fmla="*/ 10 w 62"/>
                <a:gd name="T9" fmla="*/ 0 h 48"/>
                <a:gd name="T10" fmla="*/ 8 w 62"/>
                <a:gd name="T11" fmla="*/ 18 h 48"/>
                <a:gd name="T12" fmla="*/ 0 w 62"/>
                <a:gd name="T13" fmla="*/ 40 h 48"/>
                <a:gd name="T14" fmla="*/ 6 w 62"/>
                <a:gd name="T15" fmla="*/ 48 h 48"/>
                <a:gd name="T16" fmla="*/ 18 w 62"/>
                <a:gd name="T17" fmla="*/ 48 h 48"/>
                <a:gd name="T18" fmla="*/ 30 w 62"/>
                <a:gd name="T1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48">
                  <a:moveTo>
                    <a:pt x="30" y="44"/>
                  </a:moveTo>
                  <a:lnTo>
                    <a:pt x="62" y="44"/>
                  </a:lnTo>
                  <a:lnTo>
                    <a:pt x="62" y="0"/>
                  </a:lnTo>
                  <a:lnTo>
                    <a:pt x="22" y="0"/>
                  </a:lnTo>
                  <a:lnTo>
                    <a:pt x="10" y="0"/>
                  </a:lnTo>
                  <a:lnTo>
                    <a:pt x="8" y="18"/>
                  </a:lnTo>
                  <a:lnTo>
                    <a:pt x="0" y="40"/>
                  </a:lnTo>
                  <a:lnTo>
                    <a:pt x="6" y="48"/>
                  </a:lnTo>
                  <a:lnTo>
                    <a:pt x="18" y="48"/>
                  </a:lnTo>
                  <a:lnTo>
                    <a:pt x="30" y="4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13" name="Freeform 637"/>
            <p:cNvSpPr>
              <a:spLocks/>
            </p:cNvSpPr>
            <p:nvPr/>
          </p:nvSpPr>
          <p:spPr bwMode="auto">
            <a:xfrm>
              <a:off x="6038351" y="2426224"/>
              <a:ext cx="140769" cy="178308"/>
            </a:xfrm>
            <a:custGeom>
              <a:avLst/>
              <a:gdLst>
                <a:gd name="T0" fmla="*/ 210 w 210"/>
                <a:gd name="T1" fmla="*/ 74 h 266"/>
                <a:gd name="T2" fmla="*/ 210 w 210"/>
                <a:gd name="T3" fmla="*/ 46 h 266"/>
                <a:gd name="T4" fmla="*/ 192 w 210"/>
                <a:gd name="T5" fmla="*/ 42 h 266"/>
                <a:gd name="T6" fmla="*/ 176 w 210"/>
                <a:gd name="T7" fmla="*/ 46 h 266"/>
                <a:gd name="T8" fmla="*/ 166 w 210"/>
                <a:gd name="T9" fmla="*/ 24 h 266"/>
                <a:gd name="T10" fmla="*/ 178 w 210"/>
                <a:gd name="T11" fmla="*/ 8 h 266"/>
                <a:gd name="T12" fmla="*/ 168 w 210"/>
                <a:gd name="T13" fmla="*/ 0 h 266"/>
                <a:gd name="T14" fmla="*/ 148 w 210"/>
                <a:gd name="T15" fmla="*/ 4 h 266"/>
                <a:gd name="T16" fmla="*/ 98 w 210"/>
                <a:gd name="T17" fmla="*/ 2 h 266"/>
                <a:gd name="T18" fmla="*/ 92 w 210"/>
                <a:gd name="T19" fmla="*/ 8 h 266"/>
                <a:gd name="T20" fmla="*/ 92 w 210"/>
                <a:gd name="T21" fmla="*/ 52 h 266"/>
                <a:gd name="T22" fmla="*/ 60 w 210"/>
                <a:gd name="T23" fmla="*/ 52 h 266"/>
                <a:gd name="T24" fmla="*/ 48 w 210"/>
                <a:gd name="T25" fmla="*/ 56 h 266"/>
                <a:gd name="T26" fmla="*/ 36 w 210"/>
                <a:gd name="T27" fmla="*/ 56 h 266"/>
                <a:gd name="T28" fmla="*/ 36 w 210"/>
                <a:gd name="T29" fmla="*/ 76 h 266"/>
                <a:gd name="T30" fmla="*/ 40 w 210"/>
                <a:gd name="T31" fmla="*/ 88 h 266"/>
                <a:gd name="T32" fmla="*/ 28 w 210"/>
                <a:gd name="T33" fmla="*/ 90 h 266"/>
                <a:gd name="T34" fmla="*/ 22 w 210"/>
                <a:gd name="T35" fmla="*/ 124 h 266"/>
                <a:gd name="T36" fmla="*/ 0 w 210"/>
                <a:gd name="T37" fmla="*/ 132 h 266"/>
                <a:gd name="T38" fmla="*/ 10 w 210"/>
                <a:gd name="T39" fmla="*/ 144 h 266"/>
                <a:gd name="T40" fmla="*/ 12 w 210"/>
                <a:gd name="T41" fmla="*/ 156 h 266"/>
                <a:gd name="T42" fmla="*/ 24 w 210"/>
                <a:gd name="T43" fmla="*/ 178 h 266"/>
                <a:gd name="T44" fmla="*/ 42 w 210"/>
                <a:gd name="T45" fmla="*/ 212 h 266"/>
                <a:gd name="T46" fmla="*/ 58 w 210"/>
                <a:gd name="T47" fmla="*/ 234 h 266"/>
                <a:gd name="T48" fmla="*/ 64 w 210"/>
                <a:gd name="T49" fmla="*/ 248 h 266"/>
                <a:gd name="T50" fmla="*/ 86 w 210"/>
                <a:gd name="T51" fmla="*/ 266 h 266"/>
                <a:gd name="T52" fmla="*/ 92 w 210"/>
                <a:gd name="T53" fmla="*/ 252 h 266"/>
                <a:gd name="T54" fmla="*/ 98 w 210"/>
                <a:gd name="T55" fmla="*/ 252 h 266"/>
                <a:gd name="T56" fmla="*/ 106 w 210"/>
                <a:gd name="T57" fmla="*/ 260 h 266"/>
                <a:gd name="T58" fmla="*/ 114 w 210"/>
                <a:gd name="T59" fmla="*/ 256 h 266"/>
                <a:gd name="T60" fmla="*/ 114 w 210"/>
                <a:gd name="T61" fmla="*/ 226 h 266"/>
                <a:gd name="T62" fmla="*/ 98 w 210"/>
                <a:gd name="T63" fmla="*/ 218 h 266"/>
                <a:gd name="T64" fmla="*/ 94 w 210"/>
                <a:gd name="T65" fmla="*/ 210 h 266"/>
                <a:gd name="T66" fmla="*/ 98 w 210"/>
                <a:gd name="T67" fmla="*/ 198 h 266"/>
                <a:gd name="T68" fmla="*/ 114 w 210"/>
                <a:gd name="T69" fmla="*/ 202 h 266"/>
                <a:gd name="T70" fmla="*/ 118 w 210"/>
                <a:gd name="T71" fmla="*/ 194 h 266"/>
                <a:gd name="T72" fmla="*/ 132 w 210"/>
                <a:gd name="T73" fmla="*/ 202 h 266"/>
                <a:gd name="T74" fmla="*/ 134 w 210"/>
                <a:gd name="T75" fmla="*/ 182 h 266"/>
                <a:gd name="T76" fmla="*/ 146 w 210"/>
                <a:gd name="T77" fmla="*/ 186 h 266"/>
                <a:gd name="T78" fmla="*/ 156 w 210"/>
                <a:gd name="T79" fmla="*/ 200 h 266"/>
                <a:gd name="T80" fmla="*/ 178 w 210"/>
                <a:gd name="T81" fmla="*/ 194 h 266"/>
                <a:gd name="T82" fmla="*/ 190 w 210"/>
                <a:gd name="T83" fmla="*/ 202 h 266"/>
                <a:gd name="T84" fmla="*/ 200 w 210"/>
                <a:gd name="T85" fmla="*/ 180 h 266"/>
                <a:gd name="T86" fmla="*/ 202 w 210"/>
                <a:gd name="T87" fmla="*/ 148 h 266"/>
                <a:gd name="T88" fmla="*/ 200 w 210"/>
                <a:gd name="T89" fmla="*/ 124 h 266"/>
                <a:gd name="T90" fmla="*/ 186 w 210"/>
                <a:gd name="T91" fmla="*/ 114 h 266"/>
                <a:gd name="T92" fmla="*/ 190 w 210"/>
                <a:gd name="T93" fmla="*/ 92 h 266"/>
                <a:gd name="T94" fmla="*/ 210 w 210"/>
                <a:gd name="T95" fmla="*/ 74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0" h="266">
                  <a:moveTo>
                    <a:pt x="210" y="74"/>
                  </a:moveTo>
                  <a:lnTo>
                    <a:pt x="210" y="46"/>
                  </a:lnTo>
                  <a:lnTo>
                    <a:pt x="192" y="42"/>
                  </a:lnTo>
                  <a:lnTo>
                    <a:pt x="176" y="46"/>
                  </a:lnTo>
                  <a:lnTo>
                    <a:pt x="166" y="24"/>
                  </a:lnTo>
                  <a:lnTo>
                    <a:pt x="178" y="8"/>
                  </a:lnTo>
                  <a:lnTo>
                    <a:pt x="168" y="0"/>
                  </a:lnTo>
                  <a:lnTo>
                    <a:pt x="148" y="4"/>
                  </a:lnTo>
                  <a:lnTo>
                    <a:pt x="98" y="2"/>
                  </a:lnTo>
                  <a:lnTo>
                    <a:pt x="92" y="8"/>
                  </a:lnTo>
                  <a:lnTo>
                    <a:pt x="92" y="52"/>
                  </a:lnTo>
                  <a:lnTo>
                    <a:pt x="60" y="52"/>
                  </a:lnTo>
                  <a:lnTo>
                    <a:pt x="48" y="56"/>
                  </a:lnTo>
                  <a:lnTo>
                    <a:pt x="36" y="56"/>
                  </a:lnTo>
                  <a:lnTo>
                    <a:pt x="36" y="76"/>
                  </a:lnTo>
                  <a:lnTo>
                    <a:pt x="40" y="88"/>
                  </a:lnTo>
                  <a:lnTo>
                    <a:pt x="28" y="90"/>
                  </a:lnTo>
                  <a:lnTo>
                    <a:pt x="22" y="124"/>
                  </a:lnTo>
                  <a:lnTo>
                    <a:pt x="0" y="132"/>
                  </a:lnTo>
                  <a:lnTo>
                    <a:pt x="10" y="144"/>
                  </a:lnTo>
                  <a:lnTo>
                    <a:pt x="12" y="156"/>
                  </a:lnTo>
                  <a:lnTo>
                    <a:pt x="24" y="178"/>
                  </a:lnTo>
                  <a:lnTo>
                    <a:pt x="42" y="212"/>
                  </a:lnTo>
                  <a:lnTo>
                    <a:pt x="58" y="234"/>
                  </a:lnTo>
                  <a:lnTo>
                    <a:pt x="64" y="248"/>
                  </a:lnTo>
                  <a:lnTo>
                    <a:pt x="86" y="266"/>
                  </a:lnTo>
                  <a:lnTo>
                    <a:pt x="92" y="252"/>
                  </a:lnTo>
                  <a:lnTo>
                    <a:pt x="98" y="252"/>
                  </a:lnTo>
                  <a:lnTo>
                    <a:pt x="106" y="260"/>
                  </a:lnTo>
                  <a:lnTo>
                    <a:pt x="114" y="256"/>
                  </a:lnTo>
                  <a:lnTo>
                    <a:pt x="114" y="226"/>
                  </a:lnTo>
                  <a:lnTo>
                    <a:pt x="98" y="218"/>
                  </a:lnTo>
                  <a:lnTo>
                    <a:pt x="94" y="210"/>
                  </a:lnTo>
                  <a:lnTo>
                    <a:pt x="98" y="198"/>
                  </a:lnTo>
                  <a:lnTo>
                    <a:pt x="114" y="202"/>
                  </a:lnTo>
                  <a:lnTo>
                    <a:pt x="118" y="194"/>
                  </a:lnTo>
                  <a:lnTo>
                    <a:pt x="132" y="202"/>
                  </a:lnTo>
                  <a:lnTo>
                    <a:pt x="134" y="182"/>
                  </a:lnTo>
                  <a:lnTo>
                    <a:pt x="146" y="186"/>
                  </a:lnTo>
                  <a:lnTo>
                    <a:pt x="156" y="200"/>
                  </a:lnTo>
                  <a:lnTo>
                    <a:pt x="178" y="194"/>
                  </a:lnTo>
                  <a:lnTo>
                    <a:pt x="190" y="202"/>
                  </a:lnTo>
                  <a:lnTo>
                    <a:pt x="200" y="180"/>
                  </a:lnTo>
                  <a:lnTo>
                    <a:pt x="202" y="148"/>
                  </a:lnTo>
                  <a:lnTo>
                    <a:pt x="200" y="124"/>
                  </a:lnTo>
                  <a:lnTo>
                    <a:pt x="186" y="114"/>
                  </a:lnTo>
                  <a:lnTo>
                    <a:pt x="190" y="92"/>
                  </a:lnTo>
                  <a:lnTo>
                    <a:pt x="210" y="7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14" name="Freeform 638"/>
            <p:cNvSpPr>
              <a:spLocks/>
            </p:cNvSpPr>
            <p:nvPr/>
          </p:nvSpPr>
          <p:spPr bwMode="auto">
            <a:xfrm>
              <a:off x="5532922" y="2243894"/>
              <a:ext cx="100550" cy="120660"/>
            </a:xfrm>
            <a:custGeom>
              <a:avLst/>
              <a:gdLst>
                <a:gd name="T0" fmla="*/ 150 w 150"/>
                <a:gd name="T1" fmla="*/ 148 h 180"/>
                <a:gd name="T2" fmla="*/ 150 w 150"/>
                <a:gd name="T3" fmla="*/ 126 h 180"/>
                <a:gd name="T4" fmla="*/ 136 w 150"/>
                <a:gd name="T5" fmla="*/ 116 h 180"/>
                <a:gd name="T6" fmla="*/ 130 w 150"/>
                <a:gd name="T7" fmla="*/ 106 h 180"/>
                <a:gd name="T8" fmla="*/ 112 w 150"/>
                <a:gd name="T9" fmla="*/ 100 h 180"/>
                <a:gd name="T10" fmla="*/ 102 w 150"/>
                <a:gd name="T11" fmla="*/ 92 h 180"/>
                <a:gd name="T12" fmla="*/ 116 w 150"/>
                <a:gd name="T13" fmla="*/ 76 h 180"/>
                <a:gd name="T14" fmla="*/ 114 w 150"/>
                <a:gd name="T15" fmla="*/ 50 h 180"/>
                <a:gd name="T16" fmla="*/ 102 w 150"/>
                <a:gd name="T17" fmla="*/ 44 h 180"/>
                <a:gd name="T18" fmla="*/ 82 w 150"/>
                <a:gd name="T19" fmla="*/ 62 h 180"/>
                <a:gd name="T20" fmla="*/ 68 w 150"/>
                <a:gd name="T21" fmla="*/ 52 h 180"/>
                <a:gd name="T22" fmla="*/ 76 w 150"/>
                <a:gd name="T23" fmla="*/ 32 h 180"/>
                <a:gd name="T24" fmla="*/ 64 w 150"/>
                <a:gd name="T25" fmla="*/ 0 h 180"/>
                <a:gd name="T26" fmla="*/ 46 w 150"/>
                <a:gd name="T27" fmla="*/ 8 h 180"/>
                <a:gd name="T28" fmla="*/ 30 w 150"/>
                <a:gd name="T29" fmla="*/ 12 h 180"/>
                <a:gd name="T30" fmla="*/ 36 w 150"/>
                <a:gd name="T31" fmla="*/ 24 h 180"/>
                <a:gd name="T32" fmla="*/ 22 w 150"/>
                <a:gd name="T33" fmla="*/ 32 h 180"/>
                <a:gd name="T34" fmla="*/ 0 w 150"/>
                <a:gd name="T35" fmla="*/ 62 h 180"/>
                <a:gd name="T36" fmla="*/ 0 w 150"/>
                <a:gd name="T37" fmla="*/ 84 h 180"/>
                <a:gd name="T38" fmla="*/ 22 w 150"/>
                <a:gd name="T39" fmla="*/ 96 h 180"/>
                <a:gd name="T40" fmla="*/ 38 w 150"/>
                <a:gd name="T41" fmla="*/ 110 h 180"/>
                <a:gd name="T42" fmla="*/ 68 w 150"/>
                <a:gd name="T43" fmla="*/ 144 h 180"/>
                <a:gd name="T44" fmla="*/ 92 w 150"/>
                <a:gd name="T45" fmla="*/ 162 h 180"/>
                <a:gd name="T46" fmla="*/ 124 w 150"/>
                <a:gd name="T47" fmla="*/ 178 h 180"/>
                <a:gd name="T48" fmla="*/ 138 w 150"/>
                <a:gd name="T49" fmla="*/ 180 h 180"/>
                <a:gd name="T50" fmla="*/ 140 w 150"/>
                <a:gd name="T51" fmla="*/ 156 h 180"/>
                <a:gd name="T52" fmla="*/ 150 w 150"/>
                <a:gd name="T53" fmla="*/ 14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0" h="180">
                  <a:moveTo>
                    <a:pt x="150" y="148"/>
                  </a:moveTo>
                  <a:lnTo>
                    <a:pt x="150" y="126"/>
                  </a:lnTo>
                  <a:lnTo>
                    <a:pt x="136" y="116"/>
                  </a:lnTo>
                  <a:lnTo>
                    <a:pt x="130" y="106"/>
                  </a:lnTo>
                  <a:lnTo>
                    <a:pt x="112" y="100"/>
                  </a:lnTo>
                  <a:lnTo>
                    <a:pt x="102" y="92"/>
                  </a:lnTo>
                  <a:lnTo>
                    <a:pt x="116" y="76"/>
                  </a:lnTo>
                  <a:lnTo>
                    <a:pt x="114" y="50"/>
                  </a:lnTo>
                  <a:lnTo>
                    <a:pt x="102" y="44"/>
                  </a:lnTo>
                  <a:lnTo>
                    <a:pt x="82" y="62"/>
                  </a:lnTo>
                  <a:lnTo>
                    <a:pt x="68" y="52"/>
                  </a:lnTo>
                  <a:lnTo>
                    <a:pt x="76" y="32"/>
                  </a:lnTo>
                  <a:lnTo>
                    <a:pt x="64" y="0"/>
                  </a:lnTo>
                  <a:lnTo>
                    <a:pt x="46" y="8"/>
                  </a:lnTo>
                  <a:lnTo>
                    <a:pt x="30" y="12"/>
                  </a:lnTo>
                  <a:lnTo>
                    <a:pt x="36" y="24"/>
                  </a:lnTo>
                  <a:lnTo>
                    <a:pt x="22" y="32"/>
                  </a:lnTo>
                  <a:lnTo>
                    <a:pt x="0" y="62"/>
                  </a:lnTo>
                  <a:lnTo>
                    <a:pt x="0" y="84"/>
                  </a:lnTo>
                  <a:lnTo>
                    <a:pt x="22" y="96"/>
                  </a:lnTo>
                  <a:lnTo>
                    <a:pt x="38" y="110"/>
                  </a:lnTo>
                  <a:lnTo>
                    <a:pt x="68" y="144"/>
                  </a:lnTo>
                  <a:lnTo>
                    <a:pt x="92" y="162"/>
                  </a:lnTo>
                  <a:lnTo>
                    <a:pt x="124" y="178"/>
                  </a:lnTo>
                  <a:lnTo>
                    <a:pt x="138" y="180"/>
                  </a:lnTo>
                  <a:lnTo>
                    <a:pt x="140" y="156"/>
                  </a:lnTo>
                  <a:lnTo>
                    <a:pt x="150" y="14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15" name="Freeform 639"/>
            <p:cNvSpPr>
              <a:spLocks/>
            </p:cNvSpPr>
            <p:nvPr/>
          </p:nvSpPr>
          <p:spPr bwMode="auto">
            <a:xfrm>
              <a:off x="5496724" y="2277411"/>
              <a:ext cx="5363" cy="4022"/>
            </a:xfrm>
            <a:custGeom>
              <a:avLst/>
              <a:gdLst>
                <a:gd name="T0" fmla="*/ 8 w 8"/>
                <a:gd name="T1" fmla="*/ 6 h 6"/>
                <a:gd name="T2" fmla="*/ 8 w 8"/>
                <a:gd name="T3" fmla="*/ 0 h 6"/>
                <a:gd name="T4" fmla="*/ 0 w 8"/>
                <a:gd name="T5" fmla="*/ 4 h 6"/>
                <a:gd name="T6" fmla="*/ 8 w 8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8" y="6"/>
                  </a:moveTo>
                  <a:lnTo>
                    <a:pt x="8" y="0"/>
                  </a:lnTo>
                  <a:lnTo>
                    <a:pt x="0" y="4"/>
                  </a:lnTo>
                  <a:lnTo>
                    <a:pt x="8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16" name="Freeform 640"/>
            <p:cNvSpPr>
              <a:spLocks/>
            </p:cNvSpPr>
            <p:nvPr/>
          </p:nvSpPr>
          <p:spPr bwMode="auto">
            <a:xfrm>
              <a:off x="5483317" y="2202334"/>
              <a:ext cx="73737" cy="97869"/>
            </a:xfrm>
            <a:custGeom>
              <a:avLst/>
              <a:gdLst>
                <a:gd name="T0" fmla="*/ 96 w 110"/>
                <a:gd name="T1" fmla="*/ 94 h 146"/>
                <a:gd name="T2" fmla="*/ 110 w 110"/>
                <a:gd name="T3" fmla="*/ 86 h 146"/>
                <a:gd name="T4" fmla="*/ 104 w 110"/>
                <a:gd name="T5" fmla="*/ 74 h 146"/>
                <a:gd name="T6" fmla="*/ 98 w 110"/>
                <a:gd name="T7" fmla="*/ 80 h 146"/>
                <a:gd name="T8" fmla="*/ 94 w 110"/>
                <a:gd name="T9" fmla="*/ 70 h 146"/>
                <a:gd name="T10" fmla="*/ 108 w 110"/>
                <a:gd name="T11" fmla="*/ 58 h 146"/>
                <a:gd name="T12" fmla="*/ 96 w 110"/>
                <a:gd name="T13" fmla="*/ 40 h 146"/>
                <a:gd name="T14" fmla="*/ 98 w 110"/>
                <a:gd name="T15" fmla="*/ 26 h 146"/>
                <a:gd name="T16" fmla="*/ 86 w 110"/>
                <a:gd name="T17" fmla="*/ 16 h 146"/>
                <a:gd name="T18" fmla="*/ 80 w 110"/>
                <a:gd name="T19" fmla="*/ 0 h 146"/>
                <a:gd name="T20" fmla="*/ 56 w 110"/>
                <a:gd name="T21" fmla="*/ 2 h 146"/>
                <a:gd name="T22" fmla="*/ 42 w 110"/>
                <a:gd name="T23" fmla="*/ 10 h 146"/>
                <a:gd name="T24" fmla="*/ 36 w 110"/>
                <a:gd name="T25" fmla="*/ 8 h 146"/>
                <a:gd name="T26" fmla="*/ 28 w 110"/>
                <a:gd name="T27" fmla="*/ 12 h 146"/>
                <a:gd name="T28" fmla="*/ 18 w 110"/>
                <a:gd name="T29" fmla="*/ 36 h 146"/>
                <a:gd name="T30" fmla="*/ 6 w 110"/>
                <a:gd name="T31" fmla="*/ 40 h 146"/>
                <a:gd name="T32" fmla="*/ 0 w 110"/>
                <a:gd name="T33" fmla="*/ 62 h 146"/>
                <a:gd name="T34" fmla="*/ 2 w 110"/>
                <a:gd name="T35" fmla="*/ 68 h 146"/>
                <a:gd name="T36" fmla="*/ 12 w 110"/>
                <a:gd name="T37" fmla="*/ 80 h 146"/>
                <a:gd name="T38" fmla="*/ 14 w 110"/>
                <a:gd name="T39" fmla="*/ 94 h 146"/>
                <a:gd name="T40" fmla="*/ 34 w 110"/>
                <a:gd name="T41" fmla="*/ 104 h 146"/>
                <a:gd name="T42" fmla="*/ 40 w 110"/>
                <a:gd name="T43" fmla="*/ 112 h 146"/>
                <a:gd name="T44" fmla="*/ 40 w 110"/>
                <a:gd name="T45" fmla="*/ 120 h 146"/>
                <a:gd name="T46" fmla="*/ 68 w 110"/>
                <a:gd name="T47" fmla="*/ 136 h 146"/>
                <a:gd name="T48" fmla="*/ 74 w 110"/>
                <a:gd name="T49" fmla="*/ 146 h 146"/>
                <a:gd name="T50" fmla="*/ 74 w 110"/>
                <a:gd name="T51" fmla="*/ 124 h 146"/>
                <a:gd name="T52" fmla="*/ 96 w 110"/>
                <a:gd name="T53" fmla="*/ 9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0" h="146">
                  <a:moveTo>
                    <a:pt x="96" y="94"/>
                  </a:moveTo>
                  <a:lnTo>
                    <a:pt x="110" y="86"/>
                  </a:lnTo>
                  <a:lnTo>
                    <a:pt x="104" y="74"/>
                  </a:lnTo>
                  <a:lnTo>
                    <a:pt x="98" y="80"/>
                  </a:lnTo>
                  <a:lnTo>
                    <a:pt x="94" y="70"/>
                  </a:lnTo>
                  <a:lnTo>
                    <a:pt x="108" y="58"/>
                  </a:lnTo>
                  <a:lnTo>
                    <a:pt x="96" y="40"/>
                  </a:lnTo>
                  <a:lnTo>
                    <a:pt x="98" y="26"/>
                  </a:lnTo>
                  <a:lnTo>
                    <a:pt x="86" y="16"/>
                  </a:lnTo>
                  <a:lnTo>
                    <a:pt x="80" y="0"/>
                  </a:lnTo>
                  <a:lnTo>
                    <a:pt x="56" y="2"/>
                  </a:lnTo>
                  <a:lnTo>
                    <a:pt x="42" y="10"/>
                  </a:lnTo>
                  <a:lnTo>
                    <a:pt x="36" y="8"/>
                  </a:lnTo>
                  <a:lnTo>
                    <a:pt x="28" y="12"/>
                  </a:lnTo>
                  <a:lnTo>
                    <a:pt x="18" y="36"/>
                  </a:lnTo>
                  <a:lnTo>
                    <a:pt x="6" y="40"/>
                  </a:lnTo>
                  <a:lnTo>
                    <a:pt x="0" y="62"/>
                  </a:lnTo>
                  <a:lnTo>
                    <a:pt x="2" y="68"/>
                  </a:lnTo>
                  <a:lnTo>
                    <a:pt x="12" y="80"/>
                  </a:lnTo>
                  <a:lnTo>
                    <a:pt x="14" y="94"/>
                  </a:lnTo>
                  <a:lnTo>
                    <a:pt x="34" y="104"/>
                  </a:lnTo>
                  <a:lnTo>
                    <a:pt x="40" y="112"/>
                  </a:lnTo>
                  <a:lnTo>
                    <a:pt x="40" y="120"/>
                  </a:lnTo>
                  <a:lnTo>
                    <a:pt x="68" y="136"/>
                  </a:lnTo>
                  <a:lnTo>
                    <a:pt x="74" y="146"/>
                  </a:lnTo>
                  <a:lnTo>
                    <a:pt x="74" y="124"/>
                  </a:lnTo>
                  <a:lnTo>
                    <a:pt x="96" y="9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17" name="Freeform 641"/>
            <p:cNvSpPr>
              <a:spLocks/>
            </p:cNvSpPr>
            <p:nvPr/>
          </p:nvSpPr>
          <p:spPr bwMode="auto">
            <a:xfrm>
              <a:off x="6116109" y="2619279"/>
              <a:ext cx="30835" cy="40221"/>
            </a:xfrm>
            <a:custGeom>
              <a:avLst/>
              <a:gdLst>
                <a:gd name="T0" fmla="*/ 22 w 46"/>
                <a:gd name="T1" fmla="*/ 30 h 60"/>
                <a:gd name="T2" fmla="*/ 36 w 46"/>
                <a:gd name="T3" fmla="*/ 18 h 60"/>
                <a:gd name="T4" fmla="*/ 46 w 46"/>
                <a:gd name="T5" fmla="*/ 10 h 60"/>
                <a:gd name="T6" fmla="*/ 36 w 46"/>
                <a:gd name="T7" fmla="*/ 0 h 60"/>
                <a:gd name="T8" fmla="*/ 26 w 46"/>
                <a:gd name="T9" fmla="*/ 10 h 60"/>
                <a:gd name="T10" fmla="*/ 22 w 46"/>
                <a:gd name="T11" fmla="*/ 12 h 60"/>
                <a:gd name="T12" fmla="*/ 18 w 46"/>
                <a:gd name="T13" fmla="*/ 18 h 60"/>
                <a:gd name="T14" fmla="*/ 12 w 46"/>
                <a:gd name="T15" fmla="*/ 18 h 60"/>
                <a:gd name="T16" fmla="*/ 0 w 46"/>
                <a:gd name="T17" fmla="*/ 22 h 60"/>
                <a:gd name="T18" fmla="*/ 10 w 46"/>
                <a:gd name="T19" fmla="*/ 38 h 60"/>
                <a:gd name="T20" fmla="*/ 6 w 46"/>
                <a:gd name="T21" fmla="*/ 50 h 60"/>
                <a:gd name="T22" fmla="*/ 10 w 46"/>
                <a:gd name="T23" fmla="*/ 60 h 60"/>
                <a:gd name="T24" fmla="*/ 22 w 46"/>
                <a:gd name="T25" fmla="*/ 60 h 60"/>
                <a:gd name="T26" fmla="*/ 22 w 46"/>
                <a:gd name="T27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60">
                  <a:moveTo>
                    <a:pt x="22" y="30"/>
                  </a:moveTo>
                  <a:lnTo>
                    <a:pt x="36" y="18"/>
                  </a:lnTo>
                  <a:lnTo>
                    <a:pt x="46" y="10"/>
                  </a:lnTo>
                  <a:lnTo>
                    <a:pt x="36" y="0"/>
                  </a:lnTo>
                  <a:lnTo>
                    <a:pt x="26" y="10"/>
                  </a:lnTo>
                  <a:lnTo>
                    <a:pt x="22" y="12"/>
                  </a:lnTo>
                  <a:lnTo>
                    <a:pt x="18" y="18"/>
                  </a:lnTo>
                  <a:lnTo>
                    <a:pt x="12" y="18"/>
                  </a:lnTo>
                  <a:lnTo>
                    <a:pt x="0" y="22"/>
                  </a:lnTo>
                  <a:lnTo>
                    <a:pt x="10" y="38"/>
                  </a:lnTo>
                  <a:lnTo>
                    <a:pt x="6" y="50"/>
                  </a:lnTo>
                  <a:lnTo>
                    <a:pt x="10" y="60"/>
                  </a:lnTo>
                  <a:lnTo>
                    <a:pt x="22" y="60"/>
                  </a:lnTo>
                  <a:lnTo>
                    <a:pt x="22" y="3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18" name="Freeform 642"/>
            <p:cNvSpPr>
              <a:spLocks/>
            </p:cNvSpPr>
            <p:nvPr/>
          </p:nvSpPr>
          <p:spPr bwMode="auto">
            <a:xfrm>
              <a:off x="5739385" y="2171498"/>
              <a:ext cx="112616" cy="185011"/>
            </a:xfrm>
            <a:custGeom>
              <a:avLst/>
              <a:gdLst>
                <a:gd name="T0" fmla="*/ 136 w 168"/>
                <a:gd name="T1" fmla="*/ 180 h 276"/>
                <a:gd name="T2" fmla="*/ 136 w 168"/>
                <a:gd name="T3" fmla="*/ 180 h 276"/>
                <a:gd name="T4" fmla="*/ 142 w 168"/>
                <a:gd name="T5" fmla="*/ 120 h 276"/>
                <a:gd name="T6" fmla="*/ 134 w 168"/>
                <a:gd name="T7" fmla="*/ 90 h 276"/>
                <a:gd name="T8" fmla="*/ 132 w 168"/>
                <a:gd name="T9" fmla="*/ 52 h 276"/>
                <a:gd name="T10" fmla="*/ 118 w 168"/>
                <a:gd name="T11" fmla="*/ 28 h 276"/>
                <a:gd name="T12" fmla="*/ 122 w 168"/>
                <a:gd name="T13" fmla="*/ 2 h 276"/>
                <a:gd name="T14" fmla="*/ 108 w 168"/>
                <a:gd name="T15" fmla="*/ 0 h 276"/>
                <a:gd name="T16" fmla="*/ 76 w 168"/>
                <a:gd name="T17" fmla="*/ 6 h 276"/>
                <a:gd name="T18" fmla="*/ 16 w 168"/>
                <a:gd name="T19" fmla="*/ 2 h 276"/>
                <a:gd name="T20" fmla="*/ 12 w 168"/>
                <a:gd name="T21" fmla="*/ 4 h 276"/>
                <a:gd name="T22" fmla="*/ 10 w 168"/>
                <a:gd name="T23" fmla="*/ 24 h 276"/>
                <a:gd name="T24" fmla="*/ 14 w 168"/>
                <a:gd name="T25" fmla="*/ 60 h 276"/>
                <a:gd name="T26" fmla="*/ 14 w 168"/>
                <a:gd name="T27" fmla="*/ 94 h 276"/>
                <a:gd name="T28" fmla="*/ 28 w 168"/>
                <a:gd name="T29" fmla="*/ 120 h 276"/>
                <a:gd name="T30" fmla="*/ 14 w 168"/>
                <a:gd name="T31" fmla="*/ 146 h 276"/>
                <a:gd name="T32" fmla="*/ 12 w 168"/>
                <a:gd name="T33" fmla="*/ 166 h 276"/>
                <a:gd name="T34" fmla="*/ 0 w 168"/>
                <a:gd name="T35" fmla="*/ 178 h 276"/>
                <a:gd name="T36" fmla="*/ 0 w 168"/>
                <a:gd name="T37" fmla="*/ 210 h 276"/>
                <a:gd name="T38" fmla="*/ 6 w 168"/>
                <a:gd name="T39" fmla="*/ 236 h 276"/>
                <a:gd name="T40" fmla="*/ 14 w 168"/>
                <a:gd name="T41" fmla="*/ 242 h 276"/>
                <a:gd name="T42" fmla="*/ 12 w 168"/>
                <a:gd name="T43" fmla="*/ 262 h 276"/>
                <a:gd name="T44" fmla="*/ 34 w 168"/>
                <a:gd name="T45" fmla="*/ 270 h 276"/>
                <a:gd name="T46" fmla="*/ 40 w 168"/>
                <a:gd name="T47" fmla="*/ 276 h 276"/>
                <a:gd name="T48" fmla="*/ 52 w 168"/>
                <a:gd name="T49" fmla="*/ 274 h 276"/>
                <a:gd name="T50" fmla="*/ 58 w 168"/>
                <a:gd name="T51" fmla="*/ 264 h 276"/>
                <a:gd name="T52" fmla="*/ 84 w 168"/>
                <a:gd name="T53" fmla="*/ 258 h 276"/>
                <a:gd name="T54" fmla="*/ 100 w 168"/>
                <a:gd name="T55" fmla="*/ 248 h 276"/>
                <a:gd name="T56" fmla="*/ 116 w 168"/>
                <a:gd name="T57" fmla="*/ 242 h 276"/>
                <a:gd name="T58" fmla="*/ 134 w 168"/>
                <a:gd name="T59" fmla="*/ 236 h 276"/>
                <a:gd name="T60" fmla="*/ 148 w 168"/>
                <a:gd name="T61" fmla="*/ 234 h 276"/>
                <a:gd name="T62" fmla="*/ 168 w 168"/>
                <a:gd name="T63" fmla="*/ 222 h 276"/>
                <a:gd name="T64" fmla="*/ 144 w 168"/>
                <a:gd name="T65" fmla="*/ 208 h 276"/>
                <a:gd name="T66" fmla="*/ 144 w 168"/>
                <a:gd name="T67" fmla="*/ 208 h 276"/>
                <a:gd name="T68" fmla="*/ 140 w 168"/>
                <a:gd name="T69" fmla="*/ 198 h 276"/>
                <a:gd name="T70" fmla="*/ 138 w 168"/>
                <a:gd name="T71" fmla="*/ 188 h 276"/>
                <a:gd name="T72" fmla="*/ 136 w 168"/>
                <a:gd name="T73" fmla="*/ 180 h 276"/>
                <a:gd name="T74" fmla="*/ 136 w 168"/>
                <a:gd name="T75" fmla="*/ 18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276">
                  <a:moveTo>
                    <a:pt x="136" y="180"/>
                  </a:moveTo>
                  <a:lnTo>
                    <a:pt x="136" y="180"/>
                  </a:lnTo>
                  <a:lnTo>
                    <a:pt x="142" y="120"/>
                  </a:lnTo>
                  <a:lnTo>
                    <a:pt x="134" y="90"/>
                  </a:lnTo>
                  <a:lnTo>
                    <a:pt x="132" y="52"/>
                  </a:lnTo>
                  <a:lnTo>
                    <a:pt x="118" y="28"/>
                  </a:lnTo>
                  <a:lnTo>
                    <a:pt x="122" y="2"/>
                  </a:lnTo>
                  <a:lnTo>
                    <a:pt x="108" y="0"/>
                  </a:lnTo>
                  <a:lnTo>
                    <a:pt x="76" y="6"/>
                  </a:lnTo>
                  <a:lnTo>
                    <a:pt x="16" y="2"/>
                  </a:lnTo>
                  <a:lnTo>
                    <a:pt x="12" y="4"/>
                  </a:lnTo>
                  <a:lnTo>
                    <a:pt x="10" y="24"/>
                  </a:lnTo>
                  <a:lnTo>
                    <a:pt x="14" y="60"/>
                  </a:lnTo>
                  <a:lnTo>
                    <a:pt x="14" y="94"/>
                  </a:lnTo>
                  <a:lnTo>
                    <a:pt x="28" y="120"/>
                  </a:lnTo>
                  <a:lnTo>
                    <a:pt x="14" y="146"/>
                  </a:lnTo>
                  <a:lnTo>
                    <a:pt x="12" y="166"/>
                  </a:lnTo>
                  <a:lnTo>
                    <a:pt x="0" y="178"/>
                  </a:lnTo>
                  <a:lnTo>
                    <a:pt x="0" y="210"/>
                  </a:lnTo>
                  <a:lnTo>
                    <a:pt x="6" y="236"/>
                  </a:lnTo>
                  <a:lnTo>
                    <a:pt x="14" y="242"/>
                  </a:lnTo>
                  <a:lnTo>
                    <a:pt x="12" y="262"/>
                  </a:lnTo>
                  <a:lnTo>
                    <a:pt x="34" y="270"/>
                  </a:lnTo>
                  <a:lnTo>
                    <a:pt x="40" y="276"/>
                  </a:lnTo>
                  <a:lnTo>
                    <a:pt x="52" y="274"/>
                  </a:lnTo>
                  <a:lnTo>
                    <a:pt x="58" y="264"/>
                  </a:lnTo>
                  <a:lnTo>
                    <a:pt x="84" y="258"/>
                  </a:lnTo>
                  <a:lnTo>
                    <a:pt x="100" y="248"/>
                  </a:lnTo>
                  <a:lnTo>
                    <a:pt x="116" y="242"/>
                  </a:lnTo>
                  <a:lnTo>
                    <a:pt x="134" y="236"/>
                  </a:lnTo>
                  <a:lnTo>
                    <a:pt x="148" y="234"/>
                  </a:lnTo>
                  <a:lnTo>
                    <a:pt x="168" y="222"/>
                  </a:lnTo>
                  <a:lnTo>
                    <a:pt x="144" y="208"/>
                  </a:lnTo>
                  <a:lnTo>
                    <a:pt x="144" y="208"/>
                  </a:lnTo>
                  <a:lnTo>
                    <a:pt x="140" y="198"/>
                  </a:lnTo>
                  <a:lnTo>
                    <a:pt x="138" y="188"/>
                  </a:lnTo>
                  <a:lnTo>
                    <a:pt x="136" y="180"/>
                  </a:lnTo>
                  <a:lnTo>
                    <a:pt x="136" y="18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19" name="Freeform 643"/>
            <p:cNvSpPr>
              <a:spLocks/>
            </p:cNvSpPr>
            <p:nvPr/>
          </p:nvSpPr>
          <p:spPr bwMode="auto">
            <a:xfrm>
              <a:off x="5818483" y="2172840"/>
              <a:ext cx="44242" cy="147473"/>
            </a:xfrm>
            <a:custGeom>
              <a:avLst/>
              <a:gdLst>
                <a:gd name="T0" fmla="*/ 64 w 66"/>
                <a:gd name="T1" fmla="*/ 98 h 220"/>
                <a:gd name="T2" fmla="*/ 46 w 66"/>
                <a:gd name="T3" fmla="*/ 78 h 220"/>
                <a:gd name="T4" fmla="*/ 44 w 66"/>
                <a:gd name="T5" fmla="*/ 48 h 220"/>
                <a:gd name="T6" fmla="*/ 26 w 66"/>
                <a:gd name="T7" fmla="*/ 28 h 220"/>
                <a:gd name="T8" fmla="*/ 36 w 66"/>
                <a:gd name="T9" fmla="*/ 0 h 220"/>
                <a:gd name="T10" fmla="*/ 4 w 66"/>
                <a:gd name="T11" fmla="*/ 0 h 220"/>
                <a:gd name="T12" fmla="*/ 0 w 66"/>
                <a:gd name="T13" fmla="*/ 26 h 220"/>
                <a:gd name="T14" fmla="*/ 14 w 66"/>
                <a:gd name="T15" fmla="*/ 50 h 220"/>
                <a:gd name="T16" fmla="*/ 16 w 66"/>
                <a:gd name="T17" fmla="*/ 88 h 220"/>
                <a:gd name="T18" fmla="*/ 24 w 66"/>
                <a:gd name="T19" fmla="*/ 118 h 220"/>
                <a:gd name="T20" fmla="*/ 24 w 66"/>
                <a:gd name="T21" fmla="*/ 118 h 220"/>
                <a:gd name="T22" fmla="*/ 18 w 66"/>
                <a:gd name="T23" fmla="*/ 178 h 220"/>
                <a:gd name="T24" fmla="*/ 18 w 66"/>
                <a:gd name="T25" fmla="*/ 178 h 220"/>
                <a:gd name="T26" fmla="*/ 20 w 66"/>
                <a:gd name="T27" fmla="*/ 186 h 220"/>
                <a:gd name="T28" fmla="*/ 22 w 66"/>
                <a:gd name="T29" fmla="*/ 196 h 220"/>
                <a:gd name="T30" fmla="*/ 26 w 66"/>
                <a:gd name="T31" fmla="*/ 206 h 220"/>
                <a:gd name="T32" fmla="*/ 50 w 66"/>
                <a:gd name="T33" fmla="*/ 220 h 220"/>
                <a:gd name="T34" fmla="*/ 66 w 66"/>
                <a:gd name="T35" fmla="*/ 212 h 220"/>
                <a:gd name="T36" fmla="*/ 60 w 66"/>
                <a:gd name="T37" fmla="*/ 190 h 220"/>
                <a:gd name="T38" fmla="*/ 64 w 66"/>
                <a:gd name="T39" fmla="*/ 9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6" h="220">
                  <a:moveTo>
                    <a:pt x="64" y="98"/>
                  </a:moveTo>
                  <a:lnTo>
                    <a:pt x="46" y="78"/>
                  </a:lnTo>
                  <a:lnTo>
                    <a:pt x="44" y="48"/>
                  </a:lnTo>
                  <a:lnTo>
                    <a:pt x="26" y="28"/>
                  </a:lnTo>
                  <a:lnTo>
                    <a:pt x="36" y="0"/>
                  </a:lnTo>
                  <a:lnTo>
                    <a:pt x="4" y="0"/>
                  </a:lnTo>
                  <a:lnTo>
                    <a:pt x="0" y="26"/>
                  </a:lnTo>
                  <a:lnTo>
                    <a:pt x="14" y="50"/>
                  </a:lnTo>
                  <a:lnTo>
                    <a:pt x="16" y="88"/>
                  </a:lnTo>
                  <a:lnTo>
                    <a:pt x="24" y="118"/>
                  </a:lnTo>
                  <a:lnTo>
                    <a:pt x="24" y="118"/>
                  </a:lnTo>
                  <a:lnTo>
                    <a:pt x="18" y="178"/>
                  </a:lnTo>
                  <a:lnTo>
                    <a:pt x="18" y="178"/>
                  </a:lnTo>
                  <a:lnTo>
                    <a:pt x="20" y="186"/>
                  </a:lnTo>
                  <a:lnTo>
                    <a:pt x="22" y="196"/>
                  </a:lnTo>
                  <a:lnTo>
                    <a:pt x="26" y="206"/>
                  </a:lnTo>
                  <a:lnTo>
                    <a:pt x="50" y="220"/>
                  </a:lnTo>
                  <a:lnTo>
                    <a:pt x="66" y="212"/>
                  </a:lnTo>
                  <a:lnTo>
                    <a:pt x="60" y="190"/>
                  </a:lnTo>
                  <a:lnTo>
                    <a:pt x="64" y="9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20" name="Freeform 644"/>
            <p:cNvSpPr>
              <a:spLocks/>
            </p:cNvSpPr>
            <p:nvPr/>
          </p:nvSpPr>
          <p:spPr bwMode="auto">
            <a:xfrm>
              <a:off x="5601296" y="2186245"/>
              <a:ext cx="156857" cy="178308"/>
            </a:xfrm>
            <a:custGeom>
              <a:avLst/>
              <a:gdLst>
                <a:gd name="T0" fmla="*/ 212 w 234"/>
                <a:gd name="T1" fmla="*/ 214 h 266"/>
                <a:gd name="T2" fmla="*/ 206 w 234"/>
                <a:gd name="T3" fmla="*/ 188 h 266"/>
                <a:gd name="T4" fmla="*/ 206 w 234"/>
                <a:gd name="T5" fmla="*/ 156 h 266"/>
                <a:gd name="T6" fmla="*/ 218 w 234"/>
                <a:gd name="T7" fmla="*/ 144 h 266"/>
                <a:gd name="T8" fmla="*/ 220 w 234"/>
                <a:gd name="T9" fmla="*/ 124 h 266"/>
                <a:gd name="T10" fmla="*/ 234 w 234"/>
                <a:gd name="T11" fmla="*/ 98 h 266"/>
                <a:gd name="T12" fmla="*/ 220 w 234"/>
                <a:gd name="T13" fmla="*/ 72 h 266"/>
                <a:gd name="T14" fmla="*/ 220 w 234"/>
                <a:gd name="T15" fmla="*/ 38 h 266"/>
                <a:gd name="T16" fmla="*/ 196 w 234"/>
                <a:gd name="T17" fmla="*/ 30 h 266"/>
                <a:gd name="T18" fmla="*/ 166 w 234"/>
                <a:gd name="T19" fmla="*/ 32 h 266"/>
                <a:gd name="T20" fmla="*/ 152 w 234"/>
                <a:gd name="T21" fmla="*/ 40 h 266"/>
                <a:gd name="T22" fmla="*/ 132 w 234"/>
                <a:gd name="T23" fmla="*/ 28 h 266"/>
                <a:gd name="T24" fmla="*/ 130 w 234"/>
                <a:gd name="T25" fmla="*/ 20 h 266"/>
                <a:gd name="T26" fmla="*/ 120 w 234"/>
                <a:gd name="T27" fmla="*/ 6 h 266"/>
                <a:gd name="T28" fmla="*/ 102 w 234"/>
                <a:gd name="T29" fmla="*/ 10 h 266"/>
                <a:gd name="T30" fmla="*/ 88 w 234"/>
                <a:gd name="T31" fmla="*/ 10 h 266"/>
                <a:gd name="T32" fmla="*/ 88 w 234"/>
                <a:gd name="T33" fmla="*/ 0 h 266"/>
                <a:gd name="T34" fmla="*/ 72 w 234"/>
                <a:gd name="T35" fmla="*/ 4 h 266"/>
                <a:gd name="T36" fmla="*/ 64 w 234"/>
                <a:gd name="T37" fmla="*/ 14 h 266"/>
                <a:gd name="T38" fmla="*/ 50 w 234"/>
                <a:gd name="T39" fmla="*/ 14 h 266"/>
                <a:gd name="T40" fmla="*/ 38 w 234"/>
                <a:gd name="T41" fmla="*/ 10 h 266"/>
                <a:gd name="T42" fmla="*/ 28 w 234"/>
                <a:gd name="T43" fmla="*/ 16 h 266"/>
                <a:gd name="T44" fmla="*/ 16 w 234"/>
                <a:gd name="T45" fmla="*/ 34 h 266"/>
                <a:gd name="T46" fmla="*/ 32 w 234"/>
                <a:gd name="T47" fmla="*/ 68 h 266"/>
                <a:gd name="T48" fmla="*/ 28 w 234"/>
                <a:gd name="T49" fmla="*/ 78 h 266"/>
                <a:gd name="T50" fmla="*/ 38 w 234"/>
                <a:gd name="T51" fmla="*/ 86 h 266"/>
                <a:gd name="T52" fmla="*/ 34 w 234"/>
                <a:gd name="T53" fmla="*/ 94 h 266"/>
                <a:gd name="T54" fmla="*/ 22 w 234"/>
                <a:gd name="T55" fmla="*/ 98 h 266"/>
                <a:gd name="T56" fmla="*/ 26 w 234"/>
                <a:gd name="T57" fmla="*/ 108 h 266"/>
                <a:gd name="T58" fmla="*/ 12 w 234"/>
                <a:gd name="T59" fmla="*/ 136 h 266"/>
                <a:gd name="T60" fmla="*/ 14 w 234"/>
                <a:gd name="T61" fmla="*/ 162 h 266"/>
                <a:gd name="T62" fmla="*/ 0 w 234"/>
                <a:gd name="T63" fmla="*/ 178 h 266"/>
                <a:gd name="T64" fmla="*/ 10 w 234"/>
                <a:gd name="T65" fmla="*/ 186 h 266"/>
                <a:gd name="T66" fmla="*/ 28 w 234"/>
                <a:gd name="T67" fmla="*/ 192 h 266"/>
                <a:gd name="T68" fmla="*/ 34 w 234"/>
                <a:gd name="T69" fmla="*/ 202 h 266"/>
                <a:gd name="T70" fmla="*/ 48 w 234"/>
                <a:gd name="T71" fmla="*/ 212 h 266"/>
                <a:gd name="T72" fmla="*/ 48 w 234"/>
                <a:gd name="T73" fmla="*/ 234 h 266"/>
                <a:gd name="T74" fmla="*/ 38 w 234"/>
                <a:gd name="T75" fmla="*/ 242 h 266"/>
                <a:gd name="T76" fmla="*/ 36 w 234"/>
                <a:gd name="T77" fmla="*/ 266 h 266"/>
                <a:gd name="T78" fmla="*/ 64 w 234"/>
                <a:gd name="T79" fmla="*/ 258 h 266"/>
                <a:gd name="T80" fmla="*/ 98 w 234"/>
                <a:gd name="T81" fmla="*/ 244 h 266"/>
                <a:gd name="T82" fmla="*/ 144 w 234"/>
                <a:gd name="T83" fmla="*/ 232 h 266"/>
                <a:gd name="T84" fmla="*/ 178 w 234"/>
                <a:gd name="T85" fmla="*/ 230 h 266"/>
                <a:gd name="T86" fmla="*/ 194 w 234"/>
                <a:gd name="T87" fmla="*/ 234 h 266"/>
                <a:gd name="T88" fmla="*/ 212 w 234"/>
                <a:gd name="T89" fmla="*/ 238 h 266"/>
                <a:gd name="T90" fmla="*/ 218 w 234"/>
                <a:gd name="T91" fmla="*/ 240 h 266"/>
                <a:gd name="T92" fmla="*/ 220 w 234"/>
                <a:gd name="T93" fmla="*/ 220 h 266"/>
                <a:gd name="T94" fmla="*/ 212 w 234"/>
                <a:gd name="T95" fmla="*/ 214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4" h="266">
                  <a:moveTo>
                    <a:pt x="212" y="214"/>
                  </a:moveTo>
                  <a:lnTo>
                    <a:pt x="206" y="188"/>
                  </a:lnTo>
                  <a:lnTo>
                    <a:pt x="206" y="156"/>
                  </a:lnTo>
                  <a:lnTo>
                    <a:pt x="218" y="144"/>
                  </a:lnTo>
                  <a:lnTo>
                    <a:pt x="220" y="124"/>
                  </a:lnTo>
                  <a:lnTo>
                    <a:pt x="234" y="98"/>
                  </a:lnTo>
                  <a:lnTo>
                    <a:pt x="220" y="72"/>
                  </a:lnTo>
                  <a:lnTo>
                    <a:pt x="220" y="38"/>
                  </a:lnTo>
                  <a:lnTo>
                    <a:pt x="196" y="30"/>
                  </a:lnTo>
                  <a:lnTo>
                    <a:pt x="166" y="32"/>
                  </a:lnTo>
                  <a:lnTo>
                    <a:pt x="152" y="40"/>
                  </a:lnTo>
                  <a:lnTo>
                    <a:pt x="132" y="28"/>
                  </a:lnTo>
                  <a:lnTo>
                    <a:pt x="130" y="20"/>
                  </a:lnTo>
                  <a:lnTo>
                    <a:pt x="120" y="6"/>
                  </a:lnTo>
                  <a:lnTo>
                    <a:pt x="102" y="10"/>
                  </a:lnTo>
                  <a:lnTo>
                    <a:pt x="88" y="10"/>
                  </a:lnTo>
                  <a:lnTo>
                    <a:pt x="88" y="0"/>
                  </a:lnTo>
                  <a:lnTo>
                    <a:pt x="72" y="4"/>
                  </a:lnTo>
                  <a:lnTo>
                    <a:pt x="64" y="14"/>
                  </a:lnTo>
                  <a:lnTo>
                    <a:pt x="50" y="14"/>
                  </a:lnTo>
                  <a:lnTo>
                    <a:pt x="38" y="10"/>
                  </a:lnTo>
                  <a:lnTo>
                    <a:pt x="28" y="16"/>
                  </a:lnTo>
                  <a:lnTo>
                    <a:pt x="16" y="34"/>
                  </a:lnTo>
                  <a:lnTo>
                    <a:pt x="32" y="68"/>
                  </a:lnTo>
                  <a:lnTo>
                    <a:pt x="28" y="78"/>
                  </a:lnTo>
                  <a:lnTo>
                    <a:pt x="38" y="86"/>
                  </a:lnTo>
                  <a:lnTo>
                    <a:pt x="34" y="94"/>
                  </a:lnTo>
                  <a:lnTo>
                    <a:pt x="22" y="98"/>
                  </a:lnTo>
                  <a:lnTo>
                    <a:pt x="26" y="108"/>
                  </a:lnTo>
                  <a:lnTo>
                    <a:pt x="12" y="136"/>
                  </a:lnTo>
                  <a:lnTo>
                    <a:pt x="14" y="162"/>
                  </a:lnTo>
                  <a:lnTo>
                    <a:pt x="0" y="178"/>
                  </a:lnTo>
                  <a:lnTo>
                    <a:pt x="10" y="186"/>
                  </a:lnTo>
                  <a:lnTo>
                    <a:pt x="28" y="192"/>
                  </a:lnTo>
                  <a:lnTo>
                    <a:pt x="34" y="202"/>
                  </a:lnTo>
                  <a:lnTo>
                    <a:pt x="48" y="212"/>
                  </a:lnTo>
                  <a:lnTo>
                    <a:pt x="48" y="234"/>
                  </a:lnTo>
                  <a:lnTo>
                    <a:pt x="38" y="242"/>
                  </a:lnTo>
                  <a:lnTo>
                    <a:pt x="36" y="266"/>
                  </a:lnTo>
                  <a:lnTo>
                    <a:pt x="64" y="258"/>
                  </a:lnTo>
                  <a:lnTo>
                    <a:pt x="98" y="244"/>
                  </a:lnTo>
                  <a:lnTo>
                    <a:pt x="144" y="232"/>
                  </a:lnTo>
                  <a:lnTo>
                    <a:pt x="178" y="230"/>
                  </a:lnTo>
                  <a:lnTo>
                    <a:pt x="194" y="234"/>
                  </a:lnTo>
                  <a:lnTo>
                    <a:pt x="212" y="238"/>
                  </a:lnTo>
                  <a:lnTo>
                    <a:pt x="218" y="240"/>
                  </a:lnTo>
                  <a:lnTo>
                    <a:pt x="220" y="220"/>
                  </a:lnTo>
                  <a:lnTo>
                    <a:pt x="212" y="2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21" name="Freeform 645"/>
            <p:cNvSpPr>
              <a:spLocks/>
            </p:cNvSpPr>
            <p:nvPr/>
          </p:nvSpPr>
          <p:spPr bwMode="auto">
            <a:xfrm>
              <a:off x="5441756" y="2127258"/>
              <a:ext cx="185011" cy="158198"/>
            </a:xfrm>
            <a:custGeom>
              <a:avLst/>
              <a:gdLst>
                <a:gd name="T0" fmla="*/ 90 w 276"/>
                <a:gd name="T1" fmla="*/ 124 h 236"/>
                <a:gd name="T2" fmla="*/ 98 w 276"/>
                <a:gd name="T3" fmla="*/ 120 h 236"/>
                <a:gd name="T4" fmla="*/ 104 w 276"/>
                <a:gd name="T5" fmla="*/ 122 h 236"/>
                <a:gd name="T6" fmla="*/ 118 w 276"/>
                <a:gd name="T7" fmla="*/ 114 h 236"/>
                <a:gd name="T8" fmla="*/ 142 w 276"/>
                <a:gd name="T9" fmla="*/ 112 h 236"/>
                <a:gd name="T10" fmla="*/ 148 w 276"/>
                <a:gd name="T11" fmla="*/ 128 h 236"/>
                <a:gd name="T12" fmla="*/ 160 w 276"/>
                <a:gd name="T13" fmla="*/ 138 h 236"/>
                <a:gd name="T14" fmla="*/ 158 w 276"/>
                <a:gd name="T15" fmla="*/ 152 h 236"/>
                <a:gd name="T16" fmla="*/ 170 w 276"/>
                <a:gd name="T17" fmla="*/ 170 h 236"/>
                <a:gd name="T18" fmla="*/ 156 w 276"/>
                <a:gd name="T19" fmla="*/ 182 h 236"/>
                <a:gd name="T20" fmla="*/ 160 w 276"/>
                <a:gd name="T21" fmla="*/ 192 h 236"/>
                <a:gd name="T22" fmla="*/ 166 w 276"/>
                <a:gd name="T23" fmla="*/ 186 h 236"/>
                <a:gd name="T24" fmla="*/ 182 w 276"/>
                <a:gd name="T25" fmla="*/ 182 h 236"/>
                <a:gd name="T26" fmla="*/ 200 w 276"/>
                <a:gd name="T27" fmla="*/ 174 h 236"/>
                <a:gd name="T28" fmla="*/ 212 w 276"/>
                <a:gd name="T29" fmla="*/ 206 h 236"/>
                <a:gd name="T30" fmla="*/ 204 w 276"/>
                <a:gd name="T31" fmla="*/ 226 h 236"/>
                <a:gd name="T32" fmla="*/ 218 w 276"/>
                <a:gd name="T33" fmla="*/ 236 h 236"/>
                <a:gd name="T34" fmla="*/ 238 w 276"/>
                <a:gd name="T35" fmla="*/ 218 h 236"/>
                <a:gd name="T36" fmla="*/ 250 w 276"/>
                <a:gd name="T37" fmla="*/ 224 h 236"/>
                <a:gd name="T38" fmla="*/ 264 w 276"/>
                <a:gd name="T39" fmla="*/ 196 h 236"/>
                <a:gd name="T40" fmla="*/ 260 w 276"/>
                <a:gd name="T41" fmla="*/ 186 h 236"/>
                <a:gd name="T42" fmla="*/ 272 w 276"/>
                <a:gd name="T43" fmla="*/ 182 h 236"/>
                <a:gd name="T44" fmla="*/ 276 w 276"/>
                <a:gd name="T45" fmla="*/ 174 h 236"/>
                <a:gd name="T46" fmla="*/ 266 w 276"/>
                <a:gd name="T47" fmla="*/ 166 h 236"/>
                <a:gd name="T48" fmla="*/ 270 w 276"/>
                <a:gd name="T49" fmla="*/ 156 h 236"/>
                <a:gd name="T50" fmla="*/ 254 w 276"/>
                <a:gd name="T51" fmla="*/ 122 h 236"/>
                <a:gd name="T52" fmla="*/ 266 w 276"/>
                <a:gd name="T53" fmla="*/ 104 h 236"/>
                <a:gd name="T54" fmla="*/ 250 w 276"/>
                <a:gd name="T55" fmla="*/ 90 h 236"/>
                <a:gd name="T56" fmla="*/ 248 w 276"/>
                <a:gd name="T57" fmla="*/ 68 h 236"/>
                <a:gd name="T58" fmla="*/ 240 w 276"/>
                <a:gd name="T59" fmla="*/ 72 h 236"/>
                <a:gd name="T60" fmla="*/ 240 w 276"/>
                <a:gd name="T61" fmla="*/ 62 h 236"/>
                <a:gd name="T62" fmla="*/ 248 w 276"/>
                <a:gd name="T63" fmla="*/ 54 h 236"/>
                <a:gd name="T64" fmla="*/ 236 w 276"/>
                <a:gd name="T65" fmla="*/ 38 h 236"/>
                <a:gd name="T66" fmla="*/ 234 w 276"/>
                <a:gd name="T67" fmla="*/ 18 h 236"/>
                <a:gd name="T68" fmla="*/ 214 w 276"/>
                <a:gd name="T69" fmla="*/ 6 h 236"/>
                <a:gd name="T70" fmla="*/ 198 w 276"/>
                <a:gd name="T71" fmla="*/ 22 h 236"/>
                <a:gd name="T72" fmla="*/ 182 w 276"/>
                <a:gd name="T73" fmla="*/ 16 h 236"/>
                <a:gd name="T74" fmla="*/ 168 w 276"/>
                <a:gd name="T75" fmla="*/ 28 h 236"/>
                <a:gd name="T76" fmla="*/ 152 w 276"/>
                <a:gd name="T77" fmla="*/ 16 h 236"/>
                <a:gd name="T78" fmla="*/ 132 w 276"/>
                <a:gd name="T79" fmla="*/ 18 h 236"/>
                <a:gd name="T80" fmla="*/ 126 w 276"/>
                <a:gd name="T81" fmla="*/ 8 h 236"/>
                <a:gd name="T82" fmla="*/ 104 w 276"/>
                <a:gd name="T83" fmla="*/ 10 h 236"/>
                <a:gd name="T84" fmla="*/ 90 w 276"/>
                <a:gd name="T85" fmla="*/ 14 h 236"/>
                <a:gd name="T86" fmla="*/ 64 w 276"/>
                <a:gd name="T87" fmla="*/ 2 h 236"/>
                <a:gd name="T88" fmla="*/ 46 w 276"/>
                <a:gd name="T89" fmla="*/ 0 h 236"/>
                <a:gd name="T90" fmla="*/ 50 w 276"/>
                <a:gd name="T91" fmla="*/ 12 h 236"/>
                <a:gd name="T92" fmla="*/ 46 w 276"/>
                <a:gd name="T93" fmla="*/ 22 h 236"/>
                <a:gd name="T94" fmla="*/ 52 w 276"/>
                <a:gd name="T95" fmla="*/ 34 h 236"/>
                <a:gd name="T96" fmla="*/ 30 w 276"/>
                <a:gd name="T97" fmla="*/ 40 h 236"/>
                <a:gd name="T98" fmla="*/ 12 w 276"/>
                <a:gd name="T99" fmla="*/ 58 h 236"/>
                <a:gd name="T100" fmla="*/ 0 w 276"/>
                <a:gd name="T101" fmla="*/ 74 h 236"/>
                <a:gd name="T102" fmla="*/ 10 w 276"/>
                <a:gd name="T103" fmla="*/ 72 h 236"/>
                <a:gd name="T104" fmla="*/ 32 w 276"/>
                <a:gd name="T105" fmla="*/ 100 h 236"/>
                <a:gd name="T106" fmla="*/ 54 w 276"/>
                <a:gd name="T107" fmla="*/ 134 h 236"/>
                <a:gd name="T108" fmla="*/ 68 w 276"/>
                <a:gd name="T109" fmla="*/ 152 h 236"/>
                <a:gd name="T110" fmla="*/ 80 w 276"/>
                <a:gd name="T111" fmla="*/ 148 h 236"/>
                <a:gd name="T112" fmla="*/ 90 w 276"/>
                <a:gd name="T113" fmla="*/ 12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76" h="236">
                  <a:moveTo>
                    <a:pt x="90" y="124"/>
                  </a:moveTo>
                  <a:lnTo>
                    <a:pt x="98" y="120"/>
                  </a:lnTo>
                  <a:lnTo>
                    <a:pt x="104" y="122"/>
                  </a:lnTo>
                  <a:lnTo>
                    <a:pt x="118" y="114"/>
                  </a:lnTo>
                  <a:lnTo>
                    <a:pt x="142" y="112"/>
                  </a:lnTo>
                  <a:lnTo>
                    <a:pt x="148" y="128"/>
                  </a:lnTo>
                  <a:lnTo>
                    <a:pt x="160" y="138"/>
                  </a:lnTo>
                  <a:lnTo>
                    <a:pt x="158" y="152"/>
                  </a:lnTo>
                  <a:lnTo>
                    <a:pt x="170" y="170"/>
                  </a:lnTo>
                  <a:lnTo>
                    <a:pt x="156" y="182"/>
                  </a:lnTo>
                  <a:lnTo>
                    <a:pt x="160" y="192"/>
                  </a:lnTo>
                  <a:lnTo>
                    <a:pt x="166" y="186"/>
                  </a:lnTo>
                  <a:lnTo>
                    <a:pt x="182" y="182"/>
                  </a:lnTo>
                  <a:lnTo>
                    <a:pt x="200" y="174"/>
                  </a:lnTo>
                  <a:lnTo>
                    <a:pt x="212" y="206"/>
                  </a:lnTo>
                  <a:lnTo>
                    <a:pt x="204" y="226"/>
                  </a:lnTo>
                  <a:lnTo>
                    <a:pt x="218" y="236"/>
                  </a:lnTo>
                  <a:lnTo>
                    <a:pt x="238" y="218"/>
                  </a:lnTo>
                  <a:lnTo>
                    <a:pt x="250" y="224"/>
                  </a:lnTo>
                  <a:lnTo>
                    <a:pt x="264" y="196"/>
                  </a:lnTo>
                  <a:lnTo>
                    <a:pt x="260" y="186"/>
                  </a:lnTo>
                  <a:lnTo>
                    <a:pt x="272" y="182"/>
                  </a:lnTo>
                  <a:lnTo>
                    <a:pt x="276" y="174"/>
                  </a:lnTo>
                  <a:lnTo>
                    <a:pt x="266" y="166"/>
                  </a:lnTo>
                  <a:lnTo>
                    <a:pt x="270" y="156"/>
                  </a:lnTo>
                  <a:lnTo>
                    <a:pt x="254" y="122"/>
                  </a:lnTo>
                  <a:lnTo>
                    <a:pt x="266" y="104"/>
                  </a:lnTo>
                  <a:lnTo>
                    <a:pt x="250" y="90"/>
                  </a:lnTo>
                  <a:lnTo>
                    <a:pt x="248" y="68"/>
                  </a:lnTo>
                  <a:lnTo>
                    <a:pt x="240" y="72"/>
                  </a:lnTo>
                  <a:lnTo>
                    <a:pt x="240" y="62"/>
                  </a:lnTo>
                  <a:lnTo>
                    <a:pt x="248" y="54"/>
                  </a:lnTo>
                  <a:lnTo>
                    <a:pt x="236" y="38"/>
                  </a:lnTo>
                  <a:lnTo>
                    <a:pt x="234" y="18"/>
                  </a:lnTo>
                  <a:lnTo>
                    <a:pt x="214" y="6"/>
                  </a:lnTo>
                  <a:lnTo>
                    <a:pt x="198" y="22"/>
                  </a:lnTo>
                  <a:lnTo>
                    <a:pt x="182" y="16"/>
                  </a:lnTo>
                  <a:lnTo>
                    <a:pt x="168" y="28"/>
                  </a:lnTo>
                  <a:lnTo>
                    <a:pt x="152" y="16"/>
                  </a:lnTo>
                  <a:lnTo>
                    <a:pt x="132" y="18"/>
                  </a:lnTo>
                  <a:lnTo>
                    <a:pt x="126" y="8"/>
                  </a:lnTo>
                  <a:lnTo>
                    <a:pt x="104" y="10"/>
                  </a:lnTo>
                  <a:lnTo>
                    <a:pt x="90" y="14"/>
                  </a:lnTo>
                  <a:lnTo>
                    <a:pt x="64" y="2"/>
                  </a:lnTo>
                  <a:lnTo>
                    <a:pt x="46" y="0"/>
                  </a:lnTo>
                  <a:lnTo>
                    <a:pt x="50" y="12"/>
                  </a:lnTo>
                  <a:lnTo>
                    <a:pt x="46" y="22"/>
                  </a:lnTo>
                  <a:lnTo>
                    <a:pt x="52" y="34"/>
                  </a:lnTo>
                  <a:lnTo>
                    <a:pt x="30" y="40"/>
                  </a:lnTo>
                  <a:lnTo>
                    <a:pt x="12" y="58"/>
                  </a:lnTo>
                  <a:lnTo>
                    <a:pt x="0" y="74"/>
                  </a:lnTo>
                  <a:lnTo>
                    <a:pt x="10" y="72"/>
                  </a:lnTo>
                  <a:lnTo>
                    <a:pt x="32" y="100"/>
                  </a:lnTo>
                  <a:lnTo>
                    <a:pt x="54" y="134"/>
                  </a:lnTo>
                  <a:lnTo>
                    <a:pt x="68" y="152"/>
                  </a:lnTo>
                  <a:lnTo>
                    <a:pt x="80" y="148"/>
                  </a:lnTo>
                  <a:lnTo>
                    <a:pt x="90" y="1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22" name="Freeform 646"/>
            <p:cNvSpPr>
              <a:spLocks/>
            </p:cNvSpPr>
            <p:nvPr/>
          </p:nvSpPr>
          <p:spPr bwMode="auto">
            <a:xfrm>
              <a:off x="5984725" y="2481192"/>
              <a:ext cx="8044" cy="9385"/>
            </a:xfrm>
            <a:custGeom>
              <a:avLst/>
              <a:gdLst>
                <a:gd name="T0" fmla="*/ 0 w 12"/>
                <a:gd name="T1" fmla="*/ 14 h 14"/>
                <a:gd name="T2" fmla="*/ 2 w 12"/>
                <a:gd name="T3" fmla="*/ 0 h 14"/>
                <a:gd name="T4" fmla="*/ 12 w 12"/>
                <a:gd name="T5" fmla="*/ 0 h 14"/>
                <a:gd name="T6" fmla="*/ 12 w 12"/>
                <a:gd name="T7" fmla="*/ 10 h 14"/>
                <a:gd name="T8" fmla="*/ 0 w 1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0" y="14"/>
                  </a:moveTo>
                  <a:lnTo>
                    <a:pt x="2" y="0"/>
                  </a:lnTo>
                  <a:lnTo>
                    <a:pt x="12" y="0"/>
                  </a:lnTo>
                  <a:lnTo>
                    <a:pt x="12" y="1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23" name="Freeform 647"/>
            <p:cNvSpPr>
              <a:spLocks/>
            </p:cNvSpPr>
            <p:nvPr/>
          </p:nvSpPr>
          <p:spPr bwMode="auto">
            <a:xfrm>
              <a:off x="6000812" y="2453037"/>
              <a:ext cx="4022" cy="5363"/>
            </a:xfrm>
            <a:custGeom>
              <a:avLst/>
              <a:gdLst>
                <a:gd name="T0" fmla="*/ 0 w 6"/>
                <a:gd name="T1" fmla="*/ 8 h 8"/>
                <a:gd name="T2" fmla="*/ 0 w 6"/>
                <a:gd name="T3" fmla="*/ 0 h 8"/>
                <a:gd name="T4" fmla="*/ 6 w 6"/>
                <a:gd name="T5" fmla="*/ 0 h 8"/>
                <a:gd name="T6" fmla="*/ 6 w 6"/>
                <a:gd name="T7" fmla="*/ 6 h 8"/>
                <a:gd name="T8" fmla="*/ 0 w 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0" y="8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6" y="6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24" name="Freeform 648"/>
            <p:cNvSpPr>
              <a:spLocks/>
            </p:cNvSpPr>
            <p:nvPr/>
          </p:nvSpPr>
          <p:spPr bwMode="auto">
            <a:xfrm>
              <a:off x="6854814" y="2554929"/>
              <a:ext cx="4022" cy="2681"/>
            </a:xfrm>
            <a:custGeom>
              <a:avLst/>
              <a:gdLst>
                <a:gd name="T0" fmla="*/ 0 w 6"/>
                <a:gd name="T1" fmla="*/ 4 h 4"/>
                <a:gd name="T2" fmla="*/ 2 w 6"/>
                <a:gd name="T3" fmla="*/ 0 h 4"/>
                <a:gd name="T4" fmla="*/ 6 w 6"/>
                <a:gd name="T5" fmla="*/ 0 h 4"/>
                <a:gd name="T6" fmla="*/ 4 w 6"/>
                <a:gd name="T7" fmla="*/ 2 h 4"/>
                <a:gd name="T8" fmla="*/ 0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2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25" name="Freeform 649"/>
            <p:cNvSpPr>
              <a:spLocks/>
            </p:cNvSpPr>
            <p:nvPr/>
          </p:nvSpPr>
          <p:spPr bwMode="auto">
            <a:xfrm>
              <a:off x="6676506" y="2359192"/>
              <a:ext cx="198418" cy="270814"/>
            </a:xfrm>
            <a:custGeom>
              <a:avLst/>
              <a:gdLst>
                <a:gd name="T0" fmla="*/ 272 w 296"/>
                <a:gd name="T1" fmla="*/ 250 h 404"/>
                <a:gd name="T2" fmla="*/ 268 w 296"/>
                <a:gd name="T3" fmla="*/ 240 h 404"/>
                <a:gd name="T4" fmla="*/ 268 w 296"/>
                <a:gd name="T5" fmla="*/ 82 h 404"/>
                <a:gd name="T6" fmla="*/ 292 w 296"/>
                <a:gd name="T7" fmla="*/ 46 h 404"/>
                <a:gd name="T8" fmla="*/ 296 w 296"/>
                <a:gd name="T9" fmla="*/ 34 h 404"/>
                <a:gd name="T10" fmla="*/ 270 w 296"/>
                <a:gd name="T11" fmla="*/ 32 h 404"/>
                <a:gd name="T12" fmla="*/ 256 w 296"/>
                <a:gd name="T13" fmla="*/ 20 h 404"/>
                <a:gd name="T14" fmla="*/ 226 w 296"/>
                <a:gd name="T15" fmla="*/ 28 h 404"/>
                <a:gd name="T16" fmla="*/ 226 w 296"/>
                <a:gd name="T17" fmla="*/ 36 h 404"/>
                <a:gd name="T18" fmla="*/ 214 w 296"/>
                <a:gd name="T19" fmla="*/ 50 h 404"/>
                <a:gd name="T20" fmla="*/ 154 w 296"/>
                <a:gd name="T21" fmla="*/ 42 h 404"/>
                <a:gd name="T22" fmla="*/ 110 w 296"/>
                <a:gd name="T23" fmla="*/ 8 h 404"/>
                <a:gd name="T24" fmla="*/ 72 w 296"/>
                <a:gd name="T25" fmla="*/ 2 h 404"/>
                <a:gd name="T26" fmla="*/ 22 w 296"/>
                <a:gd name="T27" fmla="*/ 0 h 404"/>
                <a:gd name="T28" fmla="*/ 2 w 296"/>
                <a:gd name="T29" fmla="*/ 18 h 404"/>
                <a:gd name="T30" fmla="*/ 4 w 296"/>
                <a:gd name="T31" fmla="*/ 28 h 404"/>
                <a:gd name="T32" fmla="*/ 18 w 296"/>
                <a:gd name="T33" fmla="*/ 46 h 404"/>
                <a:gd name="T34" fmla="*/ 18 w 296"/>
                <a:gd name="T35" fmla="*/ 68 h 404"/>
                <a:gd name="T36" fmla="*/ 34 w 296"/>
                <a:gd name="T37" fmla="*/ 78 h 404"/>
                <a:gd name="T38" fmla="*/ 44 w 296"/>
                <a:gd name="T39" fmla="*/ 124 h 404"/>
                <a:gd name="T40" fmla="*/ 0 w 296"/>
                <a:gd name="T41" fmla="*/ 196 h 404"/>
                <a:gd name="T42" fmla="*/ 0 w 296"/>
                <a:gd name="T43" fmla="*/ 238 h 404"/>
                <a:gd name="T44" fmla="*/ 6 w 296"/>
                <a:gd name="T45" fmla="*/ 238 h 404"/>
                <a:gd name="T46" fmla="*/ 142 w 296"/>
                <a:gd name="T47" fmla="*/ 330 h 404"/>
                <a:gd name="T48" fmla="*/ 142 w 296"/>
                <a:gd name="T49" fmla="*/ 348 h 404"/>
                <a:gd name="T50" fmla="*/ 198 w 296"/>
                <a:gd name="T51" fmla="*/ 404 h 404"/>
                <a:gd name="T52" fmla="*/ 208 w 296"/>
                <a:gd name="T53" fmla="*/ 394 h 404"/>
                <a:gd name="T54" fmla="*/ 210 w 296"/>
                <a:gd name="T55" fmla="*/ 390 h 404"/>
                <a:gd name="T56" fmla="*/ 218 w 296"/>
                <a:gd name="T57" fmla="*/ 380 h 404"/>
                <a:gd name="T58" fmla="*/ 222 w 296"/>
                <a:gd name="T59" fmla="*/ 354 h 404"/>
                <a:gd name="T60" fmla="*/ 230 w 296"/>
                <a:gd name="T61" fmla="*/ 344 h 404"/>
                <a:gd name="T62" fmla="*/ 234 w 296"/>
                <a:gd name="T63" fmla="*/ 328 h 404"/>
                <a:gd name="T64" fmla="*/ 232 w 296"/>
                <a:gd name="T65" fmla="*/ 324 h 404"/>
                <a:gd name="T66" fmla="*/ 234 w 296"/>
                <a:gd name="T67" fmla="*/ 316 h 404"/>
                <a:gd name="T68" fmla="*/ 256 w 296"/>
                <a:gd name="T69" fmla="*/ 306 h 404"/>
                <a:gd name="T70" fmla="*/ 262 w 296"/>
                <a:gd name="T71" fmla="*/ 288 h 404"/>
                <a:gd name="T72" fmla="*/ 274 w 296"/>
                <a:gd name="T73" fmla="*/ 284 h 404"/>
                <a:gd name="T74" fmla="*/ 284 w 296"/>
                <a:gd name="T75" fmla="*/ 282 h 404"/>
                <a:gd name="T76" fmla="*/ 290 w 296"/>
                <a:gd name="T77" fmla="*/ 272 h 404"/>
                <a:gd name="T78" fmla="*/ 276 w 296"/>
                <a:gd name="T79" fmla="*/ 260 h 404"/>
                <a:gd name="T80" fmla="*/ 272 w 296"/>
                <a:gd name="T81" fmla="*/ 25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96" h="404">
                  <a:moveTo>
                    <a:pt x="272" y="250"/>
                  </a:moveTo>
                  <a:lnTo>
                    <a:pt x="268" y="240"/>
                  </a:lnTo>
                  <a:lnTo>
                    <a:pt x="268" y="82"/>
                  </a:lnTo>
                  <a:lnTo>
                    <a:pt x="292" y="46"/>
                  </a:lnTo>
                  <a:lnTo>
                    <a:pt x="296" y="34"/>
                  </a:lnTo>
                  <a:lnTo>
                    <a:pt x="270" y="32"/>
                  </a:lnTo>
                  <a:lnTo>
                    <a:pt x="256" y="20"/>
                  </a:lnTo>
                  <a:lnTo>
                    <a:pt x="226" y="28"/>
                  </a:lnTo>
                  <a:lnTo>
                    <a:pt x="226" y="36"/>
                  </a:lnTo>
                  <a:lnTo>
                    <a:pt x="214" y="50"/>
                  </a:lnTo>
                  <a:lnTo>
                    <a:pt x="154" y="42"/>
                  </a:lnTo>
                  <a:lnTo>
                    <a:pt x="110" y="8"/>
                  </a:lnTo>
                  <a:lnTo>
                    <a:pt x="72" y="2"/>
                  </a:lnTo>
                  <a:lnTo>
                    <a:pt x="22" y="0"/>
                  </a:lnTo>
                  <a:lnTo>
                    <a:pt x="2" y="18"/>
                  </a:lnTo>
                  <a:lnTo>
                    <a:pt x="4" y="28"/>
                  </a:lnTo>
                  <a:lnTo>
                    <a:pt x="18" y="46"/>
                  </a:lnTo>
                  <a:lnTo>
                    <a:pt x="18" y="68"/>
                  </a:lnTo>
                  <a:lnTo>
                    <a:pt x="34" y="78"/>
                  </a:lnTo>
                  <a:lnTo>
                    <a:pt x="44" y="124"/>
                  </a:lnTo>
                  <a:lnTo>
                    <a:pt x="0" y="196"/>
                  </a:lnTo>
                  <a:lnTo>
                    <a:pt x="0" y="238"/>
                  </a:lnTo>
                  <a:lnTo>
                    <a:pt x="6" y="238"/>
                  </a:lnTo>
                  <a:lnTo>
                    <a:pt x="142" y="330"/>
                  </a:lnTo>
                  <a:lnTo>
                    <a:pt x="142" y="348"/>
                  </a:lnTo>
                  <a:lnTo>
                    <a:pt x="198" y="404"/>
                  </a:lnTo>
                  <a:lnTo>
                    <a:pt x="208" y="394"/>
                  </a:lnTo>
                  <a:lnTo>
                    <a:pt x="210" y="390"/>
                  </a:lnTo>
                  <a:lnTo>
                    <a:pt x="218" y="380"/>
                  </a:lnTo>
                  <a:lnTo>
                    <a:pt x="222" y="354"/>
                  </a:lnTo>
                  <a:lnTo>
                    <a:pt x="230" y="344"/>
                  </a:lnTo>
                  <a:lnTo>
                    <a:pt x="234" y="328"/>
                  </a:lnTo>
                  <a:lnTo>
                    <a:pt x="232" y="324"/>
                  </a:lnTo>
                  <a:lnTo>
                    <a:pt x="234" y="316"/>
                  </a:lnTo>
                  <a:lnTo>
                    <a:pt x="256" y="306"/>
                  </a:lnTo>
                  <a:lnTo>
                    <a:pt x="262" y="288"/>
                  </a:lnTo>
                  <a:lnTo>
                    <a:pt x="274" y="284"/>
                  </a:lnTo>
                  <a:lnTo>
                    <a:pt x="284" y="282"/>
                  </a:lnTo>
                  <a:lnTo>
                    <a:pt x="290" y="272"/>
                  </a:lnTo>
                  <a:lnTo>
                    <a:pt x="276" y="260"/>
                  </a:lnTo>
                  <a:lnTo>
                    <a:pt x="272" y="25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26" name="Freeform 650"/>
            <p:cNvSpPr>
              <a:spLocks/>
            </p:cNvSpPr>
            <p:nvPr/>
          </p:nvSpPr>
          <p:spPr bwMode="auto">
            <a:xfrm>
              <a:off x="6856155" y="2150048"/>
              <a:ext cx="257408" cy="391474"/>
            </a:xfrm>
            <a:custGeom>
              <a:avLst/>
              <a:gdLst>
                <a:gd name="T0" fmla="*/ 376 w 384"/>
                <a:gd name="T1" fmla="*/ 34 h 584"/>
                <a:gd name="T2" fmla="*/ 380 w 384"/>
                <a:gd name="T3" fmla="*/ 6 h 584"/>
                <a:gd name="T4" fmla="*/ 352 w 384"/>
                <a:gd name="T5" fmla="*/ 2 h 584"/>
                <a:gd name="T6" fmla="*/ 310 w 384"/>
                <a:gd name="T7" fmla="*/ 24 h 584"/>
                <a:gd name="T8" fmla="*/ 272 w 384"/>
                <a:gd name="T9" fmla="*/ 28 h 584"/>
                <a:gd name="T10" fmla="*/ 238 w 384"/>
                <a:gd name="T11" fmla="*/ 34 h 584"/>
                <a:gd name="T12" fmla="*/ 192 w 384"/>
                <a:gd name="T13" fmla="*/ 50 h 584"/>
                <a:gd name="T14" fmla="*/ 166 w 384"/>
                <a:gd name="T15" fmla="*/ 50 h 584"/>
                <a:gd name="T16" fmla="*/ 138 w 384"/>
                <a:gd name="T17" fmla="*/ 62 h 584"/>
                <a:gd name="T18" fmla="*/ 98 w 384"/>
                <a:gd name="T19" fmla="*/ 46 h 584"/>
                <a:gd name="T20" fmla="*/ 76 w 384"/>
                <a:gd name="T21" fmla="*/ 24 h 584"/>
                <a:gd name="T22" fmla="*/ 62 w 384"/>
                <a:gd name="T23" fmla="*/ 40 h 584"/>
                <a:gd name="T24" fmla="*/ 48 w 384"/>
                <a:gd name="T25" fmla="*/ 70 h 584"/>
                <a:gd name="T26" fmla="*/ 76 w 384"/>
                <a:gd name="T27" fmla="*/ 102 h 584"/>
                <a:gd name="T28" fmla="*/ 154 w 384"/>
                <a:gd name="T29" fmla="*/ 144 h 584"/>
                <a:gd name="T30" fmla="*/ 180 w 384"/>
                <a:gd name="T31" fmla="*/ 154 h 584"/>
                <a:gd name="T32" fmla="*/ 222 w 384"/>
                <a:gd name="T33" fmla="*/ 168 h 584"/>
                <a:gd name="T34" fmla="*/ 140 w 384"/>
                <a:gd name="T35" fmla="*/ 306 h 584"/>
                <a:gd name="T36" fmla="*/ 92 w 384"/>
                <a:gd name="T37" fmla="*/ 306 h 584"/>
                <a:gd name="T38" fmla="*/ 42 w 384"/>
                <a:gd name="T39" fmla="*/ 330 h 584"/>
                <a:gd name="T40" fmla="*/ 24 w 384"/>
                <a:gd name="T41" fmla="*/ 358 h 584"/>
                <a:gd name="T42" fmla="*/ 0 w 384"/>
                <a:gd name="T43" fmla="*/ 552 h 584"/>
                <a:gd name="T44" fmla="*/ 8 w 384"/>
                <a:gd name="T45" fmla="*/ 572 h 584"/>
                <a:gd name="T46" fmla="*/ 26 w 384"/>
                <a:gd name="T47" fmla="*/ 578 h 584"/>
                <a:gd name="T48" fmla="*/ 48 w 384"/>
                <a:gd name="T49" fmla="*/ 540 h 584"/>
                <a:gd name="T50" fmla="*/ 68 w 384"/>
                <a:gd name="T51" fmla="*/ 520 h 584"/>
                <a:gd name="T52" fmla="*/ 80 w 384"/>
                <a:gd name="T53" fmla="*/ 502 h 584"/>
                <a:gd name="T54" fmla="*/ 100 w 384"/>
                <a:gd name="T55" fmla="*/ 480 h 584"/>
                <a:gd name="T56" fmla="*/ 126 w 384"/>
                <a:gd name="T57" fmla="*/ 462 h 584"/>
                <a:gd name="T58" fmla="*/ 142 w 384"/>
                <a:gd name="T59" fmla="*/ 446 h 584"/>
                <a:gd name="T60" fmla="*/ 162 w 384"/>
                <a:gd name="T61" fmla="*/ 432 h 584"/>
                <a:gd name="T62" fmla="*/ 198 w 384"/>
                <a:gd name="T63" fmla="*/ 410 h 584"/>
                <a:gd name="T64" fmla="*/ 242 w 384"/>
                <a:gd name="T65" fmla="*/ 354 h 584"/>
                <a:gd name="T66" fmla="*/ 270 w 384"/>
                <a:gd name="T67" fmla="*/ 310 h 584"/>
                <a:gd name="T68" fmla="*/ 300 w 384"/>
                <a:gd name="T69" fmla="*/ 260 h 584"/>
                <a:gd name="T70" fmla="*/ 316 w 384"/>
                <a:gd name="T71" fmla="*/ 222 h 584"/>
                <a:gd name="T72" fmla="*/ 328 w 384"/>
                <a:gd name="T73" fmla="*/ 176 h 584"/>
                <a:gd name="T74" fmla="*/ 352 w 384"/>
                <a:gd name="T75" fmla="*/ 144 h 584"/>
                <a:gd name="T76" fmla="*/ 364 w 384"/>
                <a:gd name="T77" fmla="*/ 108 h 584"/>
                <a:gd name="T78" fmla="*/ 376 w 384"/>
                <a:gd name="T79" fmla="*/ 66 h 584"/>
                <a:gd name="T80" fmla="*/ 384 w 384"/>
                <a:gd name="T81" fmla="*/ 6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84" h="584">
                  <a:moveTo>
                    <a:pt x="376" y="58"/>
                  </a:moveTo>
                  <a:lnTo>
                    <a:pt x="376" y="34"/>
                  </a:lnTo>
                  <a:lnTo>
                    <a:pt x="372" y="30"/>
                  </a:lnTo>
                  <a:lnTo>
                    <a:pt x="380" y="6"/>
                  </a:lnTo>
                  <a:lnTo>
                    <a:pt x="358" y="0"/>
                  </a:lnTo>
                  <a:lnTo>
                    <a:pt x="352" y="2"/>
                  </a:lnTo>
                  <a:lnTo>
                    <a:pt x="342" y="14"/>
                  </a:lnTo>
                  <a:lnTo>
                    <a:pt x="310" y="24"/>
                  </a:lnTo>
                  <a:lnTo>
                    <a:pt x="300" y="28"/>
                  </a:lnTo>
                  <a:lnTo>
                    <a:pt x="272" y="28"/>
                  </a:lnTo>
                  <a:lnTo>
                    <a:pt x="256" y="34"/>
                  </a:lnTo>
                  <a:lnTo>
                    <a:pt x="238" y="34"/>
                  </a:lnTo>
                  <a:lnTo>
                    <a:pt x="204" y="50"/>
                  </a:lnTo>
                  <a:lnTo>
                    <a:pt x="192" y="50"/>
                  </a:lnTo>
                  <a:lnTo>
                    <a:pt x="186" y="52"/>
                  </a:lnTo>
                  <a:lnTo>
                    <a:pt x="166" y="50"/>
                  </a:lnTo>
                  <a:lnTo>
                    <a:pt x="152" y="58"/>
                  </a:lnTo>
                  <a:lnTo>
                    <a:pt x="138" y="62"/>
                  </a:lnTo>
                  <a:lnTo>
                    <a:pt x="110" y="56"/>
                  </a:lnTo>
                  <a:lnTo>
                    <a:pt x="98" y="46"/>
                  </a:lnTo>
                  <a:lnTo>
                    <a:pt x="90" y="28"/>
                  </a:lnTo>
                  <a:lnTo>
                    <a:pt x="76" y="24"/>
                  </a:lnTo>
                  <a:lnTo>
                    <a:pt x="70" y="36"/>
                  </a:lnTo>
                  <a:lnTo>
                    <a:pt x="62" y="40"/>
                  </a:lnTo>
                  <a:lnTo>
                    <a:pt x="48" y="56"/>
                  </a:lnTo>
                  <a:lnTo>
                    <a:pt x="48" y="70"/>
                  </a:lnTo>
                  <a:lnTo>
                    <a:pt x="74" y="96"/>
                  </a:lnTo>
                  <a:lnTo>
                    <a:pt x="76" y="102"/>
                  </a:lnTo>
                  <a:lnTo>
                    <a:pt x="98" y="126"/>
                  </a:lnTo>
                  <a:lnTo>
                    <a:pt x="154" y="144"/>
                  </a:lnTo>
                  <a:lnTo>
                    <a:pt x="170" y="146"/>
                  </a:lnTo>
                  <a:lnTo>
                    <a:pt x="180" y="154"/>
                  </a:lnTo>
                  <a:lnTo>
                    <a:pt x="206" y="160"/>
                  </a:lnTo>
                  <a:lnTo>
                    <a:pt x="222" y="168"/>
                  </a:lnTo>
                  <a:lnTo>
                    <a:pt x="258" y="166"/>
                  </a:lnTo>
                  <a:lnTo>
                    <a:pt x="140" y="306"/>
                  </a:lnTo>
                  <a:lnTo>
                    <a:pt x="110" y="304"/>
                  </a:lnTo>
                  <a:lnTo>
                    <a:pt x="92" y="306"/>
                  </a:lnTo>
                  <a:lnTo>
                    <a:pt x="72" y="324"/>
                  </a:lnTo>
                  <a:lnTo>
                    <a:pt x="42" y="330"/>
                  </a:lnTo>
                  <a:lnTo>
                    <a:pt x="28" y="346"/>
                  </a:lnTo>
                  <a:lnTo>
                    <a:pt x="24" y="358"/>
                  </a:lnTo>
                  <a:lnTo>
                    <a:pt x="0" y="394"/>
                  </a:lnTo>
                  <a:lnTo>
                    <a:pt x="0" y="552"/>
                  </a:lnTo>
                  <a:lnTo>
                    <a:pt x="4" y="562"/>
                  </a:lnTo>
                  <a:lnTo>
                    <a:pt x="8" y="572"/>
                  </a:lnTo>
                  <a:lnTo>
                    <a:pt x="22" y="584"/>
                  </a:lnTo>
                  <a:lnTo>
                    <a:pt x="26" y="578"/>
                  </a:lnTo>
                  <a:lnTo>
                    <a:pt x="36" y="556"/>
                  </a:lnTo>
                  <a:lnTo>
                    <a:pt x="48" y="540"/>
                  </a:lnTo>
                  <a:lnTo>
                    <a:pt x="60" y="524"/>
                  </a:lnTo>
                  <a:lnTo>
                    <a:pt x="68" y="520"/>
                  </a:lnTo>
                  <a:lnTo>
                    <a:pt x="76" y="508"/>
                  </a:lnTo>
                  <a:lnTo>
                    <a:pt x="80" y="502"/>
                  </a:lnTo>
                  <a:lnTo>
                    <a:pt x="96" y="488"/>
                  </a:lnTo>
                  <a:lnTo>
                    <a:pt x="100" y="480"/>
                  </a:lnTo>
                  <a:lnTo>
                    <a:pt x="118" y="470"/>
                  </a:lnTo>
                  <a:lnTo>
                    <a:pt x="126" y="462"/>
                  </a:lnTo>
                  <a:lnTo>
                    <a:pt x="132" y="454"/>
                  </a:lnTo>
                  <a:lnTo>
                    <a:pt x="142" y="446"/>
                  </a:lnTo>
                  <a:lnTo>
                    <a:pt x="152" y="442"/>
                  </a:lnTo>
                  <a:lnTo>
                    <a:pt x="162" y="432"/>
                  </a:lnTo>
                  <a:lnTo>
                    <a:pt x="180" y="424"/>
                  </a:lnTo>
                  <a:lnTo>
                    <a:pt x="198" y="410"/>
                  </a:lnTo>
                  <a:lnTo>
                    <a:pt x="216" y="388"/>
                  </a:lnTo>
                  <a:lnTo>
                    <a:pt x="242" y="354"/>
                  </a:lnTo>
                  <a:lnTo>
                    <a:pt x="252" y="340"/>
                  </a:lnTo>
                  <a:lnTo>
                    <a:pt x="270" y="310"/>
                  </a:lnTo>
                  <a:lnTo>
                    <a:pt x="276" y="298"/>
                  </a:lnTo>
                  <a:lnTo>
                    <a:pt x="300" y="260"/>
                  </a:lnTo>
                  <a:lnTo>
                    <a:pt x="304" y="238"/>
                  </a:lnTo>
                  <a:lnTo>
                    <a:pt x="316" y="222"/>
                  </a:lnTo>
                  <a:lnTo>
                    <a:pt x="332" y="188"/>
                  </a:lnTo>
                  <a:lnTo>
                    <a:pt x="328" y="176"/>
                  </a:lnTo>
                  <a:lnTo>
                    <a:pt x="344" y="162"/>
                  </a:lnTo>
                  <a:lnTo>
                    <a:pt x="352" y="144"/>
                  </a:lnTo>
                  <a:lnTo>
                    <a:pt x="352" y="132"/>
                  </a:lnTo>
                  <a:lnTo>
                    <a:pt x="364" y="108"/>
                  </a:lnTo>
                  <a:lnTo>
                    <a:pt x="368" y="70"/>
                  </a:lnTo>
                  <a:lnTo>
                    <a:pt x="376" y="66"/>
                  </a:lnTo>
                  <a:lnTo>
                    <a:pt x="384" y="70"/>
                  </a:lnTo>
                  <a:lnTo>
                    <a:pt x="384" y="62"/>
                  </a:lnTo>
                  <a:lnTo>
                    <a:pt x="376" y="5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27" name="Freeform 651"/>
            <p:cNvSpPr>
              <a:spLocks/>
            </p:cNvSpPr>
            <p:nvPr/>
          </p:nvSpPr>
          <p:spPr bwMode="auto">
            <a:xfrm>
              <a:off x="6869562" y="2128597"/>
              <a:ext cx="42902" cy="50945"/>
            </a:xfrm>
            <a:custGeom>
              <a:avLst/>
              <a:gdLst>
                <a:gd name="T0" fmla="*/ 56 w 64"/>
                <a:gd name="T1" fmla="*/ 56 h 76"/>
                <a:gd name="T2" fmla="*/ 46 w 64"/>
                <a:gd name="T3" fmla="*/ 54 h 76"/>
                <a:gd name="T4" fmla="*/ 42 w 64"/>
                <a:gd name="T5" fmla="*/ 56 h 76"/>
                <a:gd name="T6" fmla="*/ 38 w 64"/>
                <a:gd name="T7" fmla="*/ 52 h 76"/>
                <a:gd name="T8" fmla="*/ 40 w 64"/>
                <a:gd name="T9" fmla="*/ 46 h 76"/>
                <a:gd name="T10" fmla="*/ 54 w 64"/>
                <a:gd name="T11" fmla="*/ 36 h 76"/>
                <a:gd name="T12" fmla="*/ 64 w 64"/>
                <a:gd name="T13" fmla="*/ 30 h 76"/>
                <a:gd name="T14" fmla="*/ 64 w 64"/>
                <a:gd name="T15" fmla="*/ 22 h 76"/>
                <a:gd name="T16" fmla="*/ 56 w 64"/>
                <a:gd name="T17" fmla="*/ 18 h 76"/>
                <a:gd name="T18" fmla="*/ 48 w 64"/>
                <a:gd name="T19" fmla="*/ 0 h 76"/>
                <a:gd name="T20" fmla="*/ 44 w 64"/>
                <a:gd name="T21" fmla="*/ 4 h 76"/>
                <a:gd name="T22" fmla="*/ 38 w 64"/>
                <a:gd name="T23" fmla="*/ 12 h 76"/>
                <a:gd name="T24" fmla="*/ 24 w 64"/>
                <a:gd name="T25" fmla="*/ 8 h 76"/>
                <a:gd name="T26" fmla="*/ 16 w 64"/>
                <a:gd name="T27" fmla="*/ 30 h 76"/>
                <a:gd name="T28" fmla="*/ 2 w 64"/>
                <a:gd name="T29" fmla="*/ 46 h 76"/>
                <a:gd name="T30" fmla="*/ 0 w 64"/>
                <a:gd name="T31" fmla="*/ 66 h 76"/>
                <a:gd name="T32" fmla="*/ 8 w 64"/>
                <a:gd name="T33" fmla="*/ 76 h 76"/>
                <a:gd name="T34" fmla="*/ 20 w 64"/>
                <a:gd name="T35" fmla="*/ 72 h 76"/>
                <a:gd name="T36" fmla="*/ 42 w 64"/>
                <a:gd name="T37" fmla="*/ 72 h 76"/>
                <a:gd name="T38" fmla="*/ 50 w 64"/>
                <a:gd name="T39" fmla="*/ 68 h 76"/>
                <a:gd name="T40" fmla="*/ 56 w 64"/>
                <a:gd name="T41" fmla="*/ 5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" h="76">
                  <a:moveTo>
                    <a:pt x="56" y="56"/>
                  </a:moveTo>
                  <a:lnTo>
                    <a:pt x="46" y="54"/>
                  </a:lnTo>
                  <a:lnTo>
                    <a:pt x="42" y="56"/>
                  </a:lnTo>
                  <a:lnTo>
                    <a:pt x="38" y="52"/>
                  </a:lnTo>
                  <a:lnTo>
                    <a:pt x="40" y="46"/>
                  </a:lnTo>
                  <a:lnTo>
                    <a:pt x="54" y="36"/>
                  </a:lnTo>
                  <a:lnTo>
                    <a:pt x="64" y="30"/>
                  </a:lnTo>
                  <a:lnTo>
                    <a:pt x="64" y="22"/>
                  </a:lnTo>
                  <a:lnTo>
                    <a:pt x="56" y="18"/>
                  </a:lnTo>
                  <a:lnTo>
                    <a:pt x="48" y="0"/>
                  </a:lnTo>
                  <a:lnTo>
                    <a:pt x="44" y="4"/>
                  </a:lnTo>
                  <a:lnTo>
                    <a:pt x="38" y="12"/>
                  </a:lnTo>
                  <a:lnTo>
                    <a:pt x="24" y="8"/>
                  </a:lnTo>
                  <a:lnTo>
                    <a:pt x="16" y="30"/>
                  </a:lnTo>
                  <a:lnTo>
                    <a:pt x="2" y="46"/>
                  </a:lnTo>
                  <a:lnTo>
                    <a:pt x="0" y="66"/>
                  </a:lnTo>
                  <a:lnTo>
                    <a:pt x="8" y="76"/>
                  </a:lnTo>
                  <a:lnTo>
                    <a:pt x="20" y="72"/>
                  </a:lnTo>
                  <a:lnTo>
                    <a:pt x="42" y="72"/>
                  </a:lnTo>
                  <a:lnTo>
                    <a:pt x="50" y="68"/>
                  </a:lnTo>
                  <a:lnTo>
                    <a:pt x="56" y="5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28" name="Freeform 652"/>
            <p:cNvSpPr>
              <a:spLocks/>
            </p:cNvSpPr>
            <p:nvPr/>
          </p:nvSpPr>
          <p:spPr bwMode="auto">
            <a:xfrm>
              <a:off x="6817276" y="2041455"/>
              <a:ext cx="14747" cy="6703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0 h 10"/>
                <a:gd name="T4" fmla="*/ 22 w 22"/>
                <a:gd name="T5" fmla="*/ 2 h 10"/>
                <a:gd name="T6" fmla="*/ 22 w 22"/>
                <a:gd name="T7" fmla="*/ 10 h 10"/>
                <a:gd name="T8" fmla="*/ 0 w 22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lnTo>
                    <a:pt x="0" y="0"/>
                  </a:lnTo>
                  <a:lnTo>
                    <a:pt x="22" y="2"/>
                  </a:lnTo>
                  <a:lnTo>
                    <a:pt x="22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29" name="Freeform 653"/>
            <p:cNvSpPr>
              <a:spLocks/>
            </p:cNvSpPr>
            <p:nvPr/>
          </p:nvSpPr>
          <p:spPr bwMode="auto">
            <a:xfrm>
              <a:off x="6731473" y="1977103"/>
              <a:ext cx="170264" cy="159539"/>
            </a:xfrm>
            <a:custGeom>
              <a:avLst/>
              <a:gdLst>
                <a:gd name="T0" fmla="*/ 46 w 254"/>
                <a:gd name="T1" fmla="*/ 14 h 238"/>
                <a:gd name="T2" fmla="*/ 34 w 254"/>
                <a:gd name="T3" fmla="*/ 30 h 238"/>
                <a:gd name="T4" fmla="*/ 20 w 254"/>
                <a:gd name="T5" fmla="*/ 34 h 238"/>
                <a:gd name="T6" fmla="*/ 10 w 254"/>
                <a:gd name="T7" fmla="*/ 62 h 238"/>
                <a:gd name="T8" fmla="*/ 18 w 254"/>
                <a:gd name="T9" fmla="*/ 70 h 238"/>
                <a:gd name="T10" fmla="*/ 14 w 254"/>
                <a:gd name="T11" fmla="*/ 90 h 238"/>
                <a:gd name="T12" fmla="*/ 0 w 254"/>
                <a:gd name="T13" fmla="*/ 118 h 238"/>
                <a:gd name="T14" fmla="*/ 6 w 254"/>
                <a:gd name="T15" fmla="*/ 158 h 238"/>
                <a:gd name="T16" fmla="*/ 26 w 254"/>
                <a:gd name="T17" fmla="*/ 156 h 238"/>
                <a:gd name="T18" fmla="*/ 36 w 254"/>
                <a:gd name="T19" fmla="*/ 152 h 238"/>
                <a:gd name="T20" fmla="*/ 48 w 254"/>
                <a:gd name="T21" fmla="*/ 162 h 238"/>
                <a:gd name="T22" fmla="*/ 60 w 254"/>
                <a:gd name="T23" fmla="*/ 140 h 238"/>
                <a:gd name="T24" fmla="*/ 70 w 254"/>
                <a:gd name="T25" fmla="*/ 144 h 238"/>
                <a:gd name="T26" fmla="*/ 80 w 254"/>
                <a:gd name="T27" fmla="*/ 152 h 238"/>
                <a:gd name="T28" fmla="*/ 102 w 254"/>
                <a:gd name="T29" fmla="*/ 148 h 238"/>
                <a:gd name="T30" fmla="*/ 116 w 254"/>
                <a:gd name="T31" fmla="*/ 152 h 238"/>
                <a:gd name="T32" fmla="*/ 134 w 254"/>
                <a:gd name="T33" fmla="*/ 150 h 238"/>
                <a:gd name="T34" fmla="*/ 166 w 254"/>
                <a:gd name="T35" fmla="*/ 162 h 238"/>
                <a:gd name="T36" fmla="*/ 182 w 254"/>
                <a:gd name="T37" fmla="*/ 188 h 238"/>
                <a:gd name="T38" fmla="*/ 200 w 254"/>
                <a:gd name="T39" fmla="*/ 196 h 238"/>
                <a:gd name="T40" fmla="*/ 210 w 254"/>
                <a:gd name="T41" fmla="*/ 214 h 238"/>
                <a:gd name="T42" fmla="*/ 222 w 254"/>
                <a:gd name="T43" fmla="*/ 220 h 238"/>
                <a:gd name="T44" fmla="*/ 230 w 254"/>
                <a:gd name="T45" fmla="*/ 234 h 238"/>
                <a:gd name="T46" fmla="*/ 244 w 254"/>
                <a:gd name="T47" fmla="*/ 238 h 238"/>
                <a:gd name="T48" fmla="*/ 250 w 254"/>
                <a:gd name="T49" fmla="*/ 230 h 238"/>
                <a:gd name="T50" fmla="*/ 254 w 254"/>
                <a:gd name="T51" fmla="*/ 226 h 238"/>
                <a:gd name="T52" fmla="*/ 248 w 254"/>
                <a:gd name="T53" fmla="*/ 220 h 238"/>
                <a:gd name="T54" fmla="*/ 244 w 254"/>
                <a:gd name="T55" fmla="*/ 216 h 238"/>
                <a:gd name="T56" fmla="*/ 238 w 254"/>
                <a:gd name="T57" fmla="*/ 204 h 238"/>
                <a:gd name="T58" fmla="*/ 230 w 254"/>
                <a:gd name="T59" fmla="*/ 200 h 238"/>
                <a:gd name="T60" fmla="*/ 226 w 254"/>
                <a:gd name="T61" fmla="*/ 186 h 238"/>
                <a:gd name="T62" fmla="*/ 216 w 254"/>
                <a:gd name="T63" fmla="*/ 186 h 238"/>
                <a:gd name="T64" fmla="*/ 200 w 254"/>
                <a:gd name="T65" fmla="*/ 170 h 238"/>
                <a:gd name="T66" fmla="*/ 184 w 254"/>
                <a:gd name="T67" fmla="*/ 146 h 238"/>
                <a:gd name="T68" fmla="*/ 170 w 254"/>
                <a:gd name="T69" fmla="*/ 140 h 238"/>
                <a:gd name="T70" fmla="*/ 164 w 254"/>
                <a:gd name="T71" fmla="*/ 134 h 238"/>
                <a:gd name="T72" fmla="*/ 150 w 254"/>
                <a:gd name="T73" fmla="*/ 128 h 238"/>
                <a:gd name="T74" fmla="*/ 148 w 254"/>
                <a:gd name="T75" fmla="*/ 132 h 238"/>
                <a:gd name="T76" fmla="*/ 140 w 254"/>
                <a:gd name="T77" fmla="*/ 128 h 238"/>
                <a:gd name="T78" fmla="*/ 136 w 254"/>
                <a:gd name="T79" fmla="*/ 114 h 238"/>
                <a:gd name="T80" fmla="*/ 126 w 254"/>
                <a:gd name="T81" fmla="*/ 110 h 238"/>
                <a:gd name="T82" fmla="*/ 126 w 254"/>
                <a:gd name="T83" fmla="*/ 124 h 238"/>
                <a:gd name="T84" fmla="*/ 124 w 254"/>
                <a:gd name="T85" fmla="*/ 126 h 238"/>
                <a:gd name="T86" fmla="*/ 112 w 254"/>
                <a:gd name="T87" fmla="*/ 104 h 238"/>
                <a:gd name="T88" fmla="*/ 118 w 254"/>
                <a:gd name="T89" fmla="*/ 96 h 238"/>
                <a:gd name="T90" fmla="*/ 104 w 254"/>
                <a:gd name="T91" fmla="*/ 80 h 238"/>
                <a:gd name="T92" fmla="*/ 102 w 254"/>
                <a:gd name="T93" fmla="*/ 66 h 238"/>
                <a:gd name="T94" fmla="*/ 94 w 254"/>
                <a:gd name="T95" fmla="*/ 38 h 238"/>
                <a:gd name="T96" fmla="*/ 88 w 254"/>
                <a:gd name="T97" fmla="*/ 22 h 238"/>
                <a:gd name="T98" fmla="*/ 82 w 254"/>
                <a:gd name="T99" fmla="*/ 0 h 238"/>
                <a:gd name="T100" fmla="*/ 56 w 254"/>
                <a:gd name="T101" fmla="*/ 14 h 238"/>
                <a:gd name="T102" fmla="*/ 46 w 254"/>
                <a:gd name="T103" fmla="*/ 1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4" h="238">
                  <a:moveTo>
                    <a:pt x="46" y="14"/>
                  </a:moveTo>
                  <a:lnTo>
                    <a:pt x="34" y="30"/>
                  </a:lnTo>
                  <a:lnTo>
                    <a:pt x="20" y="34"/>
                  </a:lnTo>
                  <a:lnTo>
                    <a:pt x="10" y="62"/>
                  </a:lnTo>
                  <a:lnTo>
                    <a:pt x="18" y="70"/>
                  </a:lnTo>
                  <a:lnTo>
                    <a:pt x="14" y="90"/>
                  </a:lnTo>
                  <a:lnTo>
                    <a:pt x="0" y="118"/>
                  </a:lnTo>
                  <a:lnTo>
                    <a:pt x="6" y="158"/>
                  </a:lnTo>
                  <a:lnTo>
                    <a:pt x="26" y="156"/>
                  </a:lnTo>
                  <a:lnTo>
                    <a:pt x="36" y="152"/>
                  </a:lnTo>
                  <a:lnTo>
                    <a:pt x="48" y="162"/>
                  </a:lnTo>
                  <a:lnTo>
                    <a:pt x="60" y="140"/>
                  </a:lnTo>
                  <a:lnTo>
                    <a:pt x="70" y="144"/>
                  </a:lnTo>
                  <a:lnTo>
                    <a:pt x="80" y="152"/>
                  </a:lnTo>
                  <a:lnTo>
                    <a:pt x="102" y="148"/>
                  </a:lnTo>
                  <a:lnTo>
                    <a:pt x="116" y="152"/>
                  </a:lnTo>
                  <a:lnTo>
                    <a:pt x="134" y="150"/>
                  </a:lnTo>
                  <a:lnTo>
                    <a:pt x="166" y="162"/>
                  </a:lnTo>
                  <a:lnTo>
                    <a:pt x="182" y="188"/>
                  </a:lnTo>
                  <a:lnTo>
                    <a:pt x="200" y="196"/>
                  </a:lnTo>
                  <a:lnTo>
                    <a:pt x="210" y="214"/>
                  </a:lnTo>
                  <a:lnTo>
                    <a:pt x="222" y="220"/>
                  </a:lnTo>
                  <a:lnTo>
                    <a:pt x="230" y="234"/>
                  </a:lnTo>
                  <a:lnTo>
                    <a:pt x="244" y="238"/>
                  </a:lnTo>
                  <a:lnTo>
                    <a:pt x="250" y="230"/>
                  </a:lnTo>
                  <a:lnTo>
                    <a:pt x="254" y="226"/>
                  </a:lnTo>
                  <a:lnTo>
                    <a:pt x="248" y="220"/>
                  </a:lnTo>
                  <a:lnTo>
                    <a:pt x="244" y="216"/>
                  </a:lnTo>
                  <a:lnTo>
                    <a:pt x="238" y="204"/>
                  </a:lnTo>
                  <a:lnTo>
                    <a:pt x="230" y="200"/>
                  </a:lnTo>
                  <a:lnTo>
                    <a:pt x="226" y="186"/>
                  </a:lnTo>
                  <a:lnTo>
                    <a:pt x="216" y="186"/>
                  </a:lnTo>
                  <a:lnTo>
                    <a:pt x="200" y="170"/>
                  </a:lnTo>
                  <a:lnTo>
                    <a:pt x="184" y="146"/>
                  </a:lnTo>
                  <a:lnTo>
                    <a:pt x="170" y="140"/>
                  </a:lnTo>
                  <a:lnTo>
                    <a:pt x="164" y="134"/>
                  </a:lnTo>
                  <a:lnTo>
                    <a:pt x="150" y="128"/>
                  </a:lnTo>
                  <a:lnTo>
                    <a:pt x="148" y="132"/>
                  </a:lnTo>
                  <a:lnTo>
                    <a:pt x="140" y="128"/>
                  </a:lnTo>
                  <a:lnTo>
                    <a:pt x="136" y="114"/>
                  </a:lnTo>
                  <a:lnTo>
                    <a:pt x="126" y="110"/>
                  </a:lnTo>
                  <a:lnTo>
                    <a:pt x="126" y="124"/>
                  </a:lnTo>
                  <a:lnTo>
                    <a:pt x="124" y="126"/>
                  </a:lnTo>
                  <a:lnTo>
                    <a:pt x="112" y="104"/>
                  </a:lnTo>
                  <a:lnTo>
                    <a:pt x="118" y="96"/>
                  </a:lnTo>
                  <a:lnTo>
                    <a:pt x="104" y="80"/>
                  </a:lnTo>
                  <a:lnTo>
                    <a:pt x="102" y="66"/>
                  </a:lnTo>
                  <a:lnTo>
                    <a:pt x="94" y="38"/>
                  </a:lnTo>
                  <a:lnTo>
                    <a:pt x="88" y="22"/>
                  </a:lnTo>
                  <a:lnTo>
                    <a:pt x="82" y="0"/>
                  </a:lnTo>
                  <a:lnTo>
                    <a:pt x="56" y="14"/>
                  </a:lnTo>
                  <a:lnTo>
                    <a:pt x="46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30" name="Freeform 654"/>
            <p:cNvSpPr>
              <a:spLocks/>
            </p:cNvSpPr>
            <p:nvPr/>
          </p:nvSpPr>
          <p:spPr bwMode="auto">
            <a:xfrm>
              <a:off x="6122812" y="2343103"/>
              <a:ext cx="488001" cy="537605"/>
            </a:xfrm>
            <a:custGeom>
              <a:avLst/>
              <a:gdLst>
                <a:gd name="T0" fmla="*/ 166 w 728"/>
                <a:gd name="T1" fmla="*/ 478 h 802"/>
                <a:gd name="T2" fmla="*/ 194 w 728"/>
                <a:gd name="T3" fmla="*/ 552 h 802"/>
                <a:gd name="T4" fmla="*/ 282 w 728"/>
                <a:gd name="T5" fmla="*/ 550 h 802"/>
                <a:gd name="T6" fmla="*/ 316 w 728"/>
                <a:gd name="T7" fmla="*/ 520 h 802"/>
                <a:gd name="T8" fmla="*/ 360 w 728"/>
                <a:gd name="T9" fmla="*/ 548 h 802"/>
                <a:gd name="T10" fmla="*/ 368 w 728"/>
                <a:gd name="T11" fmla="*/ 642 h 802"/>
                <a:gd name="T12" fmla="*/ 378 w 728"/>
                <a:gd name="T13" fmla="*/ 702 h 802"/>
                <a:gd name="T14" fmla="*/ 406 w 728"/>
                <a:gd name="T15" fmla="*/ 702 h 802"/>
                <a:gd name="T16" fmla="*/ 462 w 728"/>
                <a:gd name="T17" fmla="*/ 698 h 802"/>
                <a:gd name="T18" fmla="*/ 494 w 728"/>
                <a:gd name="T19" fmla="*/ 702 h 802"/>
                <a:gd name="T20" fmla="*/ 550 w 728"/>
                <a:gd name="T21" fmla="*/ 736 h 802"/>
                <a:gd name="T22" fmla="*/ 580 w 728"/>
                <a:gd name="T23" fmla="*/ 744 h 802"/>
                <a:gd name="T24" fmla="*/ 646 w 728"/>
                <a:gd name="T25" fmla="*/ 798 h 802"/>
                <a:gd name="T26" fmla="*/ 668 w 728"/>
                <a:gd name="T27" fmla="*/ 798 h 802"/>
                <a:gd name="T28" fmla="*/ 616 w 728"/>
                <a:gd name="T29" fmla="*/ 732 h 802"/>
                <a:gd name="T30" fmla="*/ 626 w 728"/>
                <a:gd name="T31" fmla="*/ 610 h 802"/>
                <a:gd name="T32" fmla="*/ 706 w 728"/>
                <a:gd name="T33" fmla="*/ 582 h 802"/>
                <a:gd name="T34" fmla="*/ 656 w 728"/>
                <a:gd name="T35" fmla="*/ 490 h 802"/>
                <a:gd name="T36" fmla="*/ 654 w 728"/>
                <a:gd name="T37" fmla="*/ 420 h 802"/>
                <a:gd name="T38" fmla="*/ 650 w 728"/>
                <a:gd name="T39" fmla="*/ 354 h 802"/>
                <a:gd name="T40" fmla="*/ 642 w 728"/>
                <a:gd name="T41" fmla="*/ 308 h 802"/>
                <a:gd name="T42" fmla="*/ 668 w 728"/>
                <a:gd name="T43" fmla="*/ 246 h 802"/>
                <a:gd name="T44" fmla="*/ 698 w 728"/>
                <a:gd name="T45" fmla="*/ 162 h 802"/>
                <a:gd name="T46" fmla="*/ 708 w 728"/>
                <a:gd name="T47" fmla="*/ 124 h 802"/>
                <a:gd name="T48" fmla="*/ 696 w 728"/>
                <a:gd name="T49" fmla="*/ 74 h 802"/>
                <a:gd name="T50" fmla="*/ 682 w 728"/>
                <a:gd name="T51" fmla="*/ 46 h 802"/>
                <a:gd name="T52" fmla="*/ 648 w 728"/>
                <a:gd name="T53" fmla="*/ 28 h 802"/>
                <a:gd name="T54" fmla="*/ 596 w 728"/>
                <a:gd name="T55" fmla="*/ 28 h 802"/>
                <a:gd name="T56" fmla="*/ 564 w 728"/>
                <a:gd name="T57" fmla="*/ 6 h 802"/>
                <a:gd name="T58" fmla="*/ 504 w 728"/>
                <a:gd name="T59" fmla="*/ 0 h 802"/>
                <a:gd name="T60" fmla="*/ 470 w 728"/>
                <a:gd name="T61" fmla="*/ 6 h 802"/>
                <a:gd name="T62" fmla="*/ 406 w 728"/>
                <a:gd name="T63" fmla="*/ 22 h 802"/>
                <a:gd name="T64" fmla="*/ 382 w 728"/>
                <a:gd name="T65" fmla="*/ 48 h 802"/>
                <a:gd name="T66" fmla="*/ 302 w 728"/>
                <a:gd name="T67" fmla="*/ 18 h 802"/>
                <a:gd name="T68" fmla="*/ 240 w 728"/>
                <a:gd name="T69" fmla="*/ 46 h 802"/>
                <a:gd name="T70" fmla="*/ 226 w 728"/>
                <a:gd name="T71" fmla="*/ 128 h 802"/>
                <a:gd name="T72" fmla="*/ 218 w 728"/>
                <a:gd name="T73" fmla="*/ 200 h 802"/>
                <a:gd name="T74" fmla="*/ 202 w 728"/>
                <a:gd name="T75" fmla="*/ 264 h 802"/>
                <a:gd name="T76" fmla="*/ 156 w 728"/>
                <a:gd name="T77" fmla="*/ 320 h 802"/>
                <a:gd name="T78" fmla="*/ 144 w 728"/>
                <a:gd name="T79" fmla="*/ 388 h 802"/>
                <a:gd name="T80" fmla="*/ 96 w 728"/>
                <a:gd name="T81" fmla="*/ 430 h 802"/>
                <a:gd name="T82" fmla="*/ 84 w 728"/>
                <a:gd name="T83" fmla="*/ 410 h 802"/>
                <a:gd name="T84" fmla="*/ 48 w 728"/>
                <a:gd name="T85" fmla="*/ 432 h 802"/>
                <a:gd name="T86" fmla="*/ 12 w 728"/>
                <a:gd name="T87" fmla="*/ 442 h 802"/>
                <a:gd name="T88" fmla="*/ 4 w 728"/>
                <a:gd name="T89" fmla="*/ 482 h 802"/>
                <a:gd name="T90" fmla="*/ 26 w 728"/>
                <a:gd name="T91" fmla="*/ 484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28" h="802">
                  <a:moveTo>
                    <a:pt x="26" y="484"/>
                  </a:moveTo>
                  <a:lnTo>
                    <a:pt x="34" y="478"/>
                  </a:lnTo>
                  <a:lnTo>
                    <a:pt x="166" y="478"/>
                  </a:lnTo>
                  <a:lnTo>
                    <a:pt x="172" y="506"/>
                  </a:lnTo>
                  <a:lnTo>
                    <a:pt x="180" y="538"/>
                  </a:lnTo>
                  <a:lnTo>
                    <a:pt x="194" y="552"/>
                  </a:lnTo>
                  <a:lnTo>
                    <a:pt x="200" y="572"/>
                  </a:lnTo>
                  <a:lnTo>
                    <a:pt x="270" y="572"/>
                  </a:lnTo>
                  <a:lnTo>
                    <a:pt x="282" y="550"/>
                  </a:lnTo>
                  <a:lnTo>
                    <a:pt x="276" y="530"/>
                  </a:lnTo>
                  <a:lnTo>
                    <a:pt x="302" y="530"/>
                  </a:lnTo>
                  <a:lnTo>
                    <a:pt x="316" y="520"/>
                  </a:lnTo>
                  <a:lnTo>
                    <a:pt x="318" y="532"/>
                  </a:lnTo>
                  <a:lnTo>
                    <a:pt x="362" y="532"/>
                  </a:lnTo>
                  <a:lnTo>
                    <a:pt x="360" y="548"/>
                  </a:lnTo>
                  <a:lnTo>
                    <a:pt x="366" y="578"/>
                  </a:lnTo>
                  <a:lnTo>
                    <a:pt x="360" y="628"/>
                  </a:lnTo>
                  <a:lnTo>
                    <a:pt x="368" y="642"/>
                  </a:lnTo>
                  <a:lnTo>
                    <a:pt x="378" y="650"/>
                  </a:lnTo>
                  <a:lnTo>
                    <a:pt x="380" y="682"/>
                  </a:lnTo>
                  <a:lnTo>
                    <a:pt x="378" y="702"/>
                  </a:lnTo>
                  <a:lnTo>
                    <a:pt x="384" y="704"/>
                  </a:lnTo>
                  <a:lnTo>
                    <a:pt x="392" y="702"/>
                  </a:lnTo>
                  <a:lnTo>
                    <a:pt x="406" y="702"/>
                  </a:lnTo>
                  <a:lnTo>
                    <a:pt x="428" y="696"/>
                  </a:lnTo>
                  <a:lnTo>
                    <a:pt x="448" y="696"/>
                  </a:lnTo>
                  <a:lnTo>
                    <a:pt x="462" y="698"/>
                  </a:lnTo>
                  <a:lnTo>
                    <a:pt x="460" y="706"/>
                  </a:lnTo>
                  <a:lnTo>
                    <a:pt x="466" y="712"/>
                  </a:lnTo>
                  <a:lnTo>
                    <a:pt x="494" y="702"/>
                  </a:lnTo>
                  <a:lnTo>
                    <a:pt x="494" y="716"/>
                  </a:lnTo>
                  <a:lnTo>
                    <a:pt x="516" y="736"/>
                  </a:lnTo>
                  <a:lnTo>
                    <a:pt x="550" y="736"/>
                  </a:lnTo>
                  <a:lnTo>
                    <a:pt x="560" y="722"/>
                  </a:lnTo>
                  <a:lnTo>
                    <a:pt x="570" y="724"/>
                  </a:lnTo>
                  <a:lnTo>
                    <a:pt x="580" y="744"/>
                  </a:lnTo>
                  <a:lnTo>
                    <a:pt x="604" y="758"/>
                  </a:lnTo>
                  <a:lnTo>
                    <a:pt x="634" y="800"/>
                  </a:lnTo>
                  <a:lnTo>
                    <a:pt x="646" y="798"/>
                  </a:lnTo>
                  <a:lnTo>
                    <a:pt x="652" y="802"/>
                  </a:lnTo>
                  <a:lnTo>
                    <a:pt x="664" y="802"/>
                  </a:lnTo>
                  <a:lnTo>
                    <a:pt x="668" y="798"/>
                  </a:lnTo>
                  <a:lnTo>
                    <a:pt x="664" y="750"/>
                  </a:lnTo>
                  <a:lnTo>
                    <a:pt x="642" y="760"/>
                  </a:lnTo>
                  <a:lnTo>
                    <a:pt x="616" y="732"/>
                  </a:lnTo>
                  <a:lnTo>
                    <a:pt x="626" y="680"/>
                  </a:lnTo>
                  <a:lnTo>
                    <a:pt x="620" y="624"/>
                  </a:lnTo>
                  <a:lnTo>
                    <a:pt x="626" y="610"/>
                  </a:lnTo>
                  <a:lnTo>
                    <a:pt x="634" y="602"/>
                  </a:lnTo>
                  <a:lnTo>
                    <a:pt x="636" y="586"/>
                  </a:lnTo>
                  <a:lnTo>
                    <a:pt x="706" y="582"/>
                  </a:lnTo>
                  <a:lnTo>
                    <a:pt x="688" y="532"/>
                  </a:lnTo>
                  <a:lnTo>
                    <a:pt x="662" y="512"/>
                  </a:lnTo>
                  <a:lnTo>
                    <a:pt x="656" y="490"/>
                  </a:lnTo>
                  <a:lnTo>
                    <a:pt x="658" y="470"/>
                  </a:lnTo>
                  <a:lnTo>
                    <a:pt x="654" y="456"/>
                  </a:lnTo>
                  <a:lnTo>
                    <a:pt x="654" y="420"/>
                  </a:lnTo>
                  <a:lnTo>
                    <a:pt x="648" y="384"/>
                  </a:lnTo>
                  <a:lnTo>
                    <a:pt x="652" y="368"/>
                  </a:lnTo>
                  <a:lnTo>
                    <a:pt x="650" y="354"/>
                  </a:lnTo>
                  <a:lnTo>
                    <a:pt x="642" y="344"/>
                  </a:lnTo>
                  <a:lnTo>
                    <a:pt x="638" y="328"/>
                  </a:lnTo>
                  <a:lnTo>
                    <a:pt x="642" y="308"/>
                  </a:lnTo>
                  <a:lnTo>
                    <a:pt x="662" y="280"/>
                  </a:lnTo>
                  <a:lnTo>
                    <a:pt x="662" y="258"/>
                  </a:lnTo>
                  <a:lnTo>
                    <a:pt x="668" y="246"/>
                  </a:lnTo>
                  <a:lnTo>
                    <a:pt x="666" y="228"/>
                  </a:lnTo>
                  <a:lnTo>
                    <a:pt x="674" y="192"/>
                  </a:lnTo>
                  <a:lnTo>
                    <a:pt x="698" y="162"/>
                  </a:lnTo>
                  <a:lnTo>
                    <a:pt x="728" y="138"/>
                  </a:lnTo>
                  <a:lnTo>
                    <a:pt x="726" y="130"/>
                  </a:lnTo>
                  <a:lnTo>
                    <a:pt x="708" y="124"/>
                  </a:lnTo>
                  <a:lnTo>
                    <a:pt x="704" y="90"/>
                  </a:lnTo>
                  <a:lnTo>
                    <a:pt x="702" y="76"/>
                  </a:lnTo>
                  <a:lnTo>
                    <a:pt x="696" y="74"/>
                  </a:lnTo>
                  <a:lnTo>
                    <a:pt x="692" y="68"/>
                  </a:lnTo>
                  <a:lnTo>
                    <a:pt x="684" y="62"/>
                  </a:lnTo>
                  <a:lnTo>
                    <a:pt x="682" y="46"/>
                  </a:lnTo>
                  <a:lnTo>
                    <a:pt x="666" y="26"/>
                  </a:lnTo>
                  <a:lnTo>
                    <a:pt x="654" y="22"/>
                  </a:lnTo>
                  <a:lnTo>
                    <a:pt x="648" y="28"/>
                  </a:lnTo>
                  <a:lnTo>
                    <a:pt x="626" y="28"/>
                  </a:lnTo>
                  <a:lnTo>
                    <a:pt x="620" y="36"/>
                  </a:lnTo>
                  <a:lnTo>
                    <a:pt x="596" y="28"/>
                  </a:lnTo>
                  <a:lnTo>
                    <a:pt x="588" y="18"/>
                  </a:lnTo>
                  <a:lnTo>
                    <a:pt x="576" y="10"/>
                  </a:lnTo>
                  <a:lnTo>
                    <a:pt x="564" y="6"/>
                  </a:lnTo>
                  <a:lnTo>
                    <a:pt x="540" y="14"/>
                  </a:lnTo>
                  <a:lnTo>
                    <a:pt x="536" y="6"/>
                  </a:lnTo>
                  <a:lnTo>
                    <a:pt x="504" y="0"/>
                  </a:lnTo>
                  <a:lnTo>
                    <a:pt x="500" y="10"/>
                  </a:lnTo>
                  <a:lnTo>
                    <a:pt x="482" y="14"/>
                  </a:lnTo>
                  <a:lnTo>
                    <a:pt x="470" y="6"/>
                  </a:lnTo>
                  <a:lnTo>
                    <a:pt x="460" y="20"/>
                  </a:lnTo>
                  <a:lnTo>
                    <a:pt x="426" y="28"/>
                  </a:lnTo>
                  <a:lnTo>
                    <a:pt x="406" y="22"/>
                  </a:lnTo>
                  <a:lnTo>
                    <a:pt x="394" y="36"/>
                  </a:lnTo>
                  <a:lnTo>
                    <a:pt x="392" y="42"/>
                  </a:lnTo>
                  <a:lnTo>
                    <a:pt x="382" y="48"/>
                  </a:lnTo>
                  <a:lnTo>
                    <a:pt x="356" y="40"/>
                  </a:lnTo>
                  <a:lnTo>
                    <a:pt x="314" y="26"/>
                  </a:lnTo>
                  <a:lnTo>
                    <a:pt x="302" y="18"/>
                  </a:lnTo>
                  <a:lnTo>
                    <a:pt x="286" y="6"/>
                  </a:lnTo>
                  <a:lnTo>
                    <a:pt x="268" y="14"/>
                  </a:lnTo>
                  <a:lnTo>
                    <a:pt x="240" y="46"/>
                  </a:lnTo>
                  <a:lnTo>
                    <a:pt x="242" y="70"/>
                  </a:lnTo>
                  <a:lnTo>
                    <a:pt x="248" y="90"/>
                  </a:lnTo>
                  <a:lnTo>
                    <a:pt x="226" y="128"/>
                  </a:lnTo>
                  <a:lnTo>
                    <a:pt x="226" y="144"/>
                  </a:lnTo>
                  <a:lnTo>
                    <a:pt x="218" y="170"/>
                  </a:lnTo>
                  <a:lnTo>
                    <a:pt x="218" y="200"/>
                  </a:lnTo>
                  <a:lnTo>
                    <a:pt x="214" y="218"/>
                  </a:lnTo>
                  <a:lnTo>
                    <a:pt x="216" y="242"/>
                  </a:lnTo>
                  <a:lnTo>
                    <a:pt x="202" y="264"/>
                  </a:lnTo>
                  <a:lnTo>
                    <a:pt x="178" y="278"/>
                  </a:lnTo>
                  <a:lnTo>
                    <a:pt x="166" y="306"/>
                  </a:lnTo>
                  <a:lnTo>
                    <a:pt x="156" y="320"/>
                  </a:lnTo>
                  <a:lnTo>
                    <a:pt x="156" y="332"/>
                  </a:lnTo>
                  <a:lnTo>
                    <a:pt x="152" y="366"/>
                  </a:lnTo>
                  <a:lnTo>
                    <a:pt x="144" y="388"/>
                  </a:lnTo>
                  <a:lnTo>
                    <a:pt x="120" y="406"/>
                  </a:lnTo>
                  <a:lnTo>
                    <a:pt x="108" y="420"/>
                  </a:lnTo>
                  <a:lnTo>
                    <a:pt x="96" y="430"/>
                  </a:lnTo>
                  <a:lnTo>
                    <a:pt x="84" y="426"/>
                  </a:lnTo>
                  <a:lnTo>
                    <a:pt x="88" y="416"/>
                  </a:lnTo>
                  <a:lnTo>
                    <a:pt x="84" y="410"/>
                  </a:lnTo>
                  <a:lnTo>
                    <a:pt x="60" y="416"/>
                  </a:lnTo>
                  <a:lnTo>
                    <a:pt x="58" y="428"/>
                  </a:lnTo>
                  <a:lnTo>
                    <a:pt x="48" y="432"/>
                  </a:lnTo>
                  <a:lnTo>
                    <a:pt x="36" y="422"/>
                  </a:lnTo>
                  <a:lnTo>
                    <a:pt x="26" y="430"/>
                  </a:lnTo>
                  <a:lnTo>
                    <a:pt x="12" y="442"/>
                  </a:lnTo>
                  <a:lnTo>
                    <a:pt x="12" y="472"/>
                  </a:lnTo>
                  <a:lnTo>
                    <a:pt x="0" y="472"/>
                  </a:lnTo>
                  <a:lnTo>
                    <a:pt x="4" y="482"/>
                  </a:lnTo>
                  <a:lnTo>
                    <a:pt x="8" y="496"/>
                  </a:lnTo>
                  <a:lnTo>
                    <a:pt x="16" y="482"/>
                  </a:lnTo>
                  <a:lnTo>
                    <a:pt x="26" y="48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31" name="Freeform 655"/>
            <p:cNvSpPr>
              <a:spLocks/>
            </p:cNvSpPr>
            <p:nvPr/>
          </p:nvSpPr>
          <p:spPr bwMode="auto">
            <a:xfrm>
              <a:off x="6108065" y="2981259"/>
              <a:ext cx="341869" cy="345891"/>
            </a:xfrm>
            <a:custGeom>
              <a:avLst/>
              <a:gdLst>
                <a:gd name="T0" fmla="*/ 196 w 510"/>
                <a:gd name="T1" fmla="*/ 492 h 516"/>
                <a:gd name="T2" fmla="*/ 208 w 510"/>
                <a:gd name="T3" fmla="*/ 502 h 516"/>
                <a:gd name="T4" fmla="*/ 224 w 510"/>
                <a:gd name="T5" fmla="*/ 510 h 516"/>
                <a:gd name="T6" fmla="*/ 256 w 510"/>
                <a:gd name="T7" fmla="*/ 512 h 516"/>
                <a:gd name="T8" fmla="*/ 268 w 510"/>
                <a:gd name="T9" fmla="*/ 516 h 516"/>
                <a:gd name="T10" fmla="*/ 286 w 510"/>
                <a:gd name="T11" fmla="*/ 508 h 516"/>
                <a:gd name="T12" fmla="*/ 304 w 510"/>
                <a:gd name="T13" fmla="*/ 494 h 516"/>
                <a:gd name="T14" fmla="*/ 312 w 510"/>
                <a:gd name="T15" fmla="*/ 494 h 516"/>
                <a:gd name="T16" fmla="*/ 312 w 510"/>
                <a:gd name="T17" fmla="*/ 338 h 516"/>
                <a:gd name="T18" fmla="*/ 312 w 510"/>
                <a:gd name="T19" fmla="*/ 214 h 516"/>
                <a:gd name="T20" fmla="*/ 352 w 510"/>
                <a:gd name="T21" fmla="*/ 214 h 516"/>
                <a:gd name="T22" fmla="*/ 352 w 510"/>
                <a:gd name="T23" fmla="*/ 62 h 516"/>
                <a:gd name="T24" fmla="*/ 372 w 510"/>
                <a:gd name="T25" fmla="*/ 62 h 516"/>
                <a:gd name="T26" fmla="*/ 428 w 510"/>
                <a:gd name="T27" fmla="*/ 52 h 516"/>
                <a:gd name="T28" fmla="*/ 452 w 510"/>
                <a:gd name="T29" fmla="*/ 64 h 516"/>
                <a:gd name="T30" fmla="*/ 480 w 510"/>
                <a:gd name="T31" fmla="*/ 46 h 516"/>
                <a:gd name="T32" fmla="*/ 488 w 510"/>
                <a:gd name="T33" fmla="*/ 46 h 516"/>
                <a:gd name="T34" fmla="*/ 510 w 510"/>
                <a:gd name="T35" fmla="*/ 38 h 516"/>
                <a:gd name="T36" fmla="*/ 492 w 510"/>
                <a:gd name="T37" fmla="*/ 26 h 516"/>
                <a:gd name="T38" fmla="*/ 468 w 510"/>
                <a:gd name="T39" fmla="*/ 26 h 516"/>
                <a:gd name="T40" fmla="*/ 438 w 510"/>
                <a:gd name="T41" fmla="*/ 34 h 516"/>
                <a:gd name="T42" fmla="*/ 378 w 510"/>
                <a:gd name="T43" fmla="*/ 46 h 516"/>
                <a:gd name="T44" fmla="*/ 346 w 510"/>
                <a:gd name="T45" fmla="*/ 42 h 516"/>
                <a:gd name="T46" fmla="*/ 280 w 510"/>
                <a:gd name="T47" fmla="*/ 42 h 516"/>
                <a:gd name="T48" fmla="*/ 250 w 510"/>
                <a:gd name="T49" fmla="*/ 16 h 516"/>
                <a:gd name="T50" fmla="*/ 88 w 510"/>
                <a:gd name="T51" fmla="*/ 16 h 516"/>
                <a:gd name="T52" fmla="*/ 84 w 510"/>
                <a:gd name="T53" fmla="*/ 18 h 516"/>
                <a:gd name="T54" fmla="*/ 62 w 510"/>
                <a:gd name="T55" fmla="*/ 0 h 516"/>
                <a:gd name="T56" fmla="*/ 54 w 510"/>
                <a:gd name="T57" fmla="*/ 0 h 516"/>
                <a:gd name="T58" fmla="*/ 36 w 510"/>
                <a:gd name="T59" fmla="*/ 12 h 516"/>
                <a:gd name="T60" fmla="*/ 4 w 510"/>
                <a:gd name="T61" fmla="*/ 12 h 516"/>
                <a:gd name="T62" fmla="*/ 0 w 510"/>
                <a:gd name="T63" fmla="*/ 42 h 516"/>
                <a:gd name="T64" fmla="*/ 4 w 510"/>
                <a:gd name="T65" fmla="*/ 52 h 516"/>
                <a:gd name="T66" fmla="*/ 28 w 510"/>
                <a:gd name="T67" fmla="*/ 88 h 516"/>
                <a:gd name="T68" fmla="*/ 38 w 510"/>
                <a:gd name="T69" fmla="*/ 118 h 516"/>
                <a:gd name="T70" fmla="*/ 58 w 510"/>
                <a:gd name="T71" fmla="*/ 142 h 516"/>
                <a:gd name="T72" fmla="*/ 60 w 510"/>
                <a:gd name="T73" fmla="*/ 166 h 516"/>
                <a:gd name="T74" fmla="*/ 76 w 510"/>
                <a:gd name="T75" fmla="*/ 192 h 516"/>
                <a:gd name="T76" fmla="*/ 82 w 510"/>
                <a:gd name="T77" fmla="*/ 206 h 516"/>
                <a:gd name="T78" fmla="*/ 102 w 510"/>
                <a:gd name="T79" fmla="*/ 234 h 516"/>
                <a:gd name="T80" fmla="*/ 106 w 510"/>
                <a:gd name="T81" fmla="*/ 248 h 516"/>
                <a:gd name="T82" fmla="*/ 102 w 510"/>
                <a:gd name="T83" fmla="*/ 260 h 516"/>
                <a:gd name="T84" fmla="*/ 102 w 510"/>
                <a:gd name="T85" fmla="*/ 280 h 516"/>
                <a:gd name="T86" fmla="*/ 104 w 510"/>
                <a:gd name="T87" fmla="*/ 320 h 516"/>
                <a:gd name="T88" fmla="*/ 112 w 510"/>
                <a:gd name="T89" fmla="*/ 344 h 516"/>
                <a:gd name="T90" fmla="*/ 116 w 510"/>
                <a:gd name="T91" fmla="*/ 384 h 516"/>
                <a:gd name="T92" fmla="*/ 128 w 510"/>
                <a:gd name="T93" fmla="*/ 406 h 516"/>
                <a:gd name="T94" fmla="*/ 126 w 510"/>
                <a:gd name="T95" fmla="*/ 422 h 516"/>
                <a:gd name="T96" fmla="*/ 138 w 510"/>
                <a:gd name="T97" fmla="*/ 454 h 516"/>
                <a:gd name="T98" fmla="*/ 158 w 510"/>
                <a:gd name="T99" fmla="*/ 488 h 516"/>
                <a:gd name="T100" fmla="*/ 174 w 510"/>
                <a:gd name="T101" fmla="*/ 504 h 516"/>
                <a:gd name="T102" fmla="*/ 186 w 510"/>
                <a:gd name="T103" fmla="*/ 492 h 516"/>
                <a:gd name="T104" fmla="*/ 196 w 510"/>
                <a:gd name="T105" fmla="*/ 492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10" h="516">
                  <a:moveTo>
                    <a:pt x="196" y="492"/>
                  </a:moveTo>
                  <a:lnTo>
                    <a:pt x="208" y="502"/>
                  </a:lnTo>
                  <a:lnTo>
                    <a:pt x="224" y="510"/>
                  </a:lnTo>
                  <a:lnTo>
                    <a:pt x="256" y="512"/>
                  </a:lnTo>
                  <a:lnTo>
                    <a:pt x="268" y="516"/>
                  </a:lnTo>
                  <a:lnTo>
                    <a:pt x="286" y="508"/>
                  </a:lnTo>
                  <a:lnTo>
                    <a:pt x="304" y="494"/>
                  </a:lnTo>
                  <a:lnTo>
                    <a:pt x="312" y="494"/>
                  </a:lnTo>
                  <a:lnTo>
                    <a:pt x="312" y="338"/>
                  </a:lnTo>
                  <a:lnTo>
                    <a:pt x="312" y="214"/>
                  </a:lnTo>
                  <a:lnTo>
                    <a:pt x="352" y="214"/>
                  </a:lnTo>
                  <a:lnTo>
                    <a:pt x="352" y="62"/>
                  </a:lnTo>
                  <a:lnTo>
                    <a:pt x="372" y="62"/>
                  </a:lnTo>
                  <a:lnTo>
                    <a:pt x="428" y="52"/>
                  </a:lnTo>
                  <a:lnTo>
                    <a:pt x="452" y="64"/>
                  </a:lnTo>
                  <a:lnTo>
                    <a:pt x="480" y="46"/>
                  </a:lnTo>
                  <a:lnTo>
                    <a:pt x="488" y="46"/>
                  </a:lnTo>
                  <a:lnTo>
                    <a:pt x="510" y="38"/>
                  </a:lnTo>
                  <a:lnTo>
                    <a:pt x="492" y="26"/>
                  </a:lnTo>
                  <a:lnTo>
                    <a:pt x="468" y="26"/>
                  </a:lnTo>
                  <a:lnTo>
                    <a:pt x="438" y="34"/>
                  </a:lnTo>
                  <a:lnTo>
                    <a:pt x="378" y="46"/>
                  </a:lnTo>
                  <a:lnTo>
                    <a:pt x="346" y="42"/>
                  </a:lnTo>
                  <a:lnTo>
                    <a:pt x="280" y="42"/>
                  </a:lnTo>
                  <a:lnTo>
                    <a:pt x="250" y="16"/>
                  </a:lnTo>
                  <a:lnTo>
                    <a:pt x="88" y="16"/>
                  </a:lnTo>
                  <a:lnTo>
                    <a:pt x="84" y="18"/>
                  </a:lnTo>
                  <a:lnTo>
                    <a:pt x="62" y="0"/>
                  </a:lnTo>
                  <a:lnTo>
                    <a:pt x="54" y="0"/>
                  </a:lnTo>
                  <a:lnTo>
                    <a:pt x="36" y="12"/>
                  </a:lnTo>
                  <a:lnTo>
                    <a:pt x="4" y="12"/>
                  </a:lnTo>
                  <a:lnTo>
                    <a:pt x="0" y="42"/>
                  </a:lnTo>
                  <a:lnTo>
                    <a:pt x="4" y="52"/>
                  </a:lnTo>
                  <a:lnTo>
                    <a:pt x="28" y="88"/>
                  </a:lnTo>
                  <a:lnTo>
                    <a:pt x="38" y="118"/>
                  </a:lnTo>
                  <a:lnTo>
                    <a:pt x="58" y="142"/>
                  </a:lnTo>
                  <a:lnTo>
                    <a:pt x="60" y="166"/>
                  </a:lnTo>
                  <a:lnTo>
                    <a:pt x="76" y="192"/>
                  </a:lnTo>
                  <a:lnTo>
                    <a:pt x="82" y="206"/>
                  </a:lnTo>
                  <a:lnTo>
                    <a:pt x="102" y="234"/>
                  </a:lnTo>
                  <a:lnTo>
                    <a:pt x="106" y="248"/>
                  </a:lnTo>
                  <a:lnTo>
                    <a:pt x="102" y="260"/>
                  </a:lnTo>
                  <a:lnTo>
                    <a:pt x="102" y="280"/>
                  </a:lnTo>
                  <a:lnTo>
                    <a:pt x="104" y="320"/>
                  </a:lnTo>
                  <a:lnTo>
                    <a:pt x="112" y="344"/>
                  </a:lnTo>
                  <a:lnTo>
                    <a:pt x="116" y="384"/>
                  </a:lnTo>
                  <a:lnTo>
                    <a:pt x="128" y="406"/>
                  </a:lnTo>
                  <a:lnTo>
                    <a:pt x="126" y="422"/>
                  </a:lnTo>
                  <a:lnTo>
                    <a:pt x="138" y="454"/>
                  </a:lnTo>
                  <a:lnTo>
                    <a:pt x="158" y="488"/>
                  </a:lnTo>
                  <a:lnTo>
                    <a:pt x="174" y="504"/>
                  </a:lnTo>
                  <a:lnTo>
                    <a:pt x="186" y="492"/>
                  </a:lnTo>
                  <a:lnTo>
                    <a:pt x="196" y="49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32" name="Freeform 656"/>
            <p:cNvSpPr>
              <a:spLocks/>
            </p:cNvSpPr>
            <p:nvPr/>
          </p:nvSpPr>
          <p:spPr bwMode="auto">
            <a:xfrm>
              <a:off x="6811913" y="2658158"/>
              <a:ext cx="6703" cy="18769"/>
            </a:xfrm>
            <a:custGeom>
              <a:avLst/>
              <a:gdLst>
                <a:gd name="T0" fmla="*/ 10 w 10"/>
                <a:gd name="T1" fmla="*/ 28 h 28"/>
                <a:gd name="T2" fmla="*/ 0 w 10"/>
                <a:gd name="T3" fmla="*/ 16 h 28"/>
                <a:gd name="T4" fmla="*/ 0 w 10"/>
                <a:gd name="T5" fmla="*/ 0 h 28"/>
                <a:gd name="T6" fmla="*/ 4 w 10"/>
                <a:gd name="T7" fmla="*/ 0 h 28"/>
                <a:gd name="T8" fmla="*/ 6 w 10"/>
                <a:gd name="T9" fmla="*/ 8 h 28"/>
                <a:gd name="T10" fmla="*/ 10 w 10"/>
                <a:gd name="T11" fmla="*/ 18 h 28"/>
                <a:gd name="T12" fmla="*/ 10 w 10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8">
                  <a:moveTo>
                    <a:pt x="10" y="28"/>
                  </a:moveTo>
                  <a:lnTo>
                    <a:pt x="0" y="16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8"/>
                  </a:lnTo>
                  <a:lnTo>
                    <a:pt x="10" y="18"/>
                  </a:lnTo>
                  <a:lnTo>
                    <a:pt x="10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33" name="Freeform 657"/>
            <p:cNvSpPr>
              <a:spLocks/>
            </p:cNvSpPr>
            <p:nvPr/>
          </p:nvSpPr>
          <p:spPr bwMode="auto">
            <a:xfrm>
              <a:off x="6818617" y="2634027"/>
              <a:ext cx="6703" cy="13406"/>
            </a:xfrm>
            <a:custGeom>
              <a:avLst/>
              <a:gdLst>
                <a:gd name="T0" fmla="*/ 6 w 10"/>
                <a:gd name="T1" fmla="*/ 20 h 20"/>
                <a:gd name="T2" fmla="*/ 0 w 10"/>
                <a:gd name="T3" fmla="*/ 14 h 20"/>
                <a:gd name="T4" fmla="*/ 4 w 10"/>
                <a:gd name="T5" fmla="*/ 0 h 20"/>
                <a:gd name="T6" fmla="*/ 10 w 10"/>
                <a:gd name="T7" fmla="*/ 0 h 20"/>
                <a:gd name="T8" fmla="*/ 8 w 10"/>
                <a:gd name="T9" fmla="*/ 6 h 20"/>
                <a:gd name="T10" fmla="*/ 6 w 10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6" y="20"/>
                  </a:moveTo>
                  <a:lnTo>
                    <a:pt x="0" y="14"/>
                  </a:lnTo>
                  <a:lnTo>
                    <a:pt x="4" y="0"/>
                  </a:lnTo>
                  <a:lnTo>
                    <a:pt x="10" y="0"/>
                  </a:lnTo>
                  <a:lnTo>
                    <a:pt x="8" y="6"/>
                  </a:lnTo>
                  <a:lnTo>
                    <a:pt x="6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34" name="Freeform 658"/>
            <p:cNvSpPr>
              <a:spLocks/>
            </p:cNvSpPr>
            <p:nvPr/>
          </p:nvSpPr>
          <p:spPr bwMode="auto">
            <a:xfrm>
              <a:off x="6561209" y="2518730"/>
              <a:ext cx="278858" cy="309693"/>
            </a:xfrm>
            <a:custGeom>
              <a:avLst/>
              <a:gdLst>
                <a:gd name="T0" fmla="*/ 178 w 416"/>
                <a:gd name="T1" fmla="*/ 0 h 462"/>
                <a:gd name="T2" fmla="*/ 48 w 416"/>
                <a:gd name="T3" fmla="*/ 0 h 462"/>
                <a:gd name="T4" fmla="*/ 62 w 416"/>
                <a:gd name="T5" fmla="*/ 50 h 462"/>
                <a:gd name="T6" fmla="*/ 42 w 416"/>
                <a:gd name="T7" fmla="*/ 86 h 462"/>
                <a:gd name="T8" fmla="*/ 54 w 416"/>
                <a:gd name="T9" fmla="*/ 106 h 462"/>
                <a:gd name="T10" fmla="*/ 36 w 416"/>
                <a:gd name="T11" fmla="*/ 126 h 462"/>
                <a:gd name="T12" fmla="*/ 0 w 416"/>
                <a:gd name="T13" fmla="*/ 158 h 462"/>
                <a:gd name="T14" fmla="*/ 4 w 416"/>
                <a:gd name="T15" fmla="*/ 208 h 462"/>
                <a:gd name="T16" fmla="*/ 8 w 416"/>
                <a:gd name="T17" fmla="*/ 250 h 462"/>
                <a:gd name="T18" fmla="*/ 52 w 416"/>
                <a:gd name="T19" fmla="*/ 320 h 462"/>
                <a:gd name="T20" fmla="*/ 88 w 416"/>
                <a:gd name="T21" fmla="*/ 348 h 462"/>
                <a:gd name="T22" fmla="*/ 160 w 416"/>
                <a:gd name="T23" fmla="*/ 378 h 462"/>
                <a:gd name="T24" fmla="*/ 190 w 416"/>
                <a:gd name="T25" fmla="*/ 384 h 462"/>
                <a:gd name="T26" fmla="*/ 194 w 416"/>
                <a:gd name="T27" fmla="*/ 430 h 462"/>
                <a:gd name="T28" fmla="*/ 204 w 416"/>
                <a:gd name="T29" fmla="*/ 456 h 462"/>
                <a:gd name="T30" fmla="*/ 232 w 416"/>
                <a:gd name="T31" fmla="*/ 448 h 462"/>
                <a:gd name="T32" fmla="*/ 260 w 416"/>
                <a:gd name="T33" fmla="*/ 462 h 462"/>
                <a:gd name="T34" fmla="*/ 280 w 416"/>
                <a:gd name="T35" fmla="*/ 454 h 462"/>
                <a:gd name="T36" fmla="*/ 300 w 416"/>
                <a:gd name="T37" fmla="*/ 458 h 462"/>
                <a:gd name="T38" fmla="*/ 322 w 416"/>
                <a:gd name="T39" fmla="*/ 446 h 462"/>
                <a:gd name="T40" fmla="*/ 342 w 416"/>
                <a:gd name="T41" fmla="*/ 448 h 462"/>
                <a:gd name="T42" fmla="*/ 366 w 416"/>
                <a:gd name="T43" fmla="*/ 440 h 462"/>
                <a:gd name="T44" fmla="*/ 388 w 416"/>
                <a:gd name="T45" fmla="*/ 432 h 462"/>
                <a:gd name="T46" fmla="*/ 402 w 416"/>
                <a:gd name="T47" fmla="*/ 416 h 462"/>
                <a:gd name="T48" fmla="*/ 412 w 416"/>
                <a:gd name="T49" fmla="*/ 406 h 462"/>
                <a:gd name="T50" fmla="*/ 390 w 416"/>
                <a:gd name="T51" fmla="*/ 388 h 462"/>
                <a:gd name="T52" fmla="*/ 386 w 416"/>
                <a:gd name="T53" fmla="*/ 348 h 462"/>
                <a:gd name="T54" fmla="*/ 374 w 416"/>
                <a:gd name="T55" fmla="*/ 306 h 462"/>
                <a:gd name="T56" fmla="*/ 382 w 416"/>
                <a:gd name="T57" fmla="*/ 264 h 462"/>
                <a:gd name="T58" fmla="*/ 370 w 416"/>
                <a:gd name="T59" fmla="*/ 248 h 462"/>
                <a:gd name="T60" fmla="*/ 360 w 416"/>
                <a:gd name="T61" fmla="*/ 236 h 462"/>
                <a:gd name="T62" fmla="*/ 364 w 416"/>
                <a:gd name="T63" fmla="*/ 180 h 462"/>
                <a:gd name="T64" fmla="*/ 314 w 416"/>
                <a:gd name="T65" fmla="*/ 11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16" h="462">
                  <a:moveTo>
                    <a:pt x="314" y="92"/>
                  </a:moveTo>
                  <a:lnTo>
                    <a:pt x="178" y="0"/>
                  </a:lnTo>
                  <a:lnTo>
                    <a:pt x="172" y="0"/>
                  </a:lnTo>
                  <a:lnTo>
                    <a:pt x="48" y="0"/>
                  </a:lnTo>
                  <a:lnTo>
                    <a:pt x="40" y="12"/>
                  </a:lnTo>
                  <a:lnTo>
                    <a:pt x="62" y="50"/>
                  </a:lnTo>
                  <a:lnTo>
                    <a:pt x="44" y="72"/>
                  </a:lnTo>
                  <a:lnTo>
                    <a:pt x="42" y="86"/>
                  </a:lnTo>
                  <a:lnTo>
                    <a:pt x="58" y="98"/>
                  </a:lnTo>
                  <a:lnTo>
                    <a:pt x="54" y="106"/>
                  </a:lnTo>
                  <a:lnTo>
                    <a:pt x="42" y="114"/>
                  </a:lnTo>
                  <a:lnTo>
                    <a:pt x="36" y="126"/>
                  </a:lnTo>
                  <a:lnTo>
                    <a:pt x="14" y="156"/>
                  </a:lnTo>
                  <a:lnTo>
                    <a:pt x="0" y="158"/>
                  </a:lnTo>
                  <a:lnTo>
                    <a:pt x="0" y="194"/>
                  </a:lnTo>
                  <a:lnTo>
                    <a:pt x="4" y="208"/>
                  </a:lnTo>
                  <a:lnTo>
                    <a:pt x="2" y="228"/>
                  </a:lnTo>
                  <a:lnTo>
                    <a:pt x="8" y="250"/>
                  </a:lnTo>
                  <a:lnTo>
                    <a:pt x="34" y="270"/>
                  </a:lnTo>
                  <a:lnTo>
                    <a:pt x="52" y="320"/>
                  </a:lnTo>
                  <a:lnTo>
                    <a:pt x="66" y="340"/>
                  </a:lnTo>
                  <a:lnTo>
                    <a:pt x="88" y="348"/>
                  </a:lnTo>
                  <a:lnTo>
                    <a:pt x="138" y="370"/>
                  </a:lnTo>
                  <a:lnTo>
                    <a:pt x="160" y="378"/>
                  </a:lnTo>
                  <a:lnTo>
                    <a:pt x="172" y="370"/>
                  </a:lnTo>
                  <a:lnTo>
                    <a:pt x="190" y="384"/>
                  </a:lnTo>
                  <a:lnTo>
                    <a:pt x="200" y="416"/>
                  </a:lnTo>
                  <a:lnTo>
                    <a:pt x="194" y="430"/>
                  </a:lnTo>
                  <a:lnTo>
                    <a:pt x="202" y="444"/>
                  </a:lnTo>
                  <a:lnTo>
                    <a:pt x="204" y="456"/>
                  </a:lnTo>
                  <a:lnTo>
                    <a:pt x="226" y="456"/>
                  </a:lnTo>
                  <a:lnTo>
                    <a:pt x="232" y="448"/>
                  </a:lnTo>
                  <a:lnTo>
                    <a:pt x="246" y="448"/>
                  </a:lnTo>
                  <a:lnTo>
                    <a:pt x="260" y="462"/>
                  </a:lnTo>
                  <a:lnTo>
                    <a:pt x="272" y="462"/>
                  </a:lnTo>
                  <a:lnTo>
                    <a:pt x="280" y="454"/>
                  </a:lnTo>
                  <a:lnTo>
                    <a:pt x="290" y="454"/>
                  </a:lnTo>
                  <a:lnTo>
                    <a:pt x="300" y="458"/>
                  </a:lnTo>
                  <a:lnTo>
                    <a:pt x="314" y="456"/>
                  </a:lnTo>
                  <a:lnTo>
                    <a:pt x="322" y="446"/>
                  </a:lnTo>
                  <a:lnTo>
                    <a:pt x="334" y="446"/>
                  </a:lnTo>
                  <a:lnTo>
                    <a:pt x="342" y="448"/>
                  </a:lnTo>
                  <a:lnTo>
                    <a:pt x="356" y="438"/>
                  </a:lnTo>
                  <a:lnTo>
                    <a:pt x="366" y="440"/>
                  </a:lnTo>
                  <a:lnTo>
                    <a:pt x="378" y="434"/>
                  </a:lnTo>
                  <a:lnTo>
                    <a:pt x="388" y="432"/>
                  </a:lnTo>
                  <a:lnTo>
                    <a:pt x="392" y="422"/>
                  </a:lnTo>
                  <a:lnTo>
                    <a:pt x="402" y="416"/>
                  </a:lnTo>
                  <a:lnTo>
                    <a:pt x="416" y="412"/>
                  </a:lnTo>
                  <a:lnTo>
                    <a:pt x="412" y="406"/>
                  </a:lnTo>
                  <a:lnTo>
                    <a:pt x="398" y="402"/>
                  </a:lnTo>
                  <a:lnTo>
                    <a:pt x="390" y="388"/>
                  </a:lnTo>
                  <a:lnTo>
                    <a:pt x="384" y="366"/>
                  </a:lnTo>
                  <a:lnTo>
                    <a:pt x="386" y="348"/>
                  </a:lnTo>
                  <a:lnTo>
                    <a:pt x="374" y="318"/>
                  </a:lnTo>
                  <a:lnTo>
                    <a:pt x="374" y="306"/>
                  </a:lnTo>
                  <a:lnTo>
                    <a:pt x="374" y="278"/>
                  </a:lnTo>
                  <a:lnTo>
                    <a:pt x="382" y="264"/>
                  </a:lnTo>
                  <a:lnTo>
                    <a:pt x="380" y="256"/>
                  </a:lnTo>
                  <a:lnTo>
                    <a:pt x="370" y="248"/>
                  </a:lnTo>
                  <a:lnTo>
                    <a:pt x="364" y="236"/>
                  </a:lnTo>
                  <a:lnTo>
                    <a:pt x="360" y="236"/>
                  </a:lnTo>
                  <a:lnTo>
                    <a:pt x="354" y="214"/>
                  </a:lnTo>
                  <a:lnTo>
                    <a:pt x="364" y="180"/>
                  </a:lnTo>
                  <a:lnTo>
                    <a:pt x="370" y="166"/>
                  </a:lnTo>
                  <a:lnTo>
                    <a:pt x="314" y="110"/>
                  </a:lnTo>
                  <a:lnTo>
                    <a:pt x="314" y="9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35" name="Freeform 660"/>
            <p:cNvSpPr>
              <a:spLocks/>
            </p:cNvSpPr>
            <p:nvPr/>
          </p:nvSpPr>
          <p:spPr bwMode="auto">
            <a:xfrm>
              <a:off x="6578638" y="2794906"/>
              <a:ext cx="264111" cy="471913"/>
            </a:xfrm>
            <a:custGeom>
              <a:avLst/>
              <a:gdLst>
                <a:gd name="T0" fmla="*/ 362 w 394"/>
                <a:gd name="T1" fmla="*/ 20 h 704"/>
                <a:gd name="T2" fmla="*/ 340 w 394"/>
                <a:gd name="T3" fmla="*/ 28 h 704"/>
                <a:gd name="T4" fmla="*/ 316 w 394"/>
                <a:gd name="T5" fmla="*/ 36 h 704"/>
                <a:gd name="T6" fmla="*/ 296 w 394"/>
                <a:gd name="T7" fmla="*/ 34 h 704"/>
                <a:gd name="T8" fmla="*/ 274 w 394"/>
                <a:gd name="T9" fmla="*/ 46 h 704"/>
                <a:gd name="T10" fmla="*/ 254 w 394"/>
                <a:gd name="T11" fmla="*/ 42 h 704"/>
                <a:gd name="T12" fmla="*/ 234 w 394"/>
                <a:gd name="T13" fmla="*/ 50 h 704"/>
                <a:gd name="T14" fmla="*/ 206 w 394"/>
                <a:gd name="T15" fmla="*/ 36 h 704"/>
                <a:gd name="T16" fmla="*/ 178 w 394"/>
                <a:gd name="T17" fmla="*/ 44 h 704"/>
                <a:gd name="T18" fmla="*/ 160 w 394"/>
                <a:gd name="T19" fmla="*/ 82 h 704"/>
                <a:gd name="T20" fmla="*/ 174 w 394"/>
                <a:gd name="T21" fmla="*/ 138 h 704"/>
                <a:gd name="T22" fmla="*/ 206 w 394"/>
                <a:gd name="T23" fmla="*/ 244 h 704"/>
                <a:gd name="T24" fmla="*/ 182 w 394"/>
                <a:gd name="T25" fmla="*/ 262 h 704"/>
                <a:gd name="T26" fmla="*/ 178 w 394"/>
                <a:gd name="T27" fmla="*/ 278 h 704"/>
                <a:gd name="T28" fmla="*/ 162 w 394"/>
                <a:gd name="T29" fmla="*/ 256 h 704"/>
                <a:gd name="T30" fmla="*/ 164 w 394"/>
                <a:gd name="T31" fmla="*/ 204 h 704"/>
                <a:gd name="T32" fmla="*/ 158 w 394"/>
                <a:gd name="T33" fmla="*/ 170 h 704"/>
                <a:gd name="T34" fmla="*/ 118 w 394"/>
                <a:gd name="T35" fmla="*/ 160 h 704"/>
                <a:gd name="T36" fmla="*/ 0 w 394"/>
                <a:gd name="T37" fmla="*/ 200 h 704"/>
                <a:gd name="T38" fmla="*/ 0 w 394"/>
                <a:gd name="T39" fmla="*/ 236 h 704"/>
                <a:gd name="T40" fmla="*/ 30 w 394"/>
                <a:gd name="T41" fmla="*/ 236 h 704"/>
                <a:gd name="T42" fmla="*/ 76 w 394"/>
                <a:gd name="T43" fmla="*/ 268 h 704"/>
                <a:gd name="T44" fmla="*/ 90 w 394"/>
                <a:gd name="T45" fmla="*/ 278 h 704"/>
                <a:gd name="T46" fmla="*/ 92 w 394"/>
                <a:gd name="T47" fmla="*/ 328 h 704"/>
                <a:gd name="T48" fmla="*/ 82 w 394"/>
                <a:gd name="T49" fmla="*/ 368 h 704"/>
                <a:gd name="T50" fmla="*/ 92 w 394"/>
                <a:gd name="T51" fmla="*/ 406 h 704"/>
                <a:gd name="T52" fmla="*/ 72 w 394"/>
                <a:gd name="T53" fmla="*/ 460 h 704"/>
                <a:gd name="T54" fmla="*/ 40 w 394"/>
                <a:gd name="T55" fmla="*/ 560 h 704"/>
                <a:gd name="T56" fmla="*/ 48 w 394"/>
                <a:gd name="T57" fmla="*/ 664 h 704"/>
                <a:gd name="T58" fmla="*/ 50 w 394"/>
                <a:gd name="T59" fmla="*/ 678 h 704"/>
                <a:gd name="T60" fmla="*/ 58 w 394"/>
                <a:gd name="T61" fmla="*/ 704 h 704"/>
                <a:gd name="T62" fmla="*/ 82 w 394"/>
                <a:gd name="T63" fmla="*/ 700 h 704"/>
                <a:gd name="T64" fmla="*/ 80 w 394"/>
                <a:gd name="T65" fmla="*/ 670 h 704"/>
                <a:gd name="T66" fmla="*/ 72 w 394"/>
                <a:gd name="T67" fmla="*/ 662 h 704"/>
                <a:gd name="T68" fmla="*/ 110 w 394"/>
                <a:gd name="T69" fmla="*/ 630 h 704"/>
                <a:gd name="T70" fmla="*/ 168 w 394"/>
                <a:gd name="T71" fmla="*/ 604 h 704"/>
                <a:gd name="T72" fmla="*/ 182 w 394"/>
                <a:gd name="T73" fmla="*/ 574 h 704"/>
                <a:gd name="T74" fmla="*/ 184 w 394"/>
                <a:gd name="T75" fmla="*/ 548 h 704"/>
                <a:gd name="T76" fmla="*/ 182 w 394"/>
                <a:gd name="T77" fmla="*/ 504 h 704"/>
                <a:gd name="T78" fmla="*/ 168 w 394"/>
                <a:gd name="T79" fmla="*/ 452 h 704"/>
                <a:gd name="T80" fmla="*/ 156 w 394"/>
                <a:gd name="T81" fmla="*/ 416 h 704"/>
                <a:gd name="T82" fmla="*/ 160 w 394"/>
                <a:gd name="T83" fmla="*/ 400 h 704"/>
                <a:gd name="T84" fmla="*/ 196 w 394"/>
                <a:gd name="T85" fmla="*/ 374 h 704"/>
                <a:gd name="T86" fmla="*/ 234 w 394"/>
                <a:gd name="T87" fmla="*/ 334 h 704"/>
                <a:gd name="T88" fmla="*/ 284 w 394"/>
                <a:gd name="T89" fmla="*/ 296 h 704"/>
                <a:gd name="T90" fmla="*/ 330 w 394"/>
                <a:gd name="T91" fmla="*/ 282 h 704"/>
                <a:gd name="T92" fmla="*/ 360 w 394"/>
                <a:gd name="T93" fmla="*/ 250 h 704"/>
                <a:gd name="T94" fmla="*/ 392 w 394"/>
                <a:gd name="T95" fmla="*/ 198 h 704"/>
                <a:gd name="T96" fmla="*/ 388 w 394"/>
                <a:gd name="T97" fmla="*/ 162 h 704"/>
                <a:gd name="T98" fmla="*/ 384 w 394"/>
                <a:gd name="T99" fmla="*/ 110 h 704"/>
                <a:gd name="T100" fmla="*/ 386 w 394"/>
                <a:gd name="T101" fmla="*/ 92 h 704"/>
                <a:gd name="T102" fmla="*/ 382 w 394"/>
                <a:gd name="T103" fmla="*/ 44 h 704"/>
                <a:gd name="T104" fmla="*/ 390 w 394"/>
                <a:gd name="T105" fmla="*/ 0 h 704"/>
                <a:gd name="T106" fmla="*/ 366 w 394"/>
                <a:gd name="T107" fmla="*/ 10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94" h="704">
                  <a:moveTo>
                    <a:pt x="366" y="10"/>
                  </a:moveTo>
                  <a:lnTo>
                    <a:pt x="362" y="20"/>
                  </a:lnTo>
                  <a:lnTo>
                    <a:pt x="352" y="22"/>
                  </a:lnTo>
                  <a:lnTo>
                    <a:pt x="340" y="28"/>
                  </a:lnTo>
                  <a:lnTo>
                    <a:pt x="330" y="26"/>
                  </a:lnTo>
                  <a:lnTo>
                    <a:pt x="316" y="36"/>
                  </a:lnTo>
                  <a:lnTo>
                    <a:pt x="308" y="34"/>
                  </a:lnTo>
                  <a:lnTo>
                    <a:pt x="296" y="34"/>
                  </a:lnTo>
                  <a:lnTo>
                    <a:pt x="288" y="44"/>
                  </a:lnTo>
                  <a:lnTo>
                    <a:pt x="274" y="46"/>
                  </a:lnTo>
                  <a:lnTo>
                    <a:pt x="264" y="42"/>
                  </a:lnTo>
                  <a:lnTo>
                    <a:pt x="254" y="42"/>
                  </a:lnTo>
                  <a:lnTo>
                    <a:pt x="246" y="50"/>
                  </a:lnTo>
                  <a:lnTo>
                    <a:pt x="234" y="50"/>
                  </a:lnTo>
                  <a:lnTo>
                    <a:pt x="220" y="36"/>
                  </a:lnTo>
                  <a:lnTo>
                    <a:pt x="206" y="36"/>
                  </a:lnTo>
                  <a:lnTo>
                    <a:pt x="200" y="44"/>
                  </a:lnTo>
                  <a:lnTo>
                    <a:pt x="178" y="44"/>
                  </a:lnTo>
                  <a:lnTo>
                    <a:pt x="164" y="62"/>
                  </a:lnTo>
                  <a:lnTo>
                    <a:pt x="160" y="82"/>
                  </a:lnTo>
                  <a:lnTo>
                    <a:pt x="164" y="124"/>
                  </a:lnTo>
                  <a:lnTo>
                    <a:pt x="174" y="138"/>
                  </a:lnTo>
                  <a:lnTo>
                    <a:pt x="210" y="186"/>
                  </a:lnTo>
                  <a:lnTo>
                    <a:pt x="206" y="244"/>
                  </a:lnTo>
                  <a:lnTo>
                    <a:pt x="190" y="246"/>
                  </a:lnTo>
                  <a:lnTo>
                    <a:pt x="182" y="262"/>
                  </a:lnTo>
                  <a:lnTo>
                    <a:pt x="182" y="278"/>
                  </a:lnTo>
                  <a:lnTo>
                    <a:pt x="178" y="278"/>
                  </a:lnTo>
                  <a:lnTo>
                    <a:pt x="174" y="266"/>
                  </a:lnTo>
                  <a:lnTo>
                    <a:pt x="162" y="256"/>
                  </a:lnTo>
                  <a:lnTo>
                    <a:pt x="150" y="230"/>
                  </a:lnTo>
                  <a:lnTo>
                    <a:pt x="164" y="204"/>
                  </a:lnTo>
                  <a:lnTo>
                    <a:pt x="166" y="190"/>
                  </a:lnTo>
                  <a:lnTo>
                    <a:pt x="158" y="170"/>
                  </a:lnTo>
                  <a:lnTo>
                    <a:pt x="126" y="176"/>
                  </a:lnTo>
                  <a:lnTo>
                    <a:pt x="118" y="160"/>
                  </a:lnTo>
                  <a:lnTo>
                    <a:pt x="106" y="154"/>
                  </a:lnTo>
                  <a:lnTo>
                    <a:pt x="0" y="200"/>
                  </a:lnTo>
                  <a:lnTo>
                    <a:pt x="6" y="222"/>
                  </a:lnTo>
                  <a:lnTo>
                    <a:pt x="0" y="236"/>
                  </a:lnTo>
                  <a:lnTo>
                    <a:pt x="12" y="238"/>
                  </a:lnTo>
                  <a:lnTo>
                    <a:pt x="30" y="236"/>
                  </a:lnTo>
                  <a:lnTo>
                    <a:pt x="62" y="266"/>
                  </a:lnTo>
                  <a:lnTo>
                    <a:pt x="76" y="268"/>
                  </a:lnTo>
                  <a:lnTo>
                    <a:pt x="80" y="274"/>
                  </a:lnTo>
                  <a:lnTo>
                    <a:pt x="90" y="278"/>
                  </a:lnTo>
                  <a:lnTo>
                    <a:pt x="96" y="318"/>
                  </a:lnTo>
                  <a:lnTo>
                    <a:pt x="92" y="328"/>
                  </a:lnTo>
                  <a:lnTo>
                    <a:pt x="96" y="348"/>
                  </a:lnTo>
                  <a:lnTo>
                    <a:pt x="82" y="368"/>
                  </a:lnTo>
                  <a:lnTo>
                    <a:pt x="84" y="388"/>
                  </a:lnTo>
                  <a:lnTo>
                    <a:pt x="92" y="406"/>
                  </a:lnTo>
                  <a:lnTo>
                    <a:pt x="74" y="440"/>
                  </a:lnTo>
                  <a:lnTo>
                    <a:pt x="72" y="460"/>
                  </a:lnTo>
                  <a:lnTo>
                    <a:pt x="32" y="516"/>
                  </a:lnTo>
                  <a:lnTo>
                    <a:pt x="40" y="560"/>
                  </a:lnTo>
                  <a:lnTo>
                    <a:pt x="50" y="596"/>
                  </a:lnTo>
                  <a:lnTo>
                    <a:pt x="48" y="664"/>
                  </a:lnTo>
                  <a:lnTo>
                    <a:pt x="54" y="672"/>
                  </a:lnTo>
                  <a:lnTo>
                    <a:pt x="50" y="678"/>
                  </a:lnTo>
                  <a:lnTo>
                    <a:pt x="52" y="702"/>
                  </a:lnTo>
                  <a:lnTo>
                    <a:pt x="58" y="704"/>
                  </a:lnTo>
                  <a:lnTo>
                    <a:pt x="62" y="702"/>
                  </a:lnTo>
                  <a:lnTo>
                    <a:pt x="82" y="700"/>
                  </a:lnTo>
                  <a:lnTo>
                    <a:pt x="82" y="674"/>
                  </a:lnTo>
                  <a:lnTo>
                    <a:pt x="80" y="670"/>
                  </a:lnTo>
                  <a:lnTo>
                    <a:pt x="74" y="670"/>
                  </a:lnTo>
                  <a:lnTo>
                    <a:pt x="72" y="662"/>
                  </a:lnTo>
                  <a:lnTo>
                    <a:pt x="82" y="644"/>
                  </a:lnTo>
                  <a:lnTo>
                    <a:pt x="110" y="630"/>
                  </a:lnTo>
                  <a:lnTo>
                    <a:pt x="144" y="618"/>
                  </a:lnTo>
                  <a:lnTo>
                    <a:pt x="168" y="604"/>
                  </a:lnTo>
                  <a:lnTo>
                    <a:pt x="182" y="582"/>
                  </a:lnTo>
                  <a:lnTo>
                    <a:pt x="182" y="574"/>
                  </a:lnTo>
                  <a:lnTo>
                    <a:pt x="176" y="574"/>
                  </a:lnTo>
                  <a:lnTo>
                    <a:pt x="184" y="548"/>
                  </a:lnTo>
                  <a:lnTo>
                    <a:pt x="186" y="506"/>
                  </a:lnTo>
                  <a:lnTo>
                    <a:pt x="182" y="504"/>
                  </a:lnTo>
                  <a:lnTo>
                    <a:pt x="174" y="470"/>
                  </a:lnTo>
                  <a:lnTo>
                    <a:pt x="168" y="452"/>
                  </a:lnTo>
                  <a:lnTo>
                    <a:pt x="166" y="438"/>
                  </a:lnTo>
                  <a:lnTo>
                    <a:pt x="156" y="416"/>
                  </a:lnTo>
                  <a:lnTo>
                    <a:pt x="162" y="408"/>
                  </a:lnTo>
                  <a:lnTo>
                    <a:pt x="160" y="400"/>
                  </a:lnTo>
                  <a:lnTo>
                    <a:pt x="170" y="398"/>
                  </a:lnTo>
                  <a:lnTo>
                    <a:pt x="196" y="374"/>
                  </a:lnTo>
                  <a:lnTo>
                    <a:pt x="216" y="356"/>
                  </a:lnTo>
                  <a:lnTo>
                    <a:pt x="234" y="334"/>
                  </a:lnTo>
                  <a:lnTo>
                    <a:pt x="258" y="314"/>
                  </a:lnTo>
                  <a:lnTo>
                    <a:pt x="284" y="296"/>
                  </a:lnTo>
                  <a:lnTo>
                    <a:pt x="312" y="286"/>
                  </a:lnTo>
                  <a:lnTo>
                    <a:pt x="330" y="282"/>
                  </a:lnTo>
                  <a:lnTo>
                    <a:pt x="336" y="268"/>
                  </a:lnTo>
                  <a:lnTo>
                    <a:pt x="360" y="250"/>
                  </a:lnTo>
                  <a:lnTo>
                    <a:pt x="380" y="224"/>
                  </a:lnTo>
                  <a:lnTo>
                    <a:pt x="392" y="198"/>
                  </a:lnTo>
                  <a:lnTo>
                    <a:pt x="394" y="178"/>
                  </a:lnTo>
                  <a:lnTo>
                    <a:pt x="388" y="162"/>
                  </a:lnTo>
                  <a:lnTo>
                    <a:pt x="386" y="128"/>
                  </a:lnTo>
                  <a:lnTo>
                    <a:pt x="384" y="110"/>
                  </a:lnTo>
                  <a:lnTo>
                    <a:pt x="390" y="100"/>
                  </a:lnTo>
                  <a:lnTo>
                    <a:pt x="386" y="92"/>
                  </a:lnTo>
                  <a:lnTo>
                    <a:pt x="388" y="76"/>
                  </a:lnTo>
                  <a:lnTo>
                    <a:pt x="382" y="44"/>
                  </a:lnTo>
                  <a:lnTo>
                    <a:pt x="390" y="18"/>
                  </a:lnTo>
                  <a:lnTo>
                    <a:pt x="390" y="0"/>
                  </a:lnTo>
                  <a:lnTo>
                    <a:pt x="376" y="4"/>
                  </a:lnTo>
                  <a:lnTo>
                    <a:pt x="366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36" name="Freeform 661"/>
            <p:cNvSpPr>
              <a:spLocks noEditPoints="1"/>
            </p:cNvSpPr>
            <p:nvPr/>
          </p:nvSpPr>
          <p:spPr bwMode="auto">
            <a:xfrm>
              <a:off x="6224704" y="3127390"/>
              <a:ext cx="408902" cy="368682"/>
            </a:xfrm>
            <a:custGeom>
              <a:avLst/>
              <a:gdLst>
                <a:gd name="T0" fmla="*/ 580 w 610"/>
                <a:gd name="T1" fmla="*/ 206 h 550"/>
                <a:gd name="T2" fmla="*/ 574 w 610"/>
                <a:gd name="T3" fmla="*/ 228 h 550"/>
                <a:gd name="T4" fmla="*/ 534 w 610"/>
                <a:gd name="T5" fmla="*/ 210 h 550"/>
                <a:gd name="T6" fmla="*/ 530 w 610"/>
                <a:gd name="T7" fmla="*/ 190 h 550"/>
                <a:gd name="T8" fmla="*/ 556 w 610"/>
                <a:gd name="T9" fmla="*/ 162 h 550"/>
                <a:gd name="T10" fmla="*/ 576 w 610"/>
                <a:gd name="T11" fmla="*/ 168 h 550"/>
                <a:gd name="T12" fmla="*/ 568 w 610"/>
                <a:gd name="T13" fmla="*/ 64 h 550"/>
                <a:gd name="T14" fmla="*/ 542 w 610"/>
                <a:gd name="T15" fmla="*/ 8 h 550"/>
                <a:gd name="T16" fmla="*/ 510 w 610"/>
                <a:gd name="T17" fmla="*/ 6 h 550"/>
                <a:gd name="T18" fmla="*/ 470 w 610"/>
                <a:gd name="T19" fmla="*/ 14 h 550"/>
                <a:gd name="T20" fmla="*/ 410 w 610"/>
                <a:gd name="T21" fmla="*/ 58 h 550"/>
                <a:gd name="T22" fmla="*/ 396 w 610"/>
                <a:gd name="T23" fmla="*/ 72 h 550"/>
                <a:gd name="T24" fmla="*/ 382 w 610"/>
                <a:gd name="T25" fmla="*/ 100 h 550"/>
                <a:gd name="T26" fmla="*/ 354 w 610"/>
                <a:gd name="T27" fmla="*/ 116 h 550"/>
                <a:gd name="T28" fmla="*/ 316 w 610"/>
                <a:gd name="T29" fmla="*/ 158 h 550"/>
                <a:gd name="T30" fmla="*/ 276 w 610"/>
                <a:gd name="T31" fmla="*/ 148 h 550"/>
                <a:gd name="T32" fmla="*/ 246 w 610"/>
                <a:gd name="T33" fmla="*/ 138 h 550"/>
                <a:gd name="T34" fmla="*/ 220 w 610"/>
                <a:gd name="T35" fmla="*/ 182 h 550"/>
                <a:gd name="T36" fmla="*/ 198 w 610"/>
                <a:gd name="T37" fmla="*/ 200 h 550"/>
                <a:gd name="T38" fmla="*/ 152 w 610"/>
                <a:gd name="T39" fmla="*/ 192 h 550"/>
                <a:gd name="T40" fmla="*/ 152 w 610"/>
                <a:gd name="T41" fmla="*/ 144 h 550"/>
                <a:gd name="T42" fmla="*/ 138 w 610"/>
                <a:gd name="T43" fmla="*/ 276 h 550"/>
                <a:gd name="T44" fmla="*/ 112 w 610"/>
                <a:gd name="T45" fmla="*/ 290 h 550"/>
                <a:gd name="T46" fmla="*/ 82 w 610"/>
                <a:gd name="T47" fmla="*/ 294 h 550"/>
                <a:gd name="T48" fmla="*/ 34 w 610"/>
                <a:gd name="T49" fmla="*/ 284 h 550"/>
                <a:gd name="T50" fmla="*/ 12 w 610"/>
                <a:gd name="T51" fmla="*/ 274 h 550"/>
                <a:gd name="T52" fmla="*/ 14 w 610"/>
                <a:gd name="T53" fmla="*/ 314 h 550"/>
                <a:gd name="T54" fmla="*/ 32 w 610"/>
                <a:gd name="T55" fmla="*/ 364 h 550"/>
                <a:gd name="T56" fmla="*/ 64 w 610"/>
                <a:gd name="T57" fmla="*/ 426 h 550"/>
                <a:gd name="T58" fmla="*/ 60 w 610"/>
                <a:gd name="T59" fmla="*/ 462 h 550"/>
                <a:gd name="T60" fmla="*/ 50 w 610"/>
                <a:gd name="T61" fmla="*/ 472 h 550"/>
                <a:gd name="T62" fmla="*/ 64 w 610"/>
                <a:gd name="T63" fmla="*/ 508 h 550"/>
                <a:gd name="T64" fmla="*/ 76 w 610"/>
                <a:gd name="T65" fmla="*/ 520 h 550"/>
                <a:gd name="T66" fmla="*/ 102 w 610"/>
                <a:gd name="T67" fmla="*/ 534 h 550"/>
                <a:gd name="T68" fmla="*/ 126 w 610"/>
                <a:gd name="T69" fmla="*/ 550 h 550"/>
                <a:gd name="T70" fmla="*/ 188 w 610"/>
                <a:gd name="T71" fmla="*/ 532 h 550"/>
                <a:gd name="T72" fmla="*/ 226 w 610"/>
                <a:gd name="T73" fmla="*/ 514 h 550"/>
                <a:gd name="T74" fmla="*/ 254 w 610"/>
                <a:gd name="T75" fmla="*/ 514 h 550"/>
                <a:gd name="T76" fmla="*/ 296 w 610"/>
                <a:gd name="T77" fmla="*/ 522 h 550"/>
                <a:gd name="T78" fmla="*/ 322 w 610"/>
                <a:gd name="T79" fmla="*/ 512 h 550"/>
                <a:gd name="T80" fmla="*/ 344 w 610"/>
                <a:gd name="T81" fmla="*/ 502 h 550"/>
                <a:gd name="T82" fmla="*/ 410 w 610"/>
                <a:gd name="T83" fmla="*/ 472 h 550"/>
                <a:gd name="T84" fmla="*/ 468 w 610"/>
                <a:gd name="T85" fmla="*/ 416 h 550"/>
                <a:gd name="T86" fmla="*/ 504 w 610"/>
                <a:gd name="T87" fmla="*/ 384 h 550"/>
                <a:gd name="T88" fmla="*/ 540 w 610"/>
                <a:gd name="T89" fmla="*/ 320 h 550"/>
                <a:gd name="T90" fmla="*/ 574 w 610"/>
                <a:gd name="T91" fmla="*/ 286 h 550"/>
                <a:gd name="T92" fmla="*/ 598 w 610"/>
                <a:gd name="T93" fmla="*/ 238 h 550"/>
                <a:gd name="T94" fmla="*/ 590 w 610"/>
                <a:gd name="T95" fmla="*/ 206 h 550"/>
                <a:gd name="T96" fmla="*/ 464 w 610"/>
                <a:gd name="T97" fmla="*/ 328 h 550"/>
                <a:gd name="T98" fmla="*/ 438 w 610"/>
                <a:gd name="T99" fmla="*/ 350 h 550"/>
                <a:gd name="T100" fmla="*/ 406 w 610"/>
                <a:gd name="T101" fmla="*/ 366 h 550"/>
                <a:gd name="T102" fmla="*/ 386 w 610"/>
                <a:gd name="T103" fmla="*/ 324 h 550"/>
                <a:gd name="T104" fmla="*/ 428 w 610"/>
                <a:gd name="T105" fmla="*/ 294 h 550"/>
                <a:gd name="T106" fmla="*/ 448 w 610"/>
                <a:gd name="T107" fmla="*/ 284 h 550"/>
                <a:gd name="T108" fmla="*/ 478 w 610"/>
                <a:gd name="T109" fmla="*/ 31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10" h="550">
                  <a:moveTo>
                    <a:pt x="586" y="208"/>
                  </a:moveTo>
                  <a:lnTo>
                    <a:pt x="580" y="206"/>
                  </a:lnTo>
                  <a:lnTo>
                    <a:pt x="574" y="214"/>
                  </a:lnTo>
                  <a:lnTo>
                    <a:pt x="574" y="228"/>
                  </a:lnTo>
                  <a:lnTo>
                    <a:pt x="542" y="224"/>
                  </a:lnTo>
                  <a:lnTo>
                    <a:pt x="534" y="210"/>
                  </a:lnTo>
                  <a:lnTo>
                    <a:pt x="526" y="208"/>
                  </a:lnTo>
                  <a:lnTo>
                    <a:pt x="530" y="190"/>
                  </a:lnTo>
                  <a:lnTo>
                    <a:pt x="546" y="166"/>
                  </a:lnTo>
                  <a:lnTo>
                    <a:pt x="556" y="162"/>
                  </a:lnTo>
                  <a:lnTo>
                    <a:pt x="560" y="166"/>
                  </a:lnTo>
                  <a:lnTo>
                    <a:pt x="576" y="168"/>
                  </a:lnTo>
                  <a:lnTo>
                    <a:pt x="578" y="100"/>
                  </a:lnTo>
                  <a:lnTo>
                    <a:pt x="568" y="64"/>
                  </a:lnTo>
                  <a:lnTo>
                    <a:pt x="560" y="20"/>
                  </a:lnTo>
                  <a:lnTo>
                    <a:pt x="542" y="8"/>
                  </a:lnTo>
                  <a:lnTo>
                    <a:pt x="526" y="10"/>
                  </a:lnTo>
                  <a:lnTo>
                    <a:pt x="510" y="6"/>
                  </a:lnTo>
                  <a:lnTo>
                    <a:pt x="484" y="0"/>
                  </a:lnTo>
                  <a:lnTo>
                    <a:pt x="470" y="14"/>
                  </a:lnTo>
                  <a:lnTo>
                    <a:pt x="446" y="22"/>
                  </a:lnTo>
                  <a:lnTo>
                    <a:pt x="410" y="58"/>
                  </a:lnTo>
                  <a:lnTo>
                    <a:pt x="402" y="70"/>
                  </a:lnTo>
                  <a:lnTo>
                    <a:pt x="396" y="72"/>
                  </a:lnTo>
                  <a:lnTo>
                    <a:pt x="390" y="98"/>
                  </a:lnTo>
                  <a:lnTo>
                    <a:pt x="382" y="100"/>
                  </a:lnTo>
                  <a:lnTo>
                    <a:pt x="376" y="110"/>
                  </a:lnTo>
                  <a:lnTo>
                    <a:pt x="354" y="116"/>
                  </a:lnTo>
                  <a:lnTo>
                    <a:pt x="342" y="154"/>
                  </a:lnTo>
                  <a:lnTo>
                    <a:pt x="316" y="158"/>
                  </a:lnTo>
                  <a:lnTo>
                    <a:pt x="306" y="162"/>
                  </a:lnTo>
                  <a:lnTo>
                    <a:pt x="276" y="148"/>
                  </a:lnTo>
                  <a:lnTo>
                    <a:pt x="266" y="136"/>
                  </a:lnTo>
                  <a:lnTo>
                    <a:pt x="246" y="138"/>
                  </a:lnTo>
                  <a:lnTo>
                    <a:pt x="238" y="162"/>
                  </a:lnTo>
                  <a:lnTo>
                    <a:pt x="220" y="182"/>
                  </a:lnTo>
                  <a:lnTo>
                    <a:pt x="206" y="190"/>
                  </a:lnTo>
                  <a:lnTo>
                    <a:pt x="198" y="200"/>
                  </a:lnTo>
                  <a:lnTo>
                    <a:pt x="156" y="202"/>
                  </a:lnTo>
                  <a:lnTo>
                    <a:pt x="152" y="192"/>
                  </a:lnTo>
                  <a:lnTo>
                    <a:pt x="164" y="172"/>
                  </a:lnTo>
                  <a:lnTo>
                    <a:pt x="152" y="144"/>
                  </a:lnTo>
                  <a:lnTo>
                    <a:pt x="138" y="120"/>
                  </a:lnTo>
                  <a:lnTo>
                    <a:pt x="138" y="276"/>
                  </a:lnTo>
                  <a:lnTo>
                    <a:pt x="130" y="276"/>
                  </a:lnTo>
                  <a:lnTo>
                    <a:pt x="112" y="290"/>
                  </a:lnTo>
                  <a:lnTo>
                    <a:pt x="94" y="298"/>
                  </a:lnTo>
                  <a:lnTo>
                    <a:pt x="82" y="294"/>
                  </a:lnTo>
                  <a:lnTo>
                    <a:pt x="50" y="292"/>
                  </a:lnTo>
                  <a:lnTo>
                    <a:pt x="34" y="284"/>
                  </a:lnTo>
                  <a:lnTo>
                    <a:pt x="22" y="274"/>
                  </a:lnTo>
                  <a:lnTo>
                    <a:pt x="12" y="274"/>
                  </a:lnTo>
                  <a:lnTo>
                    <a:pt x="0" y="286"/>
                  </a:lnTo>
                  <a:lnTo>
                    <a:pt x="14" y="314"/>
                  </a:lnTo>
                  <a:lnTo>
                    <a:pt x="20" y="342"/>
                  </a:lnTo>
                  <a:lnTo>
                    <a:pt x="32" y="364"/>
                  </a:lnTo>
                  <a:lnTo>
                    <a:pt x="50" y="390"/>
                  </a:lnTo>
                  <a:lnTo>
                    <a:pt x="64" y="426"/>
                  </a:lnTo>
                  <a:lnTo>
                    <a:pt x="68" y="446"/>
                  </a:lnTo>
                  <a:lnTo>
                    <a:pt x="60" y="462"/>
                  </a:lnTo>
                  <a:lnTo>
                    <a:pt x="50" y="460"/>
                  </a:lnTo>
                  <a:lnTo>
                    <a:pt x="50" y="472"/>
                  </a:lnTo>
                  <a:lnTo>
                    <a:pt x="68" y="498"/>
                  </a:lnTo>
                  <a:lnTo>
                    <a:pt x="64" y="508"/>
                  </a:lnTo>
                  <a:lnTo>
                    <a:pt x="68" y="522"/>
                  </a:lnTo>
                  <a:lnTo>
                    <a:pt x="76" y="520"/>
                  </a:lnTo>
                  <a:lnTo>
                    <a:pt x="82" y="526"/>
                  </a:lnTo>
                  <a:lnTo>
                    <a:pt x="102" y="534"/>
                  </a:lnTo>
                  <a:lnTo>
                    <a:pt x="106" y="544"/>
                  </a:lnTo>
                  <a:lnTo>
                    <a:pt x="126" y="550"/>
                  </a:lnTo>
                  <a:lnTo>
                    <a:pt x="160" y="532"/>
                  </a:lnTo>
                  <a:lnTo>
                    <a:pt x="188" y="532"/>
                  </a:lnTo>
                  <a:lnTo>
                    <a:pt x="202" y="520"/>
                  </a:lnTo>
                  <a:lnTo>
                    <a:pt x="226" y="514"/>
                  </a:lnTo>
                  <a:lnTo>
                    <a:pt x="246" y="520"/>
                  </a:lnTo>
                  <a:lnTo>
                    <a:pt x="254" y="514"/>
                  </a:lnTo>
                  <a:lnTo>
                    <a:pt x="274" y="518"/>
                  </a:lnTo>
                  <a:lnTo>
                    <a:pt x="296" y="522"/>
                  </a:lnTo>
                  <a:lnTo>
                    <a:pt x="304" y="514"/>
                  </a:lnTo>
                  <a:lnTo>
                    <a:pt x="322" y="512"/>
                  </a:lnTo>
                  <a:lnTo>
                    <a:pt x="332" y="504"/>
                  </a:lnTo>
                  <a:lnTo>
                    <a:pt x="344" y="502"/>
                  </a:lnTo>
                  <a:lnTo>
                    <a:pt x="356" y="506"/>
                  </a:lnTo>
                  <a:lnTo>
                    <a:pt x="410" y="472"/>
                  </a:lnTo>
                  <a:lnTo>
                    <a:pt x="440" y="450"/>
                  </a:lnTo>
                  <a:lnTo>
                    <a:pt x="468" y="416"/>
                  </a:lnTo>
                  <a:lnTo>
                    <a:pt x="482" y="406"/>
                  </a:lnTo>
                  <a:lnTo>
                    <a:pt x="504" y="384"/>
                  </a:lnTo>
                  <a:lnTo>
                    <a:pt x="528" y="336"/>
                  </a:lnTo>
                  <a:lnTo>
                    <a:pt x="540" y="320"/>
                  </a:lnTo>
                  <a:lnTo>
                    <a:pt x="562" y="292"/>
                  </a:lnTo>
                  <a:lnTo>
                    <a:pt x="574" y="286"/>
                  </a:lnTo>
                  <a:lnTo>
                    <a:pt x="588" y="274"/>
                  </a:lnTo>
                  <a:lnTo>
                    <a:pt x="598" y="238"/>
                  </a:lnTo>
                  <a:lnTo>
                    <a:pt x="610" y="204"/>
                  </a:lnTo>
                  <a:lnTo>
                    <a:pt x="590" y="206"/>
                  </a:lnTo>
                  <a:lnTo>
                    <a:pt x="586" y="208"/>
                  </a:lnTo>
                  <a:close/>
                  <a:moveTo>
                    <a:pt x="464" y="328"/>
                  </a:moveTo>
                  <a:lnTo>
                    <a:pt x="460" y="350"/>
                  </a:lnTo>
                  <a:lnTo>
                    <a:pt x="438" y="350"/>
                  </a:lnTo>
                  <a:lnTo>
                    <a:pt x="426" y="370"/>
                  </a:lnTo>
                  <a:lnTo>
                    <a:pt x="406" y="366"/>
                  </a:lnTo>
                  <a:lnTo>
                    <a:pt x="394" y="342"/>
                  </a:lnTo>
                  <a:lnTo>
                    <a:pt x="386" y="324"/>
                  </a:lnTo>
                  <a:lnTo>
                    <a:pt x="412" y="298"/>
                  </a:lnTo>
                  <a:lnTo>
                    <a:pt x="428" y="294"/>
                  </a:lnTo>
                  <a:lnTo>
                    <a:pt x="436" y="284"/>
                  </a:lnTo>
                  <a:lnTo>
                    <a:pt x="448" y="284"/>
                  </a:lnTo>
                  <a:lnTo>
                    <a:pt x="476" y="308"/>
                  </a:lnTo>
                  <a:lnTo>
                    <a:pt x="478" y="318"/>
                  </a:lnTo>
                  <a:lnTo>
                    <a:pt x="464" y="3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37" name="Freeform 662"/>
            <p:cNvSpPr>
              <a:spLocks/>
            </p:cNvSpPr>
            <p:nvPr/>
          </p:nvSpPr>
          <p:spPr bwMode="auto">
            <a:xfrm>
              <a:off x="5499406" y="1458267"/>
              <a:ext cx="301648" cy="241319"/>
            </a:xfrm>
            <a:custGeom>
              <a:avLst/>
              <a:gdLst>
                <a:gd name="T0" fmla="*/ 168 w 450"/>
                <a:gd name="T1" fmla="*/ 318 h 360"/>
                <a:gd name="T2" fmla="*/ 222 w 450"/>
                <a:gd name="T3" fmla="*/ 278 h 360"/>
                <a:gd name="T4" fmla="*/ 244 w 450"/>
                <a:gd name="T5" fmla="*/ 278 h 360"/>
                <a:gd name="T6" fmla="*/ 252 w 450"/>
                <a:gd name="T7" fmla="*/ 268 h 360"/>
                <a:gd name="T8" fmla="*/ 272 w 450"/>
                <a:gd name="T9" fmla="*/ 272 h 360"/>
                <a:gd name="T10" fmla="*/ 294 w 450"/>
                <a:gd name="T11" fmla="*/ 264 h 360"/>
                <a:gd name="T12" fmla="*/ 318 w 450"/>
                <a:gd name="T13" fmla="*/ 240 h 360"/>
                <a:gd name="T14" fmla="*/ 358 w 450"/>
                <a:gd name="T15" fmla="*/ 228 h 360"/>
                <a:gd name="T16" fmla="*/ 364 w 450"/>
                <a:gd name="T17" fmla="*/ 220 h 360"/>
                <a:gd name="T18" fmla="*/ 352 w 450"/>
                <a:gd name="T19" fmla="*/ 206 h 360"/>
                <a:gd name="T20" fmla="*/ 364 w 450"/>
                <a:gd name="T21" fmla="*/ 192 h 360"/>
                <a:gd name="T22" fmla="*/ 384 w 450"/>
                <a:gd name="T23" fmla="*/ 188 h 360"/>
                <a:gd name="T24" fmla="*/ 390 w 450"/>
                <a:gd name="T25" fmla="*/ 180 h 360"/>
                <a:gd name="T26" fmla="*/ 438 w 450"/>
                <a:gd name="T27" fmla="*/ 174 h 360"/>
                <a:gd name="T28" fmla="*/ 450 w 450"/>
                <a:gd name="T29" fmla="*/ 158 h 360"/>
                <a:gd name="T30" fmla="*/ 450 w 450"/>
                <a:gd name="T31" fmla="*/ 152 h 360"/>
                <a:gd name="T32" fmla="*/ 442 w 450"/>
                <a:gd name="T33" fmla="*/ 150 h 360"/>
                <a:gd name="T34" fmla="*/ 434 w 450"/>
                <a:gd name="T35" fmla="*/ 136 h 360"/>
                <a:gd name="T36" fmla="*/ 436 w 450"/>
                <a:gd name="T37" fmla="*/ 112 h 360"/>
                <a:gd name="T38" fmla="*/ 432 w 450"/>
                <a:gd name="T39" fmla="*/ 108 h 360"/>
                <a:gd name="T40" fmla="*/ 436 w 450"/>
                <a:gd name="T41" fmla="*/ 78 h 360"/>
                <a:gd name="T42" fmla="*/ 436 w 450"/>
                <a:gd name="T43" fmla="*/ 58 h 360"/>
                <a:gd name="T44" fmla="*/ 424 w 450"/>
                <a:gd name="T45" fmla="*/ 42 h 360"/>
                <a:gd name="T46" fmla="*/ 394 w 450"/>
                <a:gd name="T47" fmla="*/ 36 h 360"/>
                <a:gd name="T48" fmla="*/ 390 w 450"/>
                <a:gd name="T49" fmla="*/ 32 h 360"/>
                <a:gd name="T50" fmla="*/ 380 w 450"/>
                <a:gd name="T51" fmla="*/ 34 h 360"/>
                <a:gd name="T52" fmla="*/ 332 w 450"/>
                <a:gd name="T53" fmla="*/ 30 h 360"/>
                <a:gd name="T54" fmla="*/ 314 w 450"/>
                <a:gd name="T55" fmla="*/ 14 h 360"/>
                <a:gd name="T56" fmla="*/ 316 w 450"/>
                <a:gd name="T57" fmla="*/ 8 h 360"/>
                <a:gd name="T58" fmla="*/ 312 w 450"/>
                <a:gd name="T59" fmla="*/ 0 h 360"/>
                <a:gd name="T60" fmla="*/ 302 w 450"/>
                <a:gd name="T61" fmla="*/ 8 h 360"/>
                <a:gd name="T62" fmla="*/ 288 w 450"/>
                <a:gd name="T63" fmla="*/ 8 h 360"/>
                <a:gd name="T64" fmla="*/ 276 w 450"/>
                <a:gd name="T65" fmla="*/ 32 h 360"/>
                <a:gd name="T66" fmla="*/ 250 w 450"/>
                <a:gd name="T67" fmla="*/ 84 h 360"/>
                <a:gd name="T68" fmla="*/ 236 w 450"/>
                <a:gd name="T69" fmla="*/ 94 h 360"/>
                <a:gd name="T70" fmla="*/ 196 w 450"/>
                <a:gd name="T71" fmla="*/ 114 h 360"/>
                <a:gd name="T72" fmla="*/ 186 w 450"/>
                <a:gd name="T73" fmla="*/ 116 h 360"/>
                <a:gd name="T74" fmla="*/ 176 w 450"/>
                <a:gd name="T75" fmla="*/ 128 h 360"/>
                <a:gd name="T76" fmla="*/ 158 w 450"/>
                <a:gd name="T77" fmla="*/ 148 h 360"/>
                <a:gd name="T78" fmla="*/ 152 w 450"/>
                <a:gd name="T79" fmla="*/ 164 h 360"/>
                <a:gd name="T80" fmla="*/ 136 w 450"/>
                <a:gd name="T81" fmla="*/ 192 h 360"/>
                <a:gd name="T82" fmla="*/ 138 w 450"/>
                <a:gd name="T83" fmla="*/ 214 h 360"/>
                <a:gd name="T84" fmla="*/ 144 w 450"/>
                <a:gd name="T85" fmla="*/ 232 h 360"/>
                <a:gd name="T86" fmla="*/ 138 w 450"/>
                <a:gd name="T87" fmla="*/ 254 h 360"/>
                <a:gd name="T88" fmla="*/ 116 w 450"/>
                <a:gd name="T89" fmla="*/ 280 h 360"/>
                <a:gd name="T90" fmla="*/ 98 w 450"/>
                <a:gd name="T91" fmla="*/ 298 h 360"/>
                <a:gd name="T92" fmla="*/ 74 w 450"/>
                <a:gd name="T93" fmla="*/ 314 h 360"/>
                <a:gd name="T94" fmla="*/ 62 w 450"/>
                <a:gd name="T95" fmla="*/ 328 h 360"/>
                <a:gd name="T96" fmla="*/ 16 w 450"/>
                <a:gd name="T97" fmla="*/ 348 h 360"/>
                <a:gd name="T98" fmla="*/ 0 w 450"/>
                <a:gd name="T99" fmla="*/ 360 h 360"/>
                <a:gd name="T100" fmla="*/ 170 w 450"/>
                <a:gd name="T101" fmla="*/ 360 h 360"/>
                <a:gd name="T102" fmla="*/ 168 w 450"/>
                <a:gd name="T103" fmla="*/ 318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50" h="360">
                  <a:moveTo>
                    <a:pt x="168" y="318"/>
                  </a:moveTo>
                  <a:lnTo>
                    <a:pt x="222" y="278"/>
                  </a:lnTo>
                  <a:lnTo>
                    <a:pt x="244" y="278"/>
                  </a:lnTo>
                  <a:lnTo>
                    <a:pt x="252" y="268"/>
                  </a:lnTo>
                  <a:lnTo>
                    <a:pt x="272" y="272"/>
                  </a:lnTo>
                  <a:lnTo>
                    <a:pt x="294" y="264"/>
                  </a:lnTo>
                  <a:lnTo>
                    <a:pt x="318" y="240"/>
                  </a:lnTo>
                  <a:lnTo>
                    <a:pt x="358" y="228"/>
                  </a:lnTo>
                  <a:lnTo>
                    <a:pt x="364" y="220"/>
                  </a:lnTo>
                  <a:lnTo>
                    <a:pt x="352" y="206"/>
                  </a:lnTo>
                  <a:lnTo>
                    <a:pt x="364" y="192"/>
                  </a:lnTo>
                  <a:lnTo>
                    <a:pt x="384" y="188"/>
                  </a:lnTo>
                  <a:lnTo>
                    <a:pt x="390" y="180"/>
                  </a:lnTo>
                  <a:lnTo>
                    <a:pt x="438" y="174"/>
                  </a:lnTo>
                  <a:lnTo>
                    <a:pt x="450" y="158"/>
                  </a:lnTo>
                  <a:lnTo>
                    <a:pt x="450" y="152"/>
                  </a:lnTo>
                  <a:lnTo>
                    <a:pt x="442" y="150"/>
                  </a:lnTo>
                  <a:lnTo>
                    <a:pt x="434" y="136"/>
                  </a:lnTo>
                  <a:lnTo>
                    <a:pt x="436" y="112"/>
                  </a:lnTo>
                  <a:lnTo>
                    <a:pt x="432" y="108"/>
                  </a:lnTo>
                  <a:lnTo>
                    <a:pt x="436" y="78"/>
                  </a:lnTo>
                  <a:lnTo>
                    <a:pt x="436" y="58"/>
                  </a:lnTo>
                  <a:lnTo>
                    <a:pt x="424" y="42"/>
                  </a:lnTo>
                  <a:lnTo>
                    <a:pt x="394" y="36"/>
                  </a:lnTo>
                  <a:lnTo>
                    <a:pt x="390" y="32"/>
                  </a:lnTo>
                  <a:lnTo>
                    <a:pt x="380" y="34"/>
                  </a:lnTo>
                  <a:lnTo>
                    <a:pt x="332" y="30"/>
                  </a:lnTo>
                  <a:lnTo>
                    <a:pt x="314" y="14"/>
                  </a:lnTo>
                  <a:lnTo>
                    <a:pt x="316" y="8"/>
                  </a:lnTo>
                  <a:lnTo>
                    <a:pt x="312" y="0"/>
                  </a:lnTo>
                  <a:lnTo>
                    <a:pt x="302" y="8"/>
                  </a:lnTo>
                  <a:lnTo>
                    <a:pt x="288" y="8"/>
                  </a:lnTo>
                  <a:lnTo>
                    <a:pt x="276" y="32"/>
                  </a:lnTo>
                  <a:lnTo>
                    <a:pt x="250" y="84"/>
                  </a:lnTo>
                  <a:lnTo>
                    <a:pt x="236" y="94"/>
                  </a:lnTo>
                  <a:lnTo>
                    <a:pt x="196" y="114"/>
                  </a:lnTo>
                  <a:lnTo>
                    <a:pt x="186" y="116"/>
                  </a:lnTo>
                  <a:lnTo>
                    <a:pt x="176" y="128"/>
                  </a:lnTo>
                  <a:lnTo>
                    <a:pt x="158" y="148"/>
                  </a:lnTo>
                  <a:lnTo>
                    <a:pt x="152" y="164"/>
                  </a:lnTo>
                  <a:lnTo>
                    <a:pt x="136" y="192"/>
                  </a:lnTo>
                  <a:lnTo>
                    <a:pt x="138" y="214"/>
                  </a:lnTo>
                  <a:lnTo>
                    <a:pt x="144" y="232"/>
                  </a:lnTo>
                  <a:lnTo>
                    <a:pt x="138" y="254"/>
                  </a:lnTo>
                  <a:lnTo>
                    <a:pt x="116" y="280"/>
                  </a:lnTo>
                  <a:lnTo>
                    <a:pt x="98" y="298"/>
                  </a:lnTo>
                  <a:lnTo>
                    <a:pt x="74" y="314"/>
                  </a:lnTo>
                  <a:lnTo>
                    <a:pt x="62" y="328"/>
                  </a:lnTo>
                  <a:lnTo>
                    <a:pt x="16" y="348"/>
                  </a:lnTo>
                  <a:lnTo>
                    <a:pt x="0" y="360"/>
                  </a:lnTo>
                  <a:lnTo>
                    <a:pt x="170" y="360"/>
                  </a:lnTo>
                  <a:lnTo>
                    <a:pt x="168" y="3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38" name="Freeform 663"/>
            <p:cNvSpPr>
              <a:spLocks/>
            </p:cNvSpPr>
            <p:nvPr/>
          </p:nvSpPr>
          <p:spPr bwMode="auto">
            <a:xfrm>
              <a:off x="5515493" y="1774663"/>
              <a:ext cx="412924" cy="422308"/>
            </a:xfrm>
            <a:custGeom>
              <a:avLst/>
              <a:gdLst>
                <a:gd name="T0" fmla="*/ 254 w 616"/>
                <a:gd name="T1" fmla="*/ 564 h 630"/>
                <a:gd name="T2" fmla="*/ 290 w 616"/>
                <a:gd name="T3" fmla="*/ 522 h 630"/>
                <a:gd name="T4" fmla="*/ 306 w 616"/>
                <a:gd name="T5" fmla="*/ 496 h 630"/>
                <a:gd name="T6" fmla="*/ 338 w 616"/>
                <a:gd name="T7" fmla="*/ 494 h 630"/>
                <a:gd name="T8" fmla="*/ 370 w 616"/>
                <a:gd name="T9" fmla="*/ 462 h 630"/>
                <a:gd name="T10" fmla="*/ 388 w 616"/>
                <a:gd name="T11" fmla="*/ 452 h 630"/>
                <a:gd name="T12" fmla="*/ 426 w 616"/>
                <a:gd name="T13" fmla="*/ 428 h 630"/>
                <a:gd name="T14" fmla="*/ 462 w 616"/>
                <a:gd name="T15" fmla="*/ 430 h 630"/>
                <a:gd name="T16" fmla="*/ 524 w 616"/>
                <a:gd name="T17" fmla="*/ 420 h 630"/>
                <a:gd name="T18" fmla="*/ 614 w 616"/>
                <a:gd name="T19" fmla="*/ 376 h 630"/>
                <a:gd name="T20" fmla="*/ 582 w 616"/>
                <a:gd name="T21" fmla="*/ 266 h 630"/>
                <a:gd name="T22" fmla="*/ 576 w 616"/>
                <a:gd name="T23" fmla="*/ 224 h 630"/>
                <a:gd name="T24" fmla="*/ 524 w 616"/>
                <a:gd name="T25" fmla="*/ 202 h 630"/>
                <a:gd name="T26" fmla="*/ 504 w 616"/>
                <a:gd name="T27" fmla="*/ 184 h 630"/>
                <a:gd name="T28" fmla="*/ 278 w 616"/>
                <a:gd name="T29" fmla="*/ 0 h 630"/>
                <a:gd name="T30" fmla="*/ 250 w 616"/>
                <a:gd name="T31" fmla="*/ 368 h 630"/>
                <a:gd name="T32" fmla="*/ 248 w 616"/>
                <a:gd name="T33" fmla="*/ 414 h 630"/>
                <a:gd name="T34" fmla="*/ 106 w 616"/>
                <a:gd name="T35" fmla="*/ 404 h 630"/>
                <a:gd name="T36" fmla="*/ 60 w 616"/>
                <a:gd name="T37" fmla="*/ 416 h 630"/>
                <a:gd name="T38" fmla="*/ 36 w 616"/>
                <a:gd name="T39" fmla="*/ 420 h 630"/>
                <a:gd name="T40" fmla="*/ 14 w 616"/>
                <a:gd name="T41" fmla="*/ 430 h 630"/>
                <a:gd name="T42" fmla="*/ 0 w 616"/>
                <a:gd name="T43" fmla="*/ 446 h 630"/>
                <a:gd name="T44" fmla="*/ 4 w 616"/>
                <a:gd name="T45" fmla="*/ 496 h 630"/>
                <a:gd name="T46" fmla="*/ 22 w 616"/>
                <a:gd name="T47" fmla="*/ 514 h 630"/>
                <a:gd name="T48" fmla="*/ 22 w 616"/>
                <a:gd name="T49" fmla="*/ 544 h 630"/>
                <a:gd name="T50" fmla="*/ 58 w 616"/>
                <a:gd name="T51" fmla="*/ 554 h 630"/>
                <a:gd name="T52" fmla="*/ 88 w 616"/>
                <a:gd name="T53" fmla="*/ 548 h 630"/>
                <a:gd name="T54" fmla="*/ 124 w 616"/>
                <a:gd name="T55" fmla="*/ 544 h 630"/>
                <a:gd name="T56" fmla="*/ 138 w 616"/>
                <a:gd name="T57" fmla="*/ 580 h 630"/>
                <a:gd name="T58" fmla="*/ 130 w 616"/>
                <a:gd name="T59" fmla="*/ 598 h 630"/>
                <a:gd name="T60" fmla="*/ 140 w 616"/>
                <a:gd name="T61" fmla="*/ 616 h 630"/>
                <a:gd name="T62" fmla="*/ 166 w 616"/>
                <a:gd name="T63" fmla="*/ 624 h 630"/>
                <a:gd name="T64" fmla="*/ 192 w 616"/>
                <a:gd name="T65" fmla="*/ 628 h 630"/>
                <a:gd name="T66" fmla="*/ 216 w 616"/>
                <a:gd name="T67" fmla="*/ 614 h 630"/>
                <a:gd name="T68" fmla="*/ 230 w 616"/>
                <a:gd name="T69" fmla="*/ 624 h 630"/>
                <a:gd name="T70" fmla="*/ 254 w 616"/>
                <a:gd name="T71" fmla="*/ 600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16" h="630">
                  <a:moveTo>
                    <a:pt x="258" y="586"/>
                  </a:moveTo>
                  <a:lnTo>
                    <a:pt x="254" y="564"/>
                  </a:lnTo>
                  <a:lnTo>
                    <a:pt x="272" y="550"/>
                  </a:lnTo>
                  <a:lnTo>
                    <a:pt x="290" y="522"/>
                  </a:lnTo>
                  <a:lnTo>
                    <a:pt x="290" y="512"/>
                  </a:lnTo>
                  <a:lnTo>
                    <a:pt x="306" y="496"/>
                  </a:lnTo>
                  <a:lnTo>
                    <a:pt x="324" y="502"/>
                  </a:lnTo>
                  <a:lnTo>
                    <a:pt x="338" y="494"/>
                  </a:lnTo>
                  <a:lnTo>
                    <a:pt x="350" y="474"/>
                  </a:lnTo>
                  <a:lnTo>
                    <a:pt x="370" y="462"/>
                  </a:lnTo>
                  <a:lnTo>
                    <a:pt x="380" y="462"/>
                  </a:lnTo>
                  <a:lnTo>
                    <a:pt x="388" y="452"/>
                  </a:lnTo>
                  <a:lnTo>
                    <a:pt x="400" y="444"/>
                  </a:lnTo>
                  <a:lnTo>
                    <a:pt x="426" y="428"/>
                  </a:lnTo>
                  <a:lnTo>
                    <a:pt x="448" y="432"/>
                  </a:lnTo>
                  <a:lnTo>
                    <a:pt x="462" y="430"/>
                  </a:lnTo>
                  <a:lnTo>
                    <a:pt x="500" y="430"/>
                  </a:lnTo>
                  <a:lnTo>
                    <a:pt x="524" y="420"/>
                  </a:lnTo>
                  <a:lnTo>
                    <a:pt x="578" y="414"/>
                  </a:lnTo>
                  <a:lnTo>
                    <a:pt x="614" y="376"/>
                  </a:lnTo>
                  <a:lnTo>
                    <a:pt x="616" y="252"/>
                  </a:lnTo>
                  <a:lnTo>
                    <a:pt x="582" y="266"/>
                  </a:lnTo>
                  <a:lnTo>
                    <a:pt x="574" y="260"/>
                  </a:lnTo>
                  <a:lnTo>
                    <a:pt x="576" y="224"/>
                  </a:lnTo>
                  <a:lnTo>
                    <a:pt x="542" y="206"/>
                  </a:lnTo>
                  <a:lnTo>
                    <a:pt x="524" y="202"/>
                  </a:lnTo>
                  <a:lnTo>
                    <a:pt x="518" y="196"/>
                  </a:lnTo>
                  <a:lnTo>
                    <a:pt x="504" y="184"/>
                  </a:lnTo>
                  <a:lnTo>
                    <a:pt x="502" y="168"/>
                  </a:lnTo>
                  <a:lnTo>
                    <a:pt x="278" y="0"/>
                  </a:lnTo>
                  <a:lnTo>
                    <a:pt x="222" y="0"/>
                  </a:lnTo>
                  <a:lnTo>
                    <a:pt x="250" y="368"/>
                  </a:lnTo>
                  <a:lnTo>
                    <a:pt x="260" y="374"/>
                  </a:lnTo>
                  <a:lnTo>
                    <a:pt x="248" y="414"/>
                  </a:lnTo>
                  <a:lnTo>
                    <a:pt x="112" y="414"/>
                  </a:lnTo>
                  <a:lnTo>
                    <a:pt x="106" y="404"/>
                  </a:lnTo>
                  <a:lnTo>
                    <a:pt x="100" y="416"/>
                  </a:lnTo>
                  <a:lnTo>
                    <a:pt x="60" y="416"/>
                  </a:lnTo>
                  <a:lnTo>
                    <a:pt x="44" y="434"/>
                  </a:lnTo>
                  <a:lnTo>
                    <a:pt x="36" y="420"/>
                  </a:lnTo>
                  <a:lnTo>
                    <a:pt x="22" y="416"/>
                  </a:lnTo>
                  <a:lnTo>
                    <a:pt x="14" y="430"/>
                  </a:lnTo>
                  <a:lnTo>
                    <a:pt x="10" y="438"/>
                  </a:lnTo>
                  <a:lnTo>
                    <a:pt x="0" y="446"/>
                  </a:lnTo>
                  <a:lnTo>
                    <a:pt x="2" y="468"/>
                  </a:lnTo>
                  <a:lnTo>
                    <a:pt x="4" y="496"/>
                  </a:lnTo>
                  <a:lnTo>
                    <a:pt x="14" y="494"/>
                  </a:lnTo>
                  <a:lnTo>
                    <a:pt x="22" y="514"/>
                  </a:lnTo>
                  <a:lnTo>
                    <a:pt x="16" y="534"/>
                  </a:lnTo>
                  <a:lnTo>
                    <a:pt x="22" y="544"/>
                  </a:lnTo>
                  <a:lnTo>
                    <a:pt x="42" y="542"/>
                  </a:lnTo>
                  <a:lnTo>
                    <a:pt x="58" y="554"/>
                  </a:lnTo>
                  <a:lnTo>
                    <a:pt x="72" y="542"/>
                  </a:lnTo>
                  <a:lnTo>
                    <a:pt x="88" y="548"/>
                  </a:lnTo>
                  <a:lnTo>
                    <a:pt x="104" y="532"/>
                  </a:lnTo>
                  <a:lnTo>
                    <a:pt x="124" y="544"/>
                  </a:lnTo>
                  <a:lnTo>
                    <a:pt x="126" y="564"/>
                  </a:lnTo>
                  <a:lnTo>
                    <a:pt x="138" y="580"/>
                  </a:lnTo>
                  <a:lnTo>
                    <a:pt x="130" y="588"/>
                  </a:lnTo>
                  <a:lnTo>
                    <a:pt x="130" y="598"/>
                  </a:lnTo>
                  <a:lnTo>
                    <a:pt x="138" y="594"/>
                  </a:lnTo>
                  <a:lnTo>
                    <a:pt x="140" y="616"/>
                  </a:lnTo>
                  <a:lnTo>
                    <a:pt x="156" y="630"/>
                  </a:lnTo>
                  <a:lnTo>
                    <a:pt x="166" y="624"/>
                  </a:lnTo>
                  <a:lnTo>
                    <a:pt x="178" y="628"/>
                  </a:lnTo>
                  <a:lnTo>
                    <a:pt x="192" y="628"/>
                  </a:lnTo>
                  <a:lnTo>
                    <a:pt x="200" y="618"/>
                  </a:lnTo>
                  <a:lnTo>
                    <a:pt x="216" y="614"/>
                  </a:lnTo>
                  <a:lnTo>
                    <a:pt x="216" y="624"/>
                  </a:lnTo>
                  <a:lnTo>
                    <a:pt x="230" y="624"/>
                  </a:lnTo>
                  <a:lnTo>
                    <a:pt x="248" y="620"/>
                  </a:lnTo>
                  <a:lnTo>
                    <a:pt x="254" y="600"/>
                  </a:lnTo>
                  <a:lnTo>
                    <a:pt x="258" y="58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39" name="Freeform 664"/>
            <p:cNvSpPr>
              <a:spLocks/>
            </p:cNvSpPr>
            <p:nvPr/>
          </p:nvSpPr>
          <p:spPr bwMode="auto">
            <a:xfrm>
              <a:off x="6553165" y="2565653"/>
              <a:ext cx="46923" cy="58989"/>
            </a:xfrm>
            <a:custGeom>
              <a:avLst/>
              <a:gdLst>
                <a:gd name="T0" fmla="*/ 34 w 70"/>
                <a:gd name="T1" fmla="*/ 0 h 88"/>
                <a:gd name="T2" fmla="*/ 26 w 70"/>
                <a:gd name="T3" fmla="*/ 14 h 88"/>
                <a:gd name="T4" fmla="*/ 16 w 70"/>
                <a:gd name="T5" fmla="*/ 16 h 88"/>
                <a:gd name="T6" fmla="*/ 12 w 70"/>
                <a:gd name="T7" fmla="*/ 8 h 88"/>
                <a:gd name="T8" fmla="*/ 10 w 70"/>
                <a:gd name="T9" fmla="*/ 8 h 88"/>
                <a:gd name="T10" fmla="*/ 0 w 70"/>
                <a:gd name="T11" fmla="*/ 12 h 88"/>
                <a:gd name="T12" fmla="*/ 8 w 70"/>
                <a:gd name="T13" fmla="*/ 22 h 88"/>
                <a:gd name="T14" fmla="*/ 10 w 70"/>
                <a:gd name="T15" fmla="*/ 36 h 88"/>
                <a:gd name="T16" fmla="*/ 6 w 70"/>
                <a:gd name="T17" fmla="*/ 52 h 88"/>
                <a:gd name="T18" fmla="*/ 12 w 70"/>
                <a:gd name="T19" fmla="*/ 88 h 88"/>
                <a:gd name="T20" fmla="*/ 26 w 70"/>
                <a:gd name="T21" fmla="*/ 86 h 88"/>
                <a:gd name="T22" fmla="*/ 48 w 70"/>
                <a:gd name="T23" fmla="*/ 56 h 88"/>
                <a:gd name="T24" fmla="*/ 54 w 70"/>
                <a:gd name="T25" fmla="*/ 44 h 88"/>
                <a:gd name="T26" fmla="*/ 66 w 70"/>
                <a:gd name="T27" fmla="*/ 36 h 88"/>
                <a:gd name="T28" fmla="*/ 70 w 70"/>
                <a:gd name="T29" fmla="*/ 28 h 88"/>
                <a:gd name="T30" fmla="*/ 54 w 70"/>
                <a:gd name="T31" fmla="*/ 16 h 88"/>
                <a:gd name="T32" fmla="*/ 56 w 70"/>
                <a:gd name="T33" fmla="*/ 2 h 88"/>
                <a:gd name="T34" fmla="*/ 42 w 70"/>
                <a:gd name="T35" fmla="*/ 2 h 88"/>
                <a:gd name="T36" fmla="*/ 34 w 70"/>
                <a:gd name="T3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0" h="88">
                  <a:moveTo>
                    <a:pt x="34" y="0"/>
                  </a:moveTo>
                  <a:lnTo>
                    <a:pt x="26" y="14"/>
                  </a:lnTo>
                  <a:lnTo>
                    <a:pt x="16" y="16"/>
                  </a:lnTo>
                  <a:lnTo>
                    <a:pt x="12" y="8"/>
                  </a:lnTo>
                  <a:lnTo>
                    <a:pt x="10" y="8"/>
                  </a:lnTo>
                  <a:lnTo>
                    <a:pt x="0" y="12"/>
                  </a:lnTo>
                  <a:lnTo>
                    <a:pt x="8" y="22"/>
                  </a:lnTo>
                  <a:lnTo>
                    <a:pt x="10" y="36"/>
                  </a:lnTo>
                  <a:lnTo>
                    <a:pt x="6" y="52"/>
                  </a:lnTo>
                  <a:lnTo>
                    <a:pt x="12" y="88"/>
                  </a:lnTo>
                  <a:lnTo>
                    <a:pt x="26" y="86"/>
                  </a:lnTo>
                  <a:lnTo>
                    <a:pt x="48" y="56"/>
                  </a:lnTo>
                  <a:lnTo>
                    <a:pt x="54" y="44"/>
                  </a:lnTo>
                  <a:lnTo>
                    <a:pt x="66" y="36"/>
                  </a:lnTo>
                  <a:lnTo>
                    <a:pt x="70" y="28"/>
                  </a:lnTo>
                  <a:lnTo>
                    <a:pt x="54" y="16"/>
                  </a:lnTo>
                  <a:lnTo>
                    <a:pt x="56" y="2"/>
                  </a:lnTo>
                  <a:lnTo>
                    <a:pt x="42" y="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40" name="Freeform 665"/>
            <p:cNvSpPr>
              <a:spLocks/>
            </p:cNvSpPr>
            <p:nvPr/>
          </p:nvSpPr>
          <p:spPr bwMode="auto">
            <a:xfrm>
              <a:off x="6638968" y="2766753"/>
              <a:ext cx="80439" cy="214506"/>
            </a:xfrm>
            <a:custGeom>
              <a:avLst/>
              <a:gdLst>
                <a:gd name="T0" fmla="*/ 42 w 120"/>
                <a:gd name="T1" fmla="*/ 42 h 320"/>
                <a:gd name="T2" fmla="*/ 28 w 120"/>
                <a:gd name="T3" fmla="*/ 58 h 320"/>
                <a:gd name="T4" fmla="*/ 26 w 120"/>
                <a:gd name="T5" fmla="*/ 88 h 320"/>
                <a:gd name="T6" fmla="*/ 32 w 120"/>
                <a:gd name="T7" fmla="*/ 126 h 320"/>
                <a:gd name="T8" fmla="*/ 12 w 120"/>
                <a:gd name="T9" fmla="*/ 142 h 320"/>
                <a:gd name="T10" fmla="*/ 10 w 120"/>
                <a:gd name="T11" fmla="*/ 162 h 320"/>
                <a:gd name="T12" fmla="*/ 0 w 120"/>
                <a:gd name="T13" fmla="*/ 182 h 320"/>
                <a:gd name="T14" fmla="*/ 4 w 120"/>
                <a:gd name="T15" fmla="*/ 192 h 320"/>
                <a:gd name="T16" fmla="*/ 16 w 120"/>
                <a:gd name="T17" fmla="*/ 196 h 320"/>
                <a:gd name="T18" fmla="*/ 28 w 120"/>
                <a:gd name="T19" fmla="*/ 202 h 320"/>
                <a:gd name="T20" fmla="*/ 36 w 120"/>
                <a:gd name="T21" fmla="*/ 218 h 320"/>
                <a:gd name="T22" fmla="*/ 68 w 120"/>
                <a:gd name="T23" fmla="*/ 212 h 320"/>
                <a:gd name="T24" fmla="*/ 76 w 120"/>
                <a:gd name="T25" fmla="*/ 232 h 320"/>
                <a:gd name="T26" fmla="*/ 74 w 120"/>
                <a:gd name="T27" fmla="*/ 246 h 320"/>
                <a:gd name="T28" fmla="*/ 60 w 120"/>
                <a:gd name="T29" fmla="*/ 272 h 320"/>
                <a:gd name="T30" fmla="*/ 72 w 120"/>
                <a:gd name="T31" fmla="*/ 298 h 320"/>
                <a:gd name="T32" fmla="*/ 84 w 120"/>
                <a:gd name="T33" fmla="*/ 308 h 320"/>
                <a:gd name="T34" fmla="*/ 88 w 120"/>
                <a:gd name="T35" fmla="*/ 320 h 320"/>
                <a:gd name="T36" fmla="*/ 92 w 120"/>
                <a:gd name="T37" fmla="*/ 320 h 320"/>
                <a:gd name="T38" fmla="*/ 92 w 120"/>
                <a:gd name="T39" fmla="*/ 304 h 320"/>
                <a:gd name="T40" fmla="*/ 100 w 120"/>
                <a:gd name="T41" fmla="*/ 288 h 320"/>
                <a:gd name="T42" fmla="*/ 116 w 120"/>
                <a:gd name="T43" fmla="*/ 286 h 320"/>
                <a:gd name="T44" fmla="*/ 120 w 120"/>
                <a:gd name="T45" fmla="*/ 228 h 320"/>
                <a:gd name="T46" fmla="*/ 84 w 120"/>
                <a:gd name="T47" fmla="*/ 180 h 320"/>
                <a:gd name="T48" fmla="*/ 74 w 120"/>
                <a:gd name="T49" fmla="*/ 166 h 320"/>
                <a:gd name="T50" fmla="*/ 70 w 120"/>
                <a:gd name="T51" fmla="*/ 124 h 320"/>
                <a:gd name="T52" fmla="*/ 74 w 120"/>
                <a:gd name="T53" fmla="*/ 104 h 320"/>
                <a:gd name="T54" fmla="*/ 88 w 120"/>
                <a:gd name="T55" fmla="*/ 86 h 320"/>
                <a:gd name="T56" fmla="*/ 86 w 120"/>
                <a:gd name="T57" fmla="*/ 74 h 320"/>
                <a:gd name="T58" fmla="*/ 78 w 120"/>
                <a:gd name="T59" fmla="*/ 60 h 320"/>
                <a:gd name="T60" fmla="*/ 84 w 120"/>
                <a:gd name="T61" fmla="*/ 46 h 320"/>
                <a:gd name="T62" fmla="*/ 74 w 120"/>
                <a:gd name="T63" fmla="*/ 14 h 320"/>
                <a:gd name="T64" fmla="*/ 56 w 120"/>
                <a:gd name="T65" fmla="*/ 0 h 320"/>
                <a:gd name="T66" fmla="*/ 44 w 120"/>
                <a:gd name="T67" fmla="*/ 8 h 320"/>
                <a:gd name="T68" fmla="*/ 22 w 120"/>
                <a:gd name="T69" fmla="*/ 0 h 320"/>
                <a:gd name="T70" fmla="*/ 30 w 120"/>
                <a:gd name="T71" fmla="*/ 16 h 320"/>
                <a:gd name="T72" fmla="*/ 42 w 120"/>
                <a:gd name="T73" fmla="*/ 42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0" h="320">
                  <a:moveTo>
                    <a:pt x="42" y="42"/>
                  </a:moveTo>
                  <a:lnTo>
                    <a:pt x="28" y="58"/>
                  </a:lnTo>
                  <a:lnTo>
                    <a:pt x="26" y="88"/>
                  </a:lnTo>
                  <a:lnTo>
                    <a:pt x="32" y="126"/>
                  </a:lnTo>
                  <a:lnTo>
                    <a:pt x="12" y="142"/>
                  </a:lnTo>
                  <a:lnTo>
                    <a:pt x="10" y="162"/>
                  </a:lnTo>
                  <a:lnTo>
                    <a:pt x="0" y="182"/>
                  </a:lnTo>
                  <a:lnTo>
                    <a:pt x="4" y="192"/>
                  </a:lnTo>
                  <a:lnTo>
                    <a:pt x="16" y="196"/>
                  </a:lnTo>
                  <a:lnTo>
                    <a:pt x="28" y="202"/>
                  </a:lnTo>
                  <a:lnTo>
                    <a:pt x="36" y="218"/>
                  </a:lnTo>
                  <a:lnTo>
                    <a:pt x="68" y="212"/>
                  </a:lnTo>
                  <a:lnTo>
                    <a:pt x="76" y="232"/>
                  </a:lnTo>
                  <a:lnTo>
                    <a:pt x="74" y="246"/>
                  </a:lnTo>
                  <a:lnTo>
                    <a:pt x="60" y="272"/>
                  </a:lnTo>
                  <a:lnTo>
                    <a:pt x="72" y="298"/>
                  </a:lnTo>
                  <a:lnTo>
                    <a:pt x="84" y="308"/>
                  </a:lnTo>
                  <a:lnTo>
                    <a:pt x="88" y="320"/>
                  </a:lnTo>
                  <a:lnTo>
                    <a:pt x="92" y="320"/>
                  </a:lnTo>
                  <a:lnTo>
                    <a:pt x="92" y="304"/>
                  </a:lnTo>
                  <a:lnTo>
                    <a:pt x="100" y="288"/>
                  </a:lnTo>
                  <a:lnTo>
                    <a:pt x="116" y="286"/>
                  </a:lnTo>
                  <a:lnTo>
                    <a:pt x="120" y="228"/>
                  </a:lnTo>
                  <a:lnTo>
                    <a:pt x="84" y="180"/>
                  </a:lnTo>
                  <a:lnTo>
                    <a:pt x="74" y="166"/>
                  </a:lnTo>
                  <a:lnTo>
                    <a:pt x="70" y="124"/>
                  </a:lnTo>
                  <a:lnTo>
                    <a:pt x="74" y="104"/>
                  </a:lnTo>
                  <a:lnTo>
                    <a:pt x="88" y="86"/>
                  </a:lnTo>
                  <a:lnTo>
                    <a:pt x="86" y="74"/>
                  </a:lnTo>
                  <a:lnTo>
                    <a:pt x="78" y="60"/>
                  </a:lnTo>
                  <a:lnTo>
                    <a:pt x="84" y="46"/>
                  </a:lnTo>
                  <a:lnTo>
                    <a:pt x="74" y="14"/>
                  </a:lnTo>
                  <a:lnTo>
                    <a:pt x="56" y="0"/>
                  </a:lnTo>
                  <a:lnTo>
                    <a:pt x="44" y="8"/>
                  </a:lnTo>
                  <a:lnTo>
                    <a:pt x="22" y="0"/>
                  </a:lnTo>
                  <a:lnTo>
                    <a:pt x="30" y="16"/>
                  </a:lnTo>
                  <a:lnTo>
                    <a:pt x="42" y="4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41" name="Freeform 666"/>
            <p:cNvSpPr>
              <a:spLocks/>
            </p:cNvSpPr>
            <p:nvPr/>
          </p:nvSpPr>
          <p:spPr bwMode="auto">
            <a:xfrm>
              <a:off x="6566573" y="2371256"/>
              <a:ext cx="139429" cy="162219"/>
            </a:xfrm>
            <a:custGeom>
              <a:avLst/>
              <a:gdLst>
                <a:gd name="T0" fmla="*/ 46 w 208"/>
                <a:gd name="T1" fmla="*/ 82 h 242"/>
                <a:gd name="T2" fmla="*/ 64 w 208"/>
                <a:gd name="T3" fmla="*/ 88 h 242"/>
                <a:gd name="T4" fmla="*/ 66 w 208"/>
                <a:gd name="T5" fmla="*/ 96 h 242"/>
                <a:gd name="T6" fmla="*/ 36 w 208"/>
                <a:gd name="T7" fmla="*/ 120 h 242"/>
                <a:gd name="T8" fmla="*/ 12 w 208"/>
                <a:gd name="T9" fmla="*/ 150 h 242"/>
                <a:gd name="T10" fmla="*/ 4 w 208"/>
                <a:gd name="T11" fmla="*/ 186 h 242"/>
                <a:gd name="T12" fmla="*/ 6 w 208"/>
                <a:gd name="T13" fmla="*/ 204 h 242"/>
                <a:gd name="T14" fmla="*/ 0 w 208"/>
                <a:gd name="T15" fmla="*/ 216 h 242"/>
                <a:gd name="T16" fmla="*/ 0 w 208"/>
                <a:gd name="T17" fmla="*/ 238 h 242"/>
                <a:gd name="T18" fmla="*/ 18 w 208"/>
                <a:gd name="T19" fmla="*/ 242 h 242"/>
                <a:gd name="T20" fmla="*/ 26 w 208"/>
                <a:gd name="T21" fmla="*/ 232 h 242"/>
                <a:gd name="T22" fmla="*/ 32 w 208"/>
                <a:gd name="T23" fmla="*/ 232 h 242"/>
                <a:gd name="T24" fmla="*/ 40 w 208"/>
                <a:gd name="T25" fmla="*/ 220 h 242"/>
                <a:gd name="T26" fmla="*/ 164 w 208"/>
                <a:gd name="T27" fmla="*/ 220 h 242"/>
                <a:gd name="T28" fmla="*/ 164 w 208"/>
                <a:gd name="T29" fmla="*/ 178 h 242"/>
                <a:gd name="T30" fmla="*/ 208 w 208"/>
                <a:gd name="T31" fmla="*/ 106 h 242"/>
                <a:gd name="T32" fmla="*/ 198 w 208"/>
                <a:gd name="T33" fmla="*/ 60 h 242"/>
                <a:gd name="T34" fmla="*/ 182 w 208"/>
                <a:gd name="T35" fmla="*/ 50 h 242"/>
                <a:gd name="T36" fmla="*/ 182 w 208"/>
                <a:gd name="T37" fmla="*/ 28 h 242"/>
                <a:gd name="T38" fmla="*/ 168 w 208"/>
                <a:gd name="T39" fmla="*/ 10 h 242"/>
                <a:gd name="T40" fmla="*/ 166 w 208"/>
                <a:gd name="T41" fmla="*/ 0 h 242"/>
                <a:gd name="T42" fmla="*/ 148 w 208"/>
                <a:gd name="T43" fmla="*/ 20 h 242"/>
                <a:gd name="T44" fmla="*/ 132 w 208"/>
                <a:gd name="T45" fmla="*/ 18 h 242"/>
                <a:gd name="T46" fmla="*/ 106 w 208"/>
                <a:gd name="T47" fmla="*/ 24 h 242"/>
                <a:gd name="T48" fmla="*/ 96 w 208"/>
                <a:gd name="T49" fmla="*/ 32 h 242"/>
                <a:gd name="T50" fmla="*/ 84 w 208"/>
                <a:gd name="T51" fmla="*/ 22 h 242"/>
                <a:gd name="T52" fmla="*/ 74 w 208"/>
                <a:gd name="T53" fmla="*/ 28 h 242"/>
                <a:gd name="T54" fmla="*/ 50 w 208"/>
                <a:gd name="T55" fmla="*/ 24 h 242"/>
                <a:gd name="T56" fmla="*/ 40 w 208"/>
                <a:gd name="T57" fmla="*/ 34 h 242"/>
                <a:gd name="T58" fmla="*/ 42 w 208"/>
                <a:gd name="T59" fmla="*/ 48 h 242"/>
                <a:gd name="T60" fmla="*/ 46 w 208"/>
                <a:gd name="T61" fmla="*/ 8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08" h="242">
                  <a:moveTo>
                    <a:pt x="46" y="82"/>
                  </a:moveTo>
                  <a:lnTo>
                    <a:pt x="64" y="88"/>
                  </a:lnTo>
                  <a:lnTo>
                    <a:pt x="66" y="96"/>
                  </a:lnTo>
                  <a:lnTo>
                    <a:pt x="36" y="120"/>
                  </a:lnTo>
                  <a:lnTo>
                    <a:pt x="12" y="150"/>
                  </a:lnTo>
                  <a:lnTo>
                    <a:pt x="4" y="186"/>
                  </a:lnTo>
                  <a:lnTo>
                    <a:pt x="6" y="204"/>
                  </a:lnTo>
                  <a:lnTo>
                    <a:pt x="0" y="216"/>
                  </a:lnTo>
                  <a:lnTo>
                    <a:pt x="0" y="238"/>
                  </a:lnTo>
                  <a:lnTo>
                    <a:pt x="18" y="242"/>
                  </a:lnTo>
                  <a:lnTo>
                    <a:pt x="26" y="232"/>
                  </a:lnTo>
                  <a:lnTo>
                    <a:pt x="32" y="232"/>
                  </a:lnTo>
                  <a:lnTo>
                    <a:pt x="40" y="220"/>
                  </a:lnTo>
                  <a:lnTo>
                    <a:pt x="164" y="220"/>
                  </a:lnTo>
                  <a:lnTo>
                    <a:pt x="164" y="178"/>
                  </a:lnTo>
                  <a:lnTo>
                    <a:pt x="208" y="106"/>
                  </a:lnTo>
                  <a:lnTo>
                    <a:pt x="198" y="60"/>
                  </a:lnTo>
                  <a:lnTo>
                    <a:pt x="182" y="50"/>
                  </a:lnTo>
                  <a:lnTo>
                    <a:pt x="182" y="28"/>
                  </a:lnTo>
                  <a:lnTo>
                    <a:pt x="168" y="10"/>
                  </a:lnTo>
                  <a:lnTo>
                    <a:pt x="166" y="0"/>
                  </a:lnTo>
                  <a:lnTo>
                    <a:pt x="148" y="20"/>
                  </a:lnTo>
                  <a:lnTo>
                    <a:pt x="132" y="18"/>
                  </a:lnTo>
                  <a:lnTo>
                    <a:pt x="106" y="24"/>
                  </a:lnTo>
                  <a:lnTo>
                    <a:pt x="96" y="32"/>
                  </a:lnTo>
                  <a:lnTo>
                    <a:pt x="84" y="22"/>
                  </a:lnTo>
                  <a:lnTo>
                    <a:pt x="74" y="28"/>
                  </a:lnTo>
                  <a:lnTo>
                    <a:pt x="50" y="24"/>
                  </a:lnTo>
                  <a:lnTo>
                    <a:pt x="40" y="34"/>
                  </a:lnTo>
                  <a:lnTo>
                    <a:pt x="42" y="48"/>
                  </a:lnTo>
                  <a:lnTo>
                    <a:pt x="46" y="8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42" name="Freeform 667"/>
            <p:cNvSpPr>
              <a:spLocks/>
            </p:cNvSpPr>
            <p:nvPr/>
          </p:nvSpPr>
          <p:spPr bwMode="auto">
            <a:xfrm>
              <a:off x="6550484" y="2526774"/>
              <a:ext cx="52286" cy="49605"/>
            </a:xfrm>
            <a:custGeom>
              <a:avLst/>
              <a:gdLst>
                <a:gd name="T0" fmla="*/ 42 w 78"/>
                <a:gd name="T1" fmla="*/ 10 h 74"/>
                <a:gd name="T2" fmla="*/ 24 w 78"/>
                <a:gd name="T3" fmla="*/ 6 h 74"/>
                <a:gd name="T4" fmla="*/ 4 w 78"/>
                <a:gd name="T5" fmla="*/ 34 h 74"/>
                <a:gd name="T6" fmla="*/ 0 w 78"/>
                <a:gd name="T7" fmla="*/ 54 h 74"/>
                <a:gd name="T8" fmla="*/ 4 w 78"/>
                <a:gd name="T9" fmla="*/ 70 h 74"/>
                <a:gd name="T10" fmla="*/ 14 w 78"/>
                <a:gd name="T11" fmla="*/ 66 h 74"/>
                <a:gd name="T12" fmla="*/ 16 w 78"/>
                <a:gd name="T13" fmla="*/ 66 h 74"/>
                <a:gd name="T14" fmla="*/ 20 w 78"/>
                <a:gd name="T15" fmla="*/ 74 h 74"/>
                <a:gd name="T16" fmla="*/ 30 w 78"/>
                <a:gd name="T17" fmla="*/ 72 h 74"/>
                <a:gd name="T18" fmla="*/ 38 w 78"/>
                <a:gd name="T19" fmla="*/ 58 h 74"/>
                <a:gd name="T20" fmla="*/ 46 w 78"/>
                <a:gd name="T21" fmla="*/ 60 h 74"/>
                <a:gd name="T22" fmla="*/ 60 w 78"/>
                <a:gd name="T23" fmla="*/ 60 h 74"/>
                <a:gd name="T24" fmla="*/ 78 w 78"/>
                <a:gd name="T25" fmla="*/ 38 h 74"/>
                <a:gd name="T26" fmla="*/ 56 w 78"/>
                <a:gd name="T27" fmla="*/ 0 h 74"/>
                <a:gd name="T28" fmla="*/ 50 w 78"/>
                <a:gd name="T29" fmla="*/ 0 h 74"/>
                <a:gd name="T30" fmla="*/ 42 w 78"/>
                <a:gd name="T31" fmla="*/ 1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8" h="74">
                  <a:moveTo>
                    <a:pt x="42" y="10"/>
                  </a:moveTo>
                  <a:lnTo>
                    <a:pt x="24" y="6"/>
                  </a:lnTo>
                  <a:lnTo>
                    <a:pt x="4" y="34"/>
                  </a:lnTo>
                  <a:lnTo>
                    <a:pt x="0" y="54"/>
                  </a:lnTo>
                  <a:lnTo>
                    <a:pt x="4" y="70"/>
                  </a:lnTo>
                  <a:lnTo>
                    <a:pt x="14" y="66"/>
                  </a:lnTo>
                  <a:lnTo>
                    <a:pt x="16" y="66"/>
                  </a:lnTo>
                  <a:lnTo>
                    <a:pt x="20" y="74"/>
                  </a:lnTo>
                  <a:lnTo>
                    <a:pt x="30" y="72"/>
                  </a:lnTo>
                  <a:lnTo>
                    <a:pt x="38" y="58"/>
                  </a:lnTo>
                  <a:lnTo>
                    <a:pt x="46" y="60"/>
                  </a:lnTo>
                  <a:lnTo>
                    <a:pt x="60" y="60"/>
                  </a:lnTo>
                  <a:lnTo>
                    <a:pt x="78" y="38"/>
                  </a:lnTo>
                  <a:lnTo>
                    <a:pt x="56" y="0"/>
                  </a:lnTo>
                  <a:lnTo>
                    <a:pt x="50" y="0"/>
                  </a:lnTo>
                  <a:lnTo>
                    <a:pt x="4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43" name="Freeform 668"/>
            <p:cNvSpPr>
              <a:spLocks/>
            </p:cNvSpPr>
            <p:nvPr/>
          </p:nvSpPr>
          <p:spPr bwMode="auto">
            <a:xfrm>
              <a:off x="6449935" y="2942379"/>
              <a:ext cx="193055" cy="198418"/>
            </a:xfrm>
            <a:custGeom>
              <a:avLst/>
              <a:gdLst>
                <a:gd name="T0" fmla="*/ 168 w 288"/>
                <a:gd name="T1" fmla="*/ 2 h 296"/>
                <a:gd name="T2" fmla="*/ 142 w 288"/>
                <a:gd name="T3" fmla="*/ 16 h 296"/>
                <a:gd name="T4" fmla="*/ 140 w 288"/>
                <a:gd name="T5" fmla="*/ 30 h 296"/>
                <a:gd name="T6" fmla="*/ 130 w 288"/>
                <a:gd name="T7" fmla="*/ 46 h 296"/>
                <a:gd name="T8" fmla="*/ 98 w 288"/>
                <a:gd name="T9" fmla="*/ 64 h 296"/>
                <a:gd name="T10" fmla="*/ 76 w 288"/>
                <a:gd name="T11" fmla="*/ 98 h 296"/>
                <a:gd name="T12" fmla="*/ 56 w 288"/>
                <a:gd name="T13" fmla="*/ 106 h 296"/>
                <a:gd name="T14" fmla="*/ 38 w 288"/>
                <a:gd name="T15" fmla="*/ 102 h 296"/>
                <a:gd name="T16" fmla="*/ 0 w 288"/>
                <a:gd name="T17" fmla="*/ 96 h 296"/>
                <a:gd name="T18" fmla="*/ 4 w 288"/>
                <a:gd name="T19" fmla="*/ 110 h 296"/>
                <a:gd name="T20" fmla="*/ 22 w 288"/>
                <a:gd name="T21" fmla="*/ 124 h 296"/>
                <a:gd name="T22" fmla="*/ 32 w 288"/>
                <a:gd name="T23" fmla="*/ 166 h 296"/>
                <a:gd name="T24" fmla="*/ 72 w 288"/>
                <a:gd name="T25" fmla="*/ 190 h 296"/>
                <a:gd name="T26" fmla="*/ 76 w 288"/>
                <a:gd name="T27" fmla="*/ 206 h 296"/>
                <a:gd name="T28" fmla="*/ 88 w 288"/>
                <a:gd name="T29" fmla="*/ 210 h 296"/>
                <a:gd name="T30" fmla="*/ 88 w 288"/>
                <a:gd name="T31" fmla="*/ 234 h 296"/>
                <a:gd name="T32" fmla="*/ 100 w 288"/>
                <a:gd name="T33" fmla="*/ 252 h 296"/>
                <a:gd name="T34" fmla="*/ 132 w 288"/>
                <a:gd name="T35" fmla="*/ 256 h 296"/>
                <a:gd name="T36" fmla="*/ 148 w 288"/>
                <a:gd name="T37" fmla="*/ 276 h 296"/>
                <a:gd name="T38" fmla="*/ 174 w 288"/>
                <a:gd name="T39" fmla="*/ 282 h 296"/>
                <a:gd name="T40" fmla="*/ 190 w 288"/>
                <a:gd name="T41" fmla="*/ 286 h 296"/>
                <a:gd name="T42" fmla="*/ 206 w 288"/>
                <a:gd name="T43" fmla="*/ 284 h 296"/>
                <a:gd name="T44" fmla="*/ 224 w 288"/>
                <a:gd name="T45" fmla="*/ 296 h 296"/>
                <a:gd name="T46" fmla="*/ 264 w 288"/>
                <a:gd name="T47" fmla="*/ 240 h 296"/>
                <a:gd name="T48" fmla="*/ 266 w 288"/>
                <a:gd name="T49" fmla="*/ 220 h 296"/>
                <a:gd name="T50" fmla="*/ 284 w 288"/>
                <a:gd name="T51" fmla="*/ 186 h 296"/>
                <a:gd name="T52" fmla="*/ 276 w 288"/>
                <a:gd name="T53" fmla="*/ 168 h 296"/>
                <a:gd name="T54" fmla="*/ 274 w 288"/>
                <a:gd name="T55" fmla="*/ 148 h 296"/>
                <a:gd name="T56" fmla="*/ 288 w 288"/>
                <a:gd name="T57" fmla="*/ 128 h 296"/>
                <a:gd name="T58" fmla="*/ 284 w 288"/>
                <a:gd name="T59" fmla="*/ 108 h 296"/>
                <a:gd name="T60" fmla="*/ 288 w 288"/>
                <a:gd name="T61" fmla="*/ 98 h 296"/>
                <a:gd name="T62" fmla="*/ 282 w 288"/>
                <a:gd name="T63" fmla="*/ 58 h 296"/>
                <a:gd name="T64" fmla="*/ 272 w 288"/>
                <a:gd name="T65" fmla="*/ 54 h 296"/>
                <a:gd name="T66" fmla="*/ 268 w 288"/>
                <a:gd name="T67" fmla="*/ 48 h 296"/>
                <a:gd name="T68" fmla="*/ 254 w 288"/>
                <a:gd name="T69" fmla="*/ 46 h 296"/>
                <a:gd name="T70" fmla="*/ 222 w 288"/>
                <a:gd name="T71" fmla="*/ 16 h 296"/>
                <a:gd name="T72" fmla="*/ 204 w 288"/>
                <a:gd name="T73" fmla="*/ 18 h 296"/>
                <a:gd name="T74" fmla="*/ 192 w 288"/>
                <a:gd name="T75" fmla="*/ 16 h 296"/>
                <a:gd name="T76" fmla="*/ 198 w 288"/>
                <a:gd name="T77" fmla="*/ 2 h 296"/>
                <a:gd name="T78" fmla="*/ 186 w 288"/>
                <a:gd name="T79" fmla="*/ 0 h 296"/>
                <a:gd name="T80" fmla="*/ 168 w 288"/>
                <a:gd name="T81" fmla="*/ 2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88" h="296">
                  <a:moveTo>
                    <a:pt x="168" y="2"/>
                  </a:moveTo>
                  <a:lnTo>
                    <a:pt x="142" y="16"/>
                  </a:lnTo>
                  <a:lnTo>
                    <a:pt x="140" y="30"/>
                  </a:lnTo>
                  <a:lnTo>
                    <a:pt x="130" y="46"/>
                  </a:lnTo>
                  <a:lnTo>
                    <a:pt x="98" y="64"/>
                  </a:lnTo>
                  <a:lnTo>
                    <a:pt x="76" y="98"/>
                  </a:lnTo>
                  <a:lnTo>
                    <a:pt x="56" y="106"/>
                  </a:lnTo>
                  <a:lnTo>
                    <a:pt x="38" y="102"/>
                  </a:lnTo>
                  <a:lnTo>
                    <a:pt x="0" y="96"/>
                  </a:lnTo>
                  <a:lnTo>
                    <a:pt x="4" y="110"/>
                  </a:lnTo>
                  <a:lnTo>
                    <a:pt x="22" y="124"/>
                  </a:lnTo>
                  <a:lnTo>
                    <a:pt x="32" y="166"/>
                  </a:lnTo>
                  <a:lnTo>
                    <a:pt x="72" y="190"/>
                  </a:lnTo>
                  <a:lnTo>
                    <a:pt x="76" y="206"/>
                  </a:lnTo>
                  <a:lnTo>
                    <a:pt x="88" y="210"/>
                  </a:lnTo>
                  <a:lnTo>
                    <a:pt x="88" y="234"/>
                  </a:lnTo>
                  <a:lnTo>
                    <a:pt x="100" y="252"/>
                  </a:lnTo>
                  <a:lnTo>
                    <a:pt x="132" y="256"/>
                  </a:lnTo>
                  <a:lnTo>
                    <a:pt x="148" y="276"/>
                  </a:lnTo>
                  <a:lnTo>
                    <a:pt x="174" y="282"/>
                  </a:lnTo>
                  <a:lnTo>
                    <a:pt x="190" y="286"/>
                  </a:lnTo>
                  <a:lnTo>
                    <a:pt x="206" y="284"/>
                  </a:lnTo>
                  <a:lnTo>
                    <a:pt x="224" y="296"/>
                  </a:lnTo>
                  <a:lnTo>
                    <a:pt x="264" y="240"/>
                  </a:lnTo>
                  <a:lnTo>
                    <a:pt x="266" y="220"/>
                  </a:lnTo>
                  <a:lnTo>
                    <a:pt x="284" y="186"/>
                  </a:lnTo>
                  <a:lnTo>
                    <a:pt x="276" y="168"/>
                  </a:lnTo>
                  <a:lnTo>
                    <a:pt x="274" y="148"/>
                  </a:lnTo>
                  <a:lnTo>
                    <a:pt x="288" y="128"/>
                  </a:lnTo>
                  <a:lnTo>
                    <a:pt x="284" y="108"/>
                  </a:lnTo>
                  <a:lnTo>
                    <a:pt x="288" y="98"/>
                  </a:lnTo>
                  <a:lnTo>
                    <a:pt x="282" y="58"/>
                  </a:lnTo>
                  <a:lnTo>
                    <a:pt x="272" y="54"/>
                  </a:lnTo>
                  <a:lnTo>
                    <a:pt x="268" y="48"/>
                  </a:lnTo>
                  <a:lnTo>
                    <a:pt x="254" y="46"/>
                  </a:lnTo>
                  <a:lnTo>
                    <a:pt x="222" y="16"/>
                  </a:lnTo>
                  <a:lnTo>
                    <a:pt x="204" y="18"/>
                  </a:lnTo>
                  <a:lnTo>
                    <a:pt x="192" y="16"/>
                  </a:lnTo>
                  <a:lnTo>
                    <a:pt x="198" y="2"/>
                  </a:lnTo>
                  <a:lnTo>
                    <a:pt x="186" y="0"/>
                  </a:lnTo>
                  <a:lnTo>
                    <a:pt x="168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44" name="Freeform 669"/>
            <p:cNvSpPr>
              <a:spLocks/>
            </p:cNvSpPr>
            <p:nvPr/>
          </p:nvSpPr>
          <p:spPr bwMode="auto">
            <a:xfrm>
              <a:off x="6370835" y="2733237"/>
              <a:ext cx="296286" cy="280198"/>
            </a:xfrm>
            <a:custGeom>
              <a:avLst/>
              <a:gdLst>
                <a:gd name="T0" fmla="*/ 256 w 442"/>
                <a:gd name="T1" fmla="*/ 28 h 418"/>
                <a:gd name="T2" fmla="*/ 256 w 442"/>
                <a:gd name="T3" fmla="*/ 98 h 418"/>
                <a:gd name="T4" fmla="*/ 272 w 442"/>
                <a:gd name="T5" fmla="*/ 178 h 418"/>
                <a:gd name="T6" fmla="*/ 298 w 442"/>
                <a:gd name="T7" fmla="*/ 216 h 418"/>
                <a:gd name="T8" fmla="*/ 282 w 442"/>
                <a:gd name="T9" fmla="*/ 220 h 418"/>
                <a:gd name="T10" fmla="*/ 264 w 442"/>
                <a:gd name="T11" fmla="*/ 218 h 418"/>
                <a:gd name="T12" fmla="*/ 210 w 442"/>
                <a:gd name="T13" fmla="*/ 162 h 418"/>
                <a:gd name="T14" fmla="*/ 190 w 442"/>
                <a:gd name="T15" fmla="*/ 140 h 418"/>
                <a:gd name="T16" fmla="*/ 146 w 442"/>
                <a:gd name="T17" fmla="*/ 154 h 418"/>
                <a:gd name="T18" fmla="*/ 124 w 442"/>
                <a:gd name="T19" fmla="*/ 120 h 418"/>
                <a:gd name="T20" fmla="*/ 90 w 442"/>
                <a:gd name="T21" fmla="*/ 124 h 418"/>
                <a:gd name="T22" fmla="*/ 78 w 442"/>
                <a:gd name="T23" fmla="*/ 114 h 418"/>
                <a:gd name="T24" fmla="*/ 70 w 442"/>
                <a:gd name="T25" fmla="*/ 156 h 418"/>
                <a:gd name="T26" fmla="*/ 68 w 442"/>
                <a:gd name="T27" fmla="*/ 186 h 418"/>
                <a:gd name="T28" fmla="*/ 0 w 442"/>
                <a:gd name="T29" fmla="*/ 198 h 418"/>
                <a:gd name="T30" fmla="*/ 12 w 442"/>
                <a:gd name="T31" fmla="*/ 352 h 418"/>
                <a:gd name="T32" fmla="*/ 46 w 442"/>
                <a:gd name="T33" fmla="*/ 404 h 418"/>
                <a:gd name="T34" fmla="*/ 100 w 442"/>
                <a:gd name="T35" fmla="*/ 396 h 418"/>
                <a:gd name="T36" fmla="*/ 156 w 442"/>
                <a:gd name="T37" fmla="*/ 414 h 418"/>
                <a:gd name="T38" fmla="*/ 194 w 442"/>
                <a:gd name="T39" fmla="*/ 410 h 418"/>
                <a:gd name="T40" fmla="*/ 248 w 442"/>
                <a:gd name="T41" fmla="*/ 358 h 418"/>
                <a:gd name="T42" fmla="*/ 260 w 442"/>
                <a:gd name="T43" fmla="*/ 328 h 418"/>
                <a:gd name="T44" fmla="*/ 304 w 442"/>
                <a:gd name="T45" fmla="*/ 312 h 418"/>
                <a:gd name="T46" fmla="*/ 310 w 442"/>
                <a:gd name="T47" fmla="*/ 292 h 418"/>
                <a:gd name="T48" fmla="*/ 404 w 442"/>
                <a:gd name="T49" fmla="*/ 242 h 418"/>
                <a:gd name="T50" fmla="*/ 410 w 442"/>
                <a:gd name="T51" fmla="*/ 212 h 418"/>
                <a:gd name="T52" fmla="*/ 432 w 442"/>
                <a:gd name="T53" fmla="*/ 176 h 418"/>
                <a:gd name="T54" fmla="*/ 428 w 442"/>
                <a:gd name="T55" fmla="*/ 108 h 418"/>
                <a:gd name="T56" fmla="*/ 430 w 442"/>
                <a:gd name="T57" fmla="*/ 66 h 418"/>
                <a:gd name="T58" fmla="*/ 372 w 442"/>
                <a:gd name="T59" fmla="*/ 28 h 418"/>
                <a:gd name="T60" fmla="*/ 336 w 442"/>
                <a:gd name="T61" fmla="*/ 0 h 418"/>
                <a:gd name="T62" fmla="*/ 264 w 442"/>
                <a:gd name="T63" fmla="*/ 20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2" h="418">
                  <a:moveTo>
                    <a:pt x="264" y="20"/>
                  </a:moveTo>
                  <a:lnTo>
                    <a:pt x="256" y="28"/>
                  </a:lnTo>
                  <a:lnTo>
                    <a:pt x="250" y="42"/>
                  </a:lnTo>
                  <a:lnTo>
                    <a:pt x="256" y="98"/>
                  </a:lnTo>
                  <a:lnTo>
                    <a:pt x="246" y="150"/>
                  </a:lnTo>
                  <a:lnTo>
                    <a:pt x="272" y="178"/>
                  </a:lnTo>
                  <a:lnTo>
                    <a:pt x="294" y="168"/>
                  </a:lnTo>
                  <a:lnTo>
                    <a:pt x="298" y="216"/>
                  </a:lnTo>
                  <a:lnTo>
                    <a:pt x="294" y="220"/>
                  </a:lnTo>
                  <a:lnTo>
                    <a:pt x="282" y="220"/>
                  </a:lnTo>
                  <a:lnTo>
                    <a:pt x="276" y="216"/>
                  </a:lnTo>
                  <a:lnTo>
                    <a:pt x="264" y="218"/>
                  </a:lnTo>
                  <a:lnTo>
                    <a:pt x="234" y="176"/>
                  </a:lnTo>
                  <a:lnTo>
                    <a:pt x="210" y="162"/>
                  </a:lnTo>
                  <a:lnTo>
                    <a:pt x="200" y="142"/>
                  </a:lnTo>
                  <a:lnTo>
                    <a:pt x="190" y="140"/>
                  </a:lnTo>
                  <a:lnTo>
                    <a:pt x="180" y="154"/>
                  </a:lnTo>
                  <a:lnTo>
                    <a:pt x="146" y="154"/>
                  </a:lnTo>
                  <a:lnTo>
                    <a:pt x="124" y="134"/>
                  </a:lnTo>
                  <a:lnTo>
                    <a:pt x="124" y="120"/>
                  </a:lnTo>
                  <a:lnTo>
                    <a:pt x="96" y="130"/>
                  </a:lnTo>
                  <a:lnTo>
                    <a:pt x="90" y="124"/>
                  </a:lnTo>
                  <a:lnTo>
                    <a:pt x="92" y="116"/>
                  </a:lnTo>
                  <a:lnTo>
                    <a:pt x="78" y="114"/>
                  </a:lnTo>
                  <a:lnTo>
                    <a:pt x="80" y="136"/>
                  </a:lnTo>
                  <a:lnTo>
                    <a:pt x="70" y="156"/>
                  </a:lnTo>
                  <a:lnTo>
                    <a:pt x="72" y="172"/>
                  </a:lnTo>
                  <a:lnTo>
                    <a:pt x="68" y="186"/>
                  </a:lnTo>
                  <a:lnTo>
                    <a:pt x="76" y="198"/>
                  </a:lnTo>
                  <a:lnTo>
                    <a:pt x="0" y="198"/>
                  </a:lnTo>
                  <a:lnTo>
                    <a:pt x="0" y="342"/>
                  </a:lnTo>
                  <a:lnTo>
                    <a:pt x="12" y="352"/>
                  </a:lnTo>
                  <a:lnTo>
                    <a:pt x="18" y="366"/>
                  </a:lnTo>
                  <a:lnTo>
                    <a:pt x="46" y="404"/>
                  </a:lnTo>
                  <a:lnTo>
                    <a:pt x="76" y="396"/>
                  </a:lnTo>
                  <a:lnTo>
                    <a:pt x="100" y="396"/>
                  </a:lnTo>
                  <a:lnTo>
                    <a:pt x="118" y="408"/>
                  </a:lnTo>
                  <a:lnTo>
                    <a:pt x="156" y="414"/>
                  </a:lnTo>
                  <a:lnTo>
                    <a:pt x="174" y="418"/>
                  </a:lnTo>
                  <a:lnTo>
                    <a:pt x="194" y="410"/>
                  </a:lnTo>
                  <a:lnTo>
                    <a:pt x="216" y="376"/>
                  </a:lnTo>
                  <a:lnTo>
                    <a:pt x="248" y="358"/>
                  </a:lnTo>
                  <a:lnTo>
                    <a:pt x="258" y="342"/>
                  </a:lnTo>
                  <a:lnTo>
                    <a:pt x="260" y="328"/>
                  </a:lnTo>
                  <a:lnTo>
                    <a:pt x="286" y="314"/>
                  </a:lnTo>
                  <a:lnTo>
                    <a:pt x="304" y="312"/>
                  </a:lnTo>
                  <a:lnTo>
                    <a:pt x="316" y="314"/>
                  </a:lnTo>
                  <a:lnTo>
                    <a:pt x="310" y="292"/>
                  </a:lnTo>
                  <a:lnTo>
                    <a:pt x="416" y="246"/>
                  </a:lnTo>
                  <a:lnTo>
                    <a:pt x="404" y="242"/>
                  </a:lnTo>
                  <a:lnTo>
                    <a:pt x="400" y="232"/>
                  </a:lnTo>
                  <a:lnTo>
                    <a:pt x="410" y="212"/>
                  </a:lnTo>
                  <a:lnTo>
                    <a:pt x="412" y="192"/>
                  </a:lnTo>
                  <a:lnTo>
                    <a:pt x="432" y="176"/>
                  </a:lnTo>
                  <a:lnTo>
                    <a:pt x="426" y="138"/>
                  </a:lnTo>
                  <a:lnTo>
                    <a:pt x="428" y="108"/>
                  </a:lnTo>
                  <a:lnTo>
                    <a:pt x="442" y="92"/>
                  </a:lnTo>
                  <a:lnTo>
                    <a:pt x="430" y="66"/>
                  </a:lnTo>
                  <a:lnTo>
                    <a:pt x="422" y="50"/>
                  </a:lnTo>
                  <a:lnTo>
                    <a:pt x="372" y="28"/>
                  </a:lnTo>
                  <a:lnTo>
                    <a:pt x="350" y="20"/>
                  </a:lnTo>
                  <a:lnTo>
                    <a:pt x="336" y="0"/>
                  </a:lnTo>
                  <a:lnTo>
                    <a:pt x="266" y="4"/>
                  </a:lnTo>
                  <a:lnTo>
                    <a:pt x="264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45" name="Freeform 670"/>
            <p:cNvSpPr>
              <a:spLocks/>
            </p:cNvSpPr>
            <p:nvPr/>
          </p:nvSpPr>
          <p:spPr bwMode="auto">
            <a:xfrm>
              <a:off x="6651034" y="2070949"/>
              <a:ext cx="378066" cy="321759"/>
            </a:xfrm>
            <a:custGeom>
              <a:avLst/>
              <a:gdLst>
                <a:gd name="T0" fmla="*/ 148 w 564"/>
                <a:gd name="T1" fmla="*/ 438 h 480"/>
                <a:gd name="T2" fmla="*/ 252 w 564"/>
                <a:gd name="T3" fmla="*/ 480 h 480"/>
                <a:gd name="T4" fmla="*/ 264 w 564"/>
                <a:gd name="T5" fmla="*/ 458 h 480"/>
                <a:gd name="T6" fmla="*/ 308 w 564"/>
                <a:gd name="T7" fmla="*/ 462 h 480"/>
                <a:gd name="T8" fmla="*/ 348 w 564"/>
                <a:gd name="T9" fmla="*/ 448 h 480"/>
                <a:gd name="T10" fmla="*/ 398 w 564"/>
                <a:gd name="T11" fmla="*/ 424 h 480"/>
                <a:gd name="T12" fmla="*/ 446 w 564"/>
                <a:gd name="T13" fmla="*/ 424 h 480"/>
                <a:gd name="T14" fmla="*/ 528 w 564"/>
                <a:gd name="T15" fmla="*/ 286 h 480"/>
                <a:gd name="T16" fmla="*/ 486 w 564"/>
                <a:gd name="T17" fmla="*/ 272 h 480"/>
                <a:gd name="T18" fmla="*/ 460 w 564"/>
                <a:gd name="T19" fmla="*/ 262 h 480"/>
                <a:gd name="T20" fmla="*/ 382 w 564"/>
                <a:gd name="T21" fmla="*/ 220 h 480"/>
                <a:gd name="T22" fmla="*/ 354 w 564"/>
                <a:gd name="T23" fmla="*/ 188 h 480"/>
                <a:gd name="T24" fmla="*/ 368 w 564"/>
                <a:gd name="T25" fmla="*/ 158 h 480"/>
                <a:gd name="T26" fmla="*/ 334 w 564"/>
                <a:gd name="T27" fmla="*/ 162 h 480"/>
                <a:gd name="T28" fmla="*/ 328 w 564"/>
                <a:gd name="T29" fmla="*/ 132 h 480"/>
                <a:gd name="T30" fmla="*/ 350 w 564"/>
                <a:gd name="T31" fmla="*/ 94 h 480"/>
                <a:gd name="T32" fmla="*/ 330 w 564"/>
                <a:gd name="T33" fmla="*/ 74 h 480"/>
                <a:gd name="T34" fmla="*/ 302 w 564"/>
                <a:gd name="T35" fmla="*/ 48 h 480"/>
                <a:gd name="T36" fmla="*/ 254 w 564"/>
                <a:gd name="T37" fmla="*/ 10 h 480"/>
                <a:gd name="T38" fmla="*/ 222 w 564"/>
                <a:gd name="T39" fmla="*/ 8 h 480"/>
                <a:gd name="T40" fmla="*/ 190 w 564"/>
                <a:gd name="T41" fmla="*/ 4 h 480"/>
                <a:gd name="T42" fmla="*/ 168 w 564"/>
                <a:gd name="T43" fmla="*/ 22 h 480"/>
                <a:gd name="T44" fmla="*/ 146 w 564"/>
                <a:gd name="T45" fmla="*/ 16 h 480"/>
                <a:gd name="T46" fmla="*/ 122 w 564"/>
                <a:gd name="T47" fmla="*/ 46 h 480"/>
                <a:gd name="T48" fmla="*/ 118 w 564"/>
                <a:gd name="T49" fmla="*/ 74 h 480"/>
                <a:gd name="T50" fmla="*/ 90 w 564"/>
                <a:gd name="T51" fmla="*/ 86 h 480"/>
                <a:gd name="T52" fmla="*/ 72 w 564"/>
                <a:gd name="T53" fmla="*/ 122 h 480"/>
                <a:gd name="T54" fmla="*/ 70 w 564"/>
                <a:gd name="T55" fmla="*/ 168 h 480"/>
                <a:gd name="T56" fmla="*/ 46 w 564"/>
                <a:gd name="T57" fmla="*/ 184 h 480"/>
                <a:gd name="T58" fmla="*/ 38 w 564"/>
                <a:gd name="T59" fmla="*/ 214 h 480"/>
                <a:gd name="T60" fmla="*/ 30 w 564"/>
                <a:gd name="T61" fmla="*/ 274 h 480"/>
                <a:gd name="T62" fmla="*/ 0 w 564"/>
                <a:gd name="T63" fmla="*/ 284 h 480"/>
                <a:gd name="T64" fmla="*/ 28 w 564"/>
                <a:gd name="T65" fmla="*/ 300 h 480"/>
                <a:gd name="T66" fmla="*/ 46 w 564"/>
                <a:gd name="T67" fmla="*/ 328 h 480"/>
                <a:gd name="T68" fmla="*/ 78 w 564"/>
                <a:gd name="T69" fmla="*/ 382 h 480"/>
                <a:gd name="T70" fmla="*/ 90 w 564"/>
                <a:gd name="T71" fmla="*/ 396 h 480"/>
                <a:gd name="T72" fmla="*/ 110 w 564"/>
                <a:gd name="T73" fmla="*/ 432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4" h="480">
                  <a:moveTo>
                    <a:pt x="110" y="432"/>
                  </a:moveTo>
                  <a:lnTo>
                    <a:pt x="148" y="438"/>
                  </a:lnTo>
                  <a:lnTo>
                    <a:pt x="192" y="472"/>
                  </a:lnTo>
                  <a:lnTo>
                    <a:pt x="252" y="480"/>
                  </a:lnTo>
                  <a:lnTo>
                    <a:pt x="264" y="466"/>
                  </a:lnTo>
                  <a:lnTo>
                    <a:pt x="264" y="458"/>
                  </a:lnTo>
                  <a:lnTo>
                    <a:pt x="294" y="450"/>
                  </a:lnTo>
                  <a:lnTo>
                    <a:pt x="308" y="462"/>
                  </a:lnTo>
                  <a:lnTo>
                    <a:pt x="334" y="464"/>
                  </a:lnTo>
                  <a:lnTo>
                    <a:pt x="348" y="448"/>
                  </a:lnTo>
                  <a:lnTo>
                    <a:pt x="378" y="442"/>
                  </a:lnTo>
                  <a:lnTo>
                    <a:pt x="398" y="424"/>
                  </a:lnTo>
                  <a:lnTo>
                    <a:pt x="416" y="422"/>
                  </a:lnTo>
                  <a:lnTo>
                    <a:pt x="446" y="424"/>
                  </a:lnTo>
                  <a:lnTo>
                    <a:pt x="564" y="284"/>
                  </a:lnTo>
                  <a:lnTo>
                    <a:pt x="528" y="286"/>
                  </a:lnTo>
                  <a:lnTo>
                    <a:pt x="512" y="278"/>
                  </a:lnTo>
                  <a:lnTo>
                    <a:pt x="486" y="272"/>
                  </a:lnTo>
                  <a:lnTo>
                    <a:pt x="476" y="264"/>
                  </a:lnTo>
                  <a:lnTo>
                    <a:pt x="460" y="262"/>
                  </a:lnTo>
                  <a:lnTo>
                    <a:pt x="404" y="244"/>
                  </a:lnTo>
                  <a:lnTo>
                    <a:pt x="382" y="220"/>
                  </a:lnTo>
                  <a:lnTo>
                    <a:pt x="380" y="214"/>
                  </a:lnTo>
                  <a:lnTo>
                    <a:pt x="354" y="188"/>
                  </a:lnTo>
                  <a:lnTo>
                    <a:pt x="354" y="174"/>
                  </a:lnTo>
                  <a:lnTo>
                    <a:pt x="368" y="158"/>
                  </a:lnTo>
                  <a:lnTo>
                    <a:pt x="346" y="158"/>
                  </a:lnTo>
                  <a:lnTo>
                    <a:pt x="334" y="162"/>
                  </a:lnTo>
                  <a:lnTo>
                    <a:pt x="326" y="152"/>
                  </a:lnTo>
                  <a:lnTo>
                    <a:pt x="328" y="132"/>
                  </a:lnTo>
                  <a:lnTo>
                    <a:pt x="342" y="116"/>
                  </a:lnTo>
                  <a:lnTo>
                    <a:pt x="350" y="94"/>
                  </a:lnTo>
                  <a:lnTo>
                    <a:pt x="342" y="80"/>
                  </a:lnTo>
                  <a:lnTo>
                    <a:pt x="330" y="74"/>
                  </a:lnTo>
                  <a:lnTo>
                    <a:pt x="320" y="56"/>
                  </a:lnTo>
                  <a:lnTo>
                    <a:pt x="302" y="48"/>
                  </a:lnTo>
                  <a:lnTo>
                    <a:pt x="286" y="22"/>
                  </a:lnTo>
                  <a:lnTo>
                    <a:pt x="254" y="10"/>
                  </a:lnTo>
                  <a:lnTo>
                    <a:pt x="236" y="12"/>
                  </a:lnTo>
                  <a:lnTo>
                    <a:pt x="222" y="8"/>
                  </a:lnTo>
                  <a:lnTo>
                    <a:pt x="200" y="12"/>
                  </a:lnTo>
                  <a:lnTo>
                    <a:pt x="190" y="4"/>
                  </a:lnTo>
                  <a:lnTo>
                    <a:pt x="180" y="0"/>
                  </a:lnTo>
                  <a:lnTo>
                    <a:pt x="168" y="22"/>
                  </a:lnTo>
                  <a:lnTo>
                    <a:pt x="156" y="12"/>
                  </a:lnTo>
                  <a:lnTo>
                    <a:pt x="146" y="16"/>
                  </a:lnTo>
                  <a:lnTo>
                    <a:pt x="126" y="18"/>
                  </a:lnTo>
                  <a:lnTo>
                    <a:pt x="122" y="46"/>
                  </a:lnTo>
                  <a:lnTo>
                    <a:pt x="116" y="64"/>
                  </a:lnTo>
                  <a:lnTo>
                    <a:pt x="118" y="74"/>
                  </a:lnTo>
                  <a:lnTo>
                    <a:pt x="104" y="82"/>
                  </a:lnTo>
                  <a:lnTo>
                    <a:pt x="90" y="86"/>
                  </a:lnTo>
                  <a:lnTo>
                    <a:pt x="84" y="108"/>
                  </a:lnTo>
                  <a:lnTo>
                    <a:pt x="72" y="122"/>
                  </a:lnTo>
                  <a:lnTo>
                    <a:pt x="74" y="142"/>
                  </a:lnTo>
                  <a:lnTo>
                    <a:pt x="70" y="168"/>
                  </a:lnTo>
                  <a:lnTo>
                    <a:pt x="50" y="172"/>
                  </a:lnTo>
                  <a:lnTo>
                    <a:pt x="46" y="184"/>
                  </a:lnTo>
                  <a:lnTo>
                    <a:pt x="48" y="192"/>
                  </a:lnTo>
                  <a:lnTo>
                    <a:pt x="38" y="214"/>
                  </a:lnTo>
                  <a:lnTo>
                    <a:pt x="44" y="264"/>
                  </a:lnTo>
                  <a:lnTo>
                    <a:pt x="30" y="274"/>
                  </a:lnTo>
                  <a:lnTo>
                    <a:pt x="10" y="270"/>
                  </a:lnTo>
                  <a:lnTo>
                    <a:pt x="0" y="284"/>
                  </a:lnTo>
                  <a:lnTo>
                    <a:pt x="4" y="296"/>
                  </a:lnTo>
                  <a:lnTo>
                    <a:pt x="28" y="300"/>
                  </a:lnTo>
                  <a:lnTo>
                    <a:pt x="34" y="306"/>
                  </a:lnTo>
                  <a:lnTo>
                    <a:pt x="46" y="328"/>
                  </a:lnTo>
                  <a:lnTo>
                    <a:pt x="70" y="348"/>
                  </a:lnTo>
                  <a:lnTo>
                    <a:pt x="78" y="382"/>
                  </a:lnTo>
                  <a:lnTo>
                    <a:pt x="86" y="388"/>
                  </a:lnTo>
                  <a:lnTo>
                    <a:pt x="90" y="396"/>
                  </a:lnTo>
                  <a:lnTo>
                    <a:pt x="110" y="396"/>
                  </a:lnTo>
                  <a:lnTo>
                    <a:pt x="110" y="4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46" name="Freeform 671"/>
            <p:cNvSpPr>
              <a:spLocks/>
            </p:cNvSpPr>
            <p:nvPr/>
          </p:nvSpPr>
          <p:spPr bwMode="auto">
            <a:xfrm>
              <a:off x="6577297" y="3235983"/>
              <a:ext cx="37539" cy="44242"/>
            </a:xfrm>
            <a:custGeom>
              <a:avLst/>
              <a:gdLst>
                <a:gd name="T0" fmla="*/ 30 w 56"/>
                <a:gd name="T1" fmla="*/ 0 h 66"/>
                <a:gd name="T2" fmla="*/ 20 w 56"/>
                <a:gd name="T3" fmla="*/ 4 h 66"/>
                <a:gd name="T4" fmla="*/ 4 w 56"/>
                <a:gd name="T5" fmla="*/ 28 h 66"/>
                <a:gd name="T6" fmla="*/ 0 w 56"/>
                <a:gd name="T7" fmla="*/ 46 h 66"/>
                <a:gd name="T8" fmla="*/ 8 w 56"/>
                <a:gd name="T9" fmla="*/ 48 h 66"/>
                <a:gd name="T10" fmla="*/ 16 w 56"/>
                <a:gd name="T11" fmla="*/ 62 h 66"/>
                <a:gd name="T12" fmla="*/ 48 w 56"/>
                <a:gd name="T13" fmla="*/ 66 h 66"/>
                <a:gd name="T14" fmla="*/ 48 w 56"/>
                <a:gd name="T15" fmla="*/ 52 h 66"/>
                <a:gd name="T16" fmla="*/ 54 w 56"/>
                <a:gd name="T17" fmla="*/ 44 h 66"/>
                <a:gd name="T18" fmla="*/ 52 w 56"/>
                <a:gd name="T19" fmla="*/ 20 h 66"/>
                <a:gd name="T20" fmla="*/ 56 w 56"/>
                <a:gd name="T21" fmla="*/ 14 h 66"/>
                <a:gd name="T22" fmla="*/ 50 w 56"/>
                <a:gd name="T23" fmla="*/ 6 h 66"/>
                <a:gd name="T24" fmla="*/ 34 w 56"/>
                <a:gd name="T25" fmla="*/ 4 h 66"/>
                <a:gd name="T26" fmla="*/ 30 w 56"/>
                <a:gd name="T2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66">
                  <a:moveTo>
                    <a:pt x="30" y="0"/>
                  </a:moveTo>
                  <a:lnTo>
                    <a:pt x="20" y="4"/>
                  </a:lnTo>
                  <a:lnTo>
                    <a:pt x="4" y="28"/>
                  </a:lnTo>
                  <a:lnTo>
                    <a:pt x="0" y="46"/>
                  </a:lnTo>
                  <a:lnTo>
                    <a:pt x="8" y="48"/>
                  </a:lnTo>
                  <a:lnTo>
                    <a:pt x="16" y="62"/>
                  </a:lnTo>
                  <a:lnTo>
                    <a:pt x="48" y="66"/>
                  </a:lnTo>
                  <a:lnTo>
                    <a:pt x="48" y="52"/>
                  </a:lnTo>
                  <a:lnTo>
                    <a:pt x="54" y="44"/>
                  </a:lnTo>
                  <a:lnTo>
                    <a:pt x="52" y="20"/>
                  </a:lnTo>
                  <a:lnTo>
                    <a:pt x="56" y="14"/>
                  </a:lnTo>
                  <a:lnTo>
                    <a:pt x="50" y="6"/>
                  </a:lnTo>
                  <a:lnTo>
                    <a:pt x="34" y="4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47" name="Freeform 672"/>
            <p:cNvSpPr>
              <a:spLocks/>
            </p:cNvSpPr>
            <p:nvPr/>
          </p:nvSpPr>
          <p:spPr bwMode="auto">
            <a:xfrm>
              <a:off x="6691254" y="2336400"/>
              <a:ext cx="33516" cy="24132"/>
            </a:xfrm>
            <a:custGeom>
              <a:avLst/>
              <a:gdLst>
                <a:gd name="T0" fmla="*/ 50 w 50"/>
                <a:gd name="T1" fmla="*/ 0 h 36"/>
                <a:gd name="T2" fmla="*/ 30 w 50"/>
                <a:gd name="T3" fmla="*/ 0 h 36"/>
                <a:gd name="T4" fmla="*/ 0 w 50"/>
                <a:gd name="T5" fmla="*/ 34 h 36"/>
                <a:gd name="T6" fmla="*/ 50 w 50"/>
                <a:gd name="T7" fmla="*/ 36 h 36"/>
                <a:gd name="T8" fmla="*/ 50 w 50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36">
                  <a:moveTo>
                    <a:pt x="50" y="0"/>
                  </a:moveTo>
                  <a:lnTo>
                    <a:pt x="30" y="0"/>
                  </a:lnTo>
                  <a:lnTo>
                    <a:pt x="0" y="34"/>
                  </a:lnTo>
                  <a:lnTo>
                    <a:pt x="50" y="36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48" name="Freeform 673"/>
            <p:cNvSpPr>
              <a:spLocks/>
            </p:cNvSpPr>
            <p:nvPr/>
          </p:nvSpPr>
          <p:spPr bwMode="auto">
            <a:xfrm>
              <a:off x="6317209" y="3006730"/>
              <a:ext cx="231934" cy="256066"/>
            </a:xfrm>
            <a:custGeom>
              <a:avLst/>
              <a:gdLst>
                <a:gd name="T0" fmla="*/ 298 w 346"/>
                <a:gd name="T1" fmla="*/ 156 h 382"/>
                <a:gd name="T2" fmla="*/ 286 w 346"/>
                <a:gd name="T3" fmla="*/ 138 h 382"/>
                <a:gd name="T4" fmla="*/ 286 w 346"/>
                <a:gd name="T5" fmla="*/ 114 h 382"/>
                <a:gd name="T6" fmla="*/ 274 w 346"/>
                <a:gd name="T7" fmla="*/ 110 h 382"/>
                <a:gd name="T8" fmla="*/ 270 w 346"/>
                <a:gd name="T9" fmla="*/ 94 h 382"/>
                <a:gd name="T10" fmla="*/ 230 w 346"/>
                <a:gd name="T11" fmla="*/ 70 h 382"/>
                <a:gd name="T12" fmla="*/ 220 w 346"/>
                <a:gd name="T13" fmla="*/ 28 h 382"/>
                <a:gd name="T14" fmla="*/ 202 w 346"/>
                <a:gd name="T15" fmla="*/ 14 h 382"/>
                <a:gd name="T16" fmla="*/ 198 w 346"/>
                <a:gd name="T17" fmla="*/ 0 h 382"/>
                <a:gd name="T18" fmla="*/ 176 w 346"/>
                <a:gd name="T19" fmla="*/ 8 h 382"/>
                <a:gd name="T20" fmla="*/ 168 w 346"/>
                <a:gd name="T21" fmla="*/ 8 h 382"/>
                <a:gd name="T22" fmla="*/ 140 w 346"/>
                <a:gd name="T23" fmla="*/ 26 h 382"/>
                <a:gd name="T24" fmla="*/ 116 w 346"/>
                <a:gd name="T25" fmla="*/ 14 h 382"/>
                <a:gd name="T26" fmla="*/ 60 w 346"/>
                <a:gd name="T27" fmla="*/ 24 h 382"/>
                <a:gd name="T28" fmla="*/ 40 w 346"/>
                <a:gd name="T29" fmla="*/ 24 h 382"/>
                <a:gd name="T30" fmla="*/ 40 w 346"/>
                <a:gd name="T31" fmla="*/ 176 h 382"/>
                <a:gd name="T32" fmla="*/ 0 w 346"/>
                <a:gd name="T33" fmla="*/ 176 h 382"/>
                <a:gd name="T34" fmla="*/ 0 w 346"/>
                <a:gd name="T35" fmla="*/ 300 h 382"/>
                <a:gd name="T36" fmla="*/ 14 w 346"/>
                <a:gd name="T37" fmla="*/ 324 h 382"/>
                <a:gd name="T38" fmla="*/ 26 w 346"/>
                <a:gd name="T39" fmla="*/ 352 h 382"/>
                <a:gd name="T40" fmla="*/ 14 w 346"/>
                <a:gd name="T41" fmla="*/ 372 h 382"/>
                <a:gd name="T42" fmla="*/ 18 w 346"/>
                <a:gd name="T43" fmla="*/ 382 h 382"/>
                <a:gd name="T44" fmla="*/ 60 w 346"/>
                <a:gd name="T45" fmla="*/ 380 h 382"/>
                <a:gd name="T46" fmla="*/ 68 w 346"/>
                <a:gd name="T47" fmla="*/ 370 h 382"/>
                <a:gd name="T48" fmla="*/ 82 w 346"/>
                <a:gd name="T49" fmla="*/ 362 h 382"/>
                <a:gd name="T50" fmla="*/ 100 w 346"/>
                <a:gd name="T51" fmla="*/ 342 h 382"/>
                <a:gd name="T52" fmla="*/ 108 w 346"/>
                <a:gd name="T53" fmla="*/ 318 h 382"/>
                <a:gd name="T54" fmla="*/ 128 w 346"/>
                <a:gd name="T55" fmla="*/ 316 h 382"/>
                <a:gd name="T56" fmla="*/ 138 w 346"/>
                <a:gd name="T57" fmla="*/ 328 h 382"/>
                <a:gd name="T58" fmla="*/ 168 w 346"/>
                <a:gd name="T59" fmla="*/ 342 h 382"/>
                <a:gd name="T60" fmla="*/ 178 w 346"/>
                <a:gd name="T61" fmla="*/ 338 h 382"/>
                <a:gd name="T62" fmla="*/ 204 w 346"/>
                <a:gd name="T63" fmla="*/ 334 h 382"/>
                <a:gd name="T64" fmla="*/ 216 w 346"/>
                <a:gd name="T65" fmla="*/ 296 h 382"/>
                <a:gd name="T66" fmla="*/ 238 w 346"/>
                <a:gd name="T67" fmla="*/ 290 h 382"/>
                <a:gd name="T68" fmla="*/ 244 w 346"/>
                <a:gd name="T69" fmla="*/ 280 h 382"/>
                <a:gd name="T70" fmla="*/ 252 w 346"/>
                <a:gd name="T71" fmla="*/ 278 h 382"/>
                <a:gd name="T72" fmla="*/ 258 w 346"/>
                <a:gd name="T73" fmla="*/ 252 h 382"/>
                <a:gd name="T74" fmla="*/ 264 w 346"/>
                <a:gd name="T75" fmla="*/ 250 h 382"/>
                <a:gd name="T76" fmla="*/ 272 w 346"/>
                <a:gd name="T77" fmla="*/ 238 h 382"/>
                <a:gd name="T78" fmla="*/ 308 w 346"/>
                <a:gd name="T79" fmla="*/ 202 h 382"/>
                <a:gd name="T80" fmla="*/ 332 w 346"/>
                <a:gd name="T81" fmla="*/ 194 h 382"/>
                <a:gd name="T82" fmla="*/ 346 w 346"/>
                <a:gd name="T83" fmla="*/ 180 h 382"/>
                <a:gd name="T84" fmla="*/ 330 w 346"/>
                <a:gd name="T85" fmla="*/ 160 h 382"/>
                <a:gd name="T86" fmla="*/ 298 w 346"/>
                <a:gd name="T87" fmla="*/ 156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46" h="382">
                  <a:moveTo>
                    <a:pt x="298" y="156"/>
                  </a:moveTo>
                  <a:lnTo>
                    <a:pt x="286" y="138"/>
                  </a:lnTo>
                  <a:lnTo>
                    <a:pt x="286" y="114"/>
                  </a:lnTo>
                  <a:lnTo>
                    <a:pt x="274" y="110"/>
                  </a:lnTo>
                  <a:lnTo>
                    <a:pt x="270" y="94"/>
                  </a:lnTo>
                  <a:lnTo>
                    <a:pt x="230" y="70"/>
                  </a:lnTo>
                  <a:lnTo>
                    <a:pt x="220" y="28"/>
                  </a:lnTo>
                  <a:lnTo>
                    <a:pt x="202" y="14"/>
                  </a:lnTo>
                  <a:lnTo>
                    <a:pt x="198" y="0"/>
                  </a:lnTo>
                  <a:lnTo>
                    <a:pt x="176" y="8"/>
                  </a:lnTo>
                  <a:lnTo>
                    <a:pt x="168" y="8"/>
                  </a:lnTo>
                  <a:lnTo>
                    <a:pt x="140" y="26"/>
                  </a:lnTo>
                  <a:lnTo>
                    <a:pt x="116" y="14"/>
                  </a:lnTo>
                  <a:lnTo>
                    <a:pt x="60" y="24"/>
                  </a:lnTo>
                  <a:lnTo>
                    <a:pt x="40" y="24"/>
                  </a:lnTo>
                  <a:lnTo>
                    <a:pt x="40" y="176"/>
                  </a:lnTo>
                  <a:lnTo>
                    <a:pt x="0" y="176"/>
                  </a:lnTo>
                  <a:lnTo>
                    <a:pt x="0" y="300"/>
                  </a:lnTo>
                  <a:lnTo>
                    <a:pt x="14" y="324"/>
                  </a:lnTo>
                  <a:lnTo>
                    <a:pt x="26" y="352"/>
                  </a:lnTo>
                  <a:lnTo>
                    <a:pt x="14" y="372"/>
                  </a:lnTo>
                  <a:lnTo>
                    <a:pt x="18" y="382"/>
                  </a:lnTo>
                  <a:lnTo>
                    <a:pt x="60" y="380"/>
                  </a:lnTo>
                  <a:lnTo>
                    <a:pt x="68" y="370"/>
                  </a:lnTo>
                  <a:lnTo>
                    <a:pt x="82" y="362"/>
                  </a:lnTo>
                  <a:lnTo>
                    <a:pt x="100" y="342"/>
                  </a:lnTo>
                  <a:lnTo>
                    <a:pt x="108" y="318"/>
                  </a:lnTo>
                  <a:lnTo>
                    <a:pt x="128" y="316"/>
                  </a:lnTo>
                  <a:lnTo>
                    <a:pt x="138" y="328"/>
                  </a:lnTo>
                  <a:lnTo>
                    <a:pt x="168" y="342"/>
                  </a:lnTo>
                  <a:lnTo>
                    <a:pt x="178" y="338"/>
                  </a:lnTo>
                  <a:lnTo>
                    <a:pt x="204" y="334"/>
                  </a:lnTo>
                  <a:lnTo>
                    <a:pt x="216" y="296"/>
                  </a:lnTo>
                  <a:lnTo>
                    <a:pt x="238" y="290"/>
                  </a:lnTo>
                  <a:lnTo>
                    <a:pt x="244" y="280"/>
                  </a:lnTo>
                  <a:lnTo>
                    <a:pt x="252" y="278"/>
                  </a:lnTo>
                  <a:lnTo>
                    <a:pt x="258" y="252"/>
                  </a:lnTo>
                  <a:lnTo>
                    <a:pt x="264" y="250"/>
                  </a:lnTo>
                  <a:lnTo>
                    <a:pt x="272" y="238"/>
                  </a:lnTo>
                  <a:lnTo>
                    <a:pt x="308" y="202"/>
                  </a:lnTo>
                  <a:lnTo>
                    <a:pt x="332" y="194"/>
                  </a:lnTo>
                  <a:lnTo>
                    <a:pt x="346" y="180"/>
                  </a:lnTo>
                  <a:lnTo>
                    <a:pt x="330" y="160"/>
                  </a:lnTo>
                  <a:lnTo>
                    <a:pt x="298" y="15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49" name="Freeform 674"/>
            <p:cNvSpPr>
              <a:spLocks/>
            </p:cNvSpPr>
            <p:nvPr/>
          </p:nvSpPr>
          <p:spPr bwMode="auto">
            <a:xfrm>
              <a:off x="6086615" y="1517256"/>
              <a:ext cx="8044" cy="8044"/>
            </a:xfrm>
            <a:custGeom>
              <a:avLst/>
              <a:gdLst>
                <a:gd name="T0" fmla="*/ 12 w 12"/>
                <a:gd name="T1" fmla="*/ 8 h 12"/>
                <a:gd name="T2" fmla="*/ 6 w 12"/>
                <a:gd name="T3" fmla="*/ 12 h 12"/>
                <a:gd name="T4" fmla="*/ 0 w 12"/>
                <a:gd name="T5" fmla="*/ 10 h 12"/>
                <a:gd name="T6" fmla="*/ 0 w 12"/>
                <a:gd name="T7" fmla="*/ 0 h 12"/>
                <a:gd name="T8" fmla="*/ 8 w 12"/>
                <a:gd name="T9" fmla="*/ 0 h 12"/>
                <a:gd name="T10" fmla="*/ 12 w 12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12" y="8"/>
                  </a:moveTo>
                  <a:lnTo>
                    <a:pt x="6" y="12"/>
                  </a:lnTo>
                  <a:lnTo>
                    <a:pt x="0" y="10"/>
                  </a:lnTo>
                  <a:lnTo>
                    <a:pt x="0" y="0"/>
                  </a:lnTo>
                  <a:lnTo>
                    <a:pt x="8" y="0"/>
                  </a:lnTo>
                  <a:lnTo>
                    <a:pt x="1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50" name="Freeform 675"/>
            <p:cNvSpPr>
              <a:spLocks/>
            </p:cNvSpPr>
            <p:nvPr/>
          </p:nvSpPr>
          <p:spPr bwMode="auto">
            <a:xfrm>
              <a:off x="6014220" y="1424751"/>
              <a:ext cx="91165" cy="199758"/>
            </a:xfrm>
            <a:custGeom>
              <a:avLst/>
              <a:gdLst>
                <a:gd name="T0" fmla="*/ 26 w 136"/>
                <a:gd name="T1" fmla="*/ 34 h 298"/>
                <a:gd name="T2" fmla="*/ 30 w 136"/>
                <a:gd name="T3" fmla="*/ 46 h 298"/>
                <a:gd name="T4" fmla="*/ 30 w 136"/>
                <a:gd name="T5" fmla="*/ 108 h 298"/>
                <a:gd name="T6" fmla="*/ 8 w 136"/>
                <a:gd name="T7" fmla="*/ 126 h 298"/>
                <a:gd name="T8" fmla="*/ 0 w 136"/>
                <a:gd name="T9" fmla="*/ 148 h 298"/>
                <a:gd name="T10" fmla="*/ 12 w 136"/>
                <a:gd name="T11" fmla="*/ 172 h 298"/>
                <a:gd name="T12" fmla="*/ 26 w 136"/>
                <a:gd name="T13" fmla="*/ 186 h 298"/>
                <a:gd name="T14" fmla="*/ 30 w 136"/>
                <a:gd name="T15" fmla="*/ 202 h 298"/>
                <a:gd name="T16" fmla="*/ 58 w 136"/>
                <a:gd name="T17" fmla="*/ 218 h 298"/>
                <a:gd name="T18" fmla="*/ 70 w 136"/>
                <a:gd name="T19" fmla="*/ 298 h 298"/>
                <a:gd name="T20" fmla="*/ 80 w 136"/>
                <a:gd name="T21" fmla="*/ 296 h 298"/>
                <a:gd name="T22" fmla="*/ 90 w 136"/>
                <a:gd name="T23" fmla="*/ 270 h 298"/>
                <a:gd name="T24" fmla="*/ 80 w 136"/>
                <a:gd name="T25" fmla="*/ 246 h 298"/>
                <a:gd name="T26" fmla="*/ 92 w 136"/>
                <a:gd name="T27" fmla="*/ 234 h 298"/>
                <a:gd name="T28" fmla="*/ 118 w 136"/>
                <a:gd name="T29" fmla="*/ 212 h 298"/>
                <a:gd name="T30" fmla="*/ 136 w 136"/>
                <a:gd name="T31" fmla="*/ 202 h 298"/>
                <a:gd name="T32" fmla="*/ 134 w 136"/>
                <a:gd name="T33" fmla="*/ 190 h 298"/>
                <a:gd name="T34" fmla="*/ 134 w 136"/>
                <a:gd name="T35" fmla="*/ 170 h 298"/>
                <a:gd name="T36" fmla="*/ 120 w 136"/>
                <a:gd name="T37" fmla="*/ 154 h 298"/>
                <a:gd name="T38" fmla="*/ 114 w 136"/>
                <a:gd name="T39" fmla="*/ 156 h 298"/>
                <a:gd name="T40" fmla="*/ 84 w 136"/>
                <a:gd name="T41" fmla="*/ 142 h 298"/>
                <a:gd name="T42" fmla="*/ 78 w 136"/>
                <a:gd name="T43" fmla="*/ 126 h 298"/>
                <a:gd name="T44" fmla="*/ 86 w 136"/>
                <a:gd name="T45" fmla="*/ 116 h 298"/>
                <a:gd name="T46" fmla="*/ 106 w 136"/>
                <a:gd name="T47" fmla="*/ 112 h 298"/>
                <a:gd name="T48" fmla="*/ 118 w 136"/>
                <a:gd name="T49" fmla="*/ 86 h 298"/>
                <a:gd name="T50" fmla="*/ 116 w 136"/>
                <a:gd name="T51" fmla="*/ 64 h 298"/>
                <a:gd name="T52" fmla="*/ 98 w 136"/>
                <a:gd name="T53" fmla="*/ 54 h 298"/>
                <a:gd name="T54" fmla="*/ 96 w 136"/>
                <a:gd name="T55" fmla="*/ 40 h 298"/>
                <a:gd name="T56" fmla="*/ 108 w 136"/>
                <a:gd name="T57" fmla="*/ 30 h 298"/>
                <a:gd name="T58" fmla="*/ 120 w 136"/>
                <a:gd name="T59" fmla="*/ 16 h 298"/>
                <a:gd name="T60" fmla="*/ 116 w 136"/>
                <a:gd name="T61" fmla="*/ 6 h 298"/>
                <a:gd name="T62" fmla="*/ 98 w 136"/>
                <a:gd name="T63" fmla="*/ 20 h 298"/>
                <a:gd name="T64" fmla="*/ 94 w 136"/>
                <a:gd name="T65" fmla="*/ 4 h 298"/>
                <a:gd name="T66" fmla="*/ 80 w 136"/>
                <a:gd name="T67" fmla="*/ 0 h 298"/>
                <a:gd name="T68" fmla="*/ 50 w 136"/>
                <a:gd name="T69" fmla="*/ 4 h 298"/>
                <a:gd name="T70" fmla="*/ 36 w 136"/>
                <a:gd name="T71" fmla="*/ 16 h 298"/>
                <a:gd name="T72" fmla="*/ 36 w 136"/>
                <a:gd name="T73" fmla="*/ 26 h 298"/>
                <a:gd name="T74" fmla="*/ 26 w 136"/>
                <a:gd name="T75" fmla="*/ 34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6" h="298">
                  <a:moveTo>
                    <a:pt x="26" y="34"/>
                  </a:moveTo>
                  <a:lnTo>
                    <a:pt x="30" y="46"/>
                  </a:lnTo>
                  <a:lnTo>
                    <a:pt x="30" y="108"/>
                  </a:lnTo>
                  <a:lnTo>
                    <a:pt x="8" y="126"/>
                  </a:lnTo>
                  <a:lnTo>
                    <a:pt x="0" y="148"/>
                  </a:lnTo>
                  <a:lnTo>
                    <a:pt x="12" y="172"/>
                  </a:lnTo>
                  <a:lnTo>
                    <a:pt x="26" y="186"/>
                  </a:lnTo>
                  <a:lnTo>
                    <a:pt x="30" y="202"/>
                  </a:lnTo>
                  <a:lnTo>
                    <a:pt x="58" y="218"/>
                  </a:lnTo>
                  <a:lnTo>
                    <a:pt x="70" y="298"/>
                  </a:lnTo>
                  <a:lnTo>
                    <a:pt x="80" y="296"/>
                  </a:lnTo>
                  <a:lnTo>
                    <a:pt x="90" y="270"/>
                  </a:lnTo>
                  <a:lnTo>
                    <a:pt x="80" y="246"/>
                  </a:lnTo>
                  <a:lnTo>
                    <a:pt x="92" y="234"/>
                  </a:lnTo>
                  <a:lnTo>
                    <a:pt x="118" y="212"/>
                  </a:lnTo>
                  <a:lnTo>
                    <a:pt x="136" y="202"/>
                  </a:lnTo>
                  <a:lnTo>
                    <a:pt x="134" y="190"/>
                  </a:lnTo>
                  <a:lnTo>
                    <a:pt x="134" y="170"/>
                  </a:lnTo>
                  <a:lnTo>
                    <a:pt x="120" y="154"/>
                  </a:lnTo>
                  <a:lnTo>
                    <a:pt x="114" y="156"/>
                  </a:lnTo>
                  <a:lnTo>
                    <a:pt x="84" y="142"/>
                  </a:lnTo>
                  <a:lnTo>
                    <a:pt x="78" y="126"/>
                  </a:lnTo>
                  <a:lnTo>
                    <a:pt x="86" y="116"/>
                  </a:lnTo>
                  <a:lnTo>
                    <a:pt x="106" y="112"/>
                  </a:lnTo>
                  <a:lnTo>
                    <a:pt x="118" y="86"/>
                  </a:lnTo>
                  <a:lnTo>
                    <a:pt x="116" y="64"/>
                  </a:lnTo>
                  <a:lnTo>
                    <a:pt x="98" y="54"/>
                  </a:lnTo>
                  <a:lnTo>
                    <a:pt x="96" y="40"/>
                  </a:lnTo>
                  <a:lnTo>
                    <a:pt x="108" y="30"/>
                  </a:lnTo>
                  <a:lnTo>
                    <a:pt x="120" y="16"/>
                  </a:lnTo>
                  <a:lnTo>
                    <a:pt x="116" y="6"/>
                  </a:lnTo>
                  <a:lnTo>
                    <a:pt x="98" y="20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50" y="4"/>
                  </a:lnTo>
                  <a:lnTo>
                    <a:pt x="36" y="16"/>
                  </a:lnTo>
                  <a:lnTo>
                    <a:pt x="36" y="26"/>
                  </a:lnTo>
                  <a:lnTo>
                    <a:pt x="26" y="3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51" name="Freeform 676"/>
            <p:cNvSpPr>
              <a:spLocks/>
            </p:cNvSpPr>
            <p:nvPr/>
          </p:nvSpPr>
          <p:spPr bwMode="auto">
            <a:xfrm>
              <a:off x="5406900" y="1708971"/>
              <a:ext cx="294946" cy="364659"/>
            </a:xfrm>
            <a:custGeom>
              <a:avLst/>
              <a:gdLst>
                <a:gd name="T0" fmla="*/ 32 w 440"/>
                <a:gd name="T1" fmla="*/ 458 h 544"/>
                <a:gd name="T2" fmla="*/ 54 w 440"/>
                <a:gd name="T3" fmla="*/ 450 h 544"/>
                <a:gd name="T4" fmla="*/ 82 w 440"/>
                <a:gd name="T5" fmla="*/ 452 h 544"/>
                <a:gd name="T6" fmla="*/ 94 w 440"/>
                <a:gd name="T7" fmla="*/ 470 h 544"/>
                <a:gd name="T8" fmla="*/ 112 w 440"/>
                <a:gd name="T9" fmla="*/ 476 h 544"/>
                <a:gd name="T10" fmla="*/ 124 w 440"/>
                <a:gd name="T11" fmla="*/ 504 h 544"/>
                <a:gd name="T12" fmla="*/ 130 w 440"/>
                <a:gd name="T13" fmla="*/ 512 h 544"/>
                <a:gd name="T14" fmla="*/ 136 w 440"/>
                <a:gd name="T15" fmla="*/ 536 h 544"/>
                <a:gd name="T16" fmla="*/ 162 w 440"/>
                <a:gd name="T17" fmla="*/ 544 h 544"/>
                <a:gd name="T18" fmla="*/ 172 w 440"/>
                <a:gd name="T19" fmla="*/ 536 h 544"/>
                <a:gd name="T20" fmla="*/ 176 w 440"/>
                <a:gd name="T21" fmla="*/ 528 h 544"/>
                <a:gd name="T22" fmla="*/ 184 w 440"/>
                <a:gd name="T23" fmla="*/ 514 h 544"/>
                <a:gd name="T24" fmla="*/ 198 w 440"/>
                <a:gd name="T25" fmla="*/ 518 h 544"/>
                <a:gd name="T26" fmla="*/ 206 w 440"/>
                <a:gd name="T27" fmla="*/ 532 h 544"/>
                <a:gd name="T28" fmla="*/ 222 w 440"/>
                <a:gd name="T29" fmla="*/ 514 h 544"/>
                <a:gd name="T30" fmla="*/ 262 w 440"/>
                <a:gd name="T31" fmla="*/ 514 h 544"/>
                <a:gd name="T32" fmla="*/ 268 w 440"/>
                <a:gd name="T33" fmla="*/ 502 h 544"/>
                <a:gd name="T34" fmla="*/ 274 w 440"/>
                <a:gd name="T35" fmla="*/ 512 h 544"/>
                <a:gd name="T36" fmla="*/ 410 w 440"/>
                <a:gd name="T37" fmla="*/ 512 h 544"/>
                <a:gd name="T38" fmla="*/ 422 w 440"/>
                <a:gd name="T39" fmla="*/ 472 h 544"/>
                <a:gd name="T40" fmla="*/ 412 w 440"/>
                <a:gd name="T41" fmla="*/ 466 h 544"/>
                <a:gd name="T42" fmla="*/ 384 w 440"/>
                <a:gd name="T43" fmla="*/ 98 h 544"/>
                <a:gd name="T44" fmla="*/ 440 w 440"/>
                <a:gd name="T45" fmla="*/ 98 h 544"/>
                <a:gd name="T46" fmla="*/ 308 w 440"/>
                <a:gd name="T47" fmla="*/ 0 h 544"/>
                <a:gd name="T48" fmla="*/ 306 w 440"/>
                <a:gd name="T49" fmla="*/ 58 h 544"/>
                <a:gd name="T50" fmla="*/ 184 w 440"/>
                <a:gd name="T51" fmla="*/ 56 h 544"/>
                <a:gd name="T52" fmla="*/ 178 w 440"/>
                <a:gd name="T53" fmla="*/ 168 h 544"/>
                <a:gd name="T54" fmla="*/ 150 w 440"/>
                <a:gd name="T55" fmla="*/ 176 h 544"/>
                <a:gd name="T56" fmla="*/ 130 w 440"/>
                <a:gd name="T57" fmla="*/ 194 h 544"/>
                <a:gd name="T58" fmla="*/ 130 w 440"/>
                <a:gd name="T59" fmla="*/ 252 h 544"/>
                <a:gd name="T60" fmla="*/ 10 w 440"/>
                <a:gd name="T61" fmla="*/ 252 h 544"/>
                <a:gd name="T62" fmla="*/ 0 w 440"/>
                <a:gd name="T63" fmla="*/ 256 h 544"/>
                <a:gd name="T64" fmla="*/ 8 w 440"/>
                <a:gd name="T65" fmla="*/ 280 h 544"/>
                <a:gd name="T66" fmla="*/ 14 w 440"/>
                <a:gd name="T67" fmla="*/ 280 h 544"/>
                <a:gd name="T68" fmla="*/ 18 w 440"/>
                <a:gd name="T69" fmla="*/ 294 h 544"/>
                <a:gd name="T70" fmla="*/ 16 w 440"/>
                <a:gd name="T71" fmla="*/ 324 h 544"/>
                <a:gd name="T72" fmla="*/ 16 w 440"/>
                <a:gd name="T73" fmla="*/ 354 h 544"/>
                <a:gd name="T74" fmla="*/ 20 w 440"/>
                <a:gd name="T75" fmla="*/ 392 h 544"/>
                <a:gd name="T76" fmla="*/ 16 w 440"/>
                <a:gd name="T77" fmla="*/ 428 h 544"/>
                <a:gd name="T78" fmla="*/ 6 w 440"/>
                <a:gd name="T79" fmla="*/ 458 h 544"/>
                <a:gd name="T80" fmla="*/ 4 w 440"/>
                <a:gd name="T81" fmla="*/ 464 h 544"/>
                <a:gd name="T82" fmla="*/ 18 w 440"/>
                <a:gd name="T83" fmla="*/ 458 h 544"/>
                <a:gd name="T84" fmla="*/ 32 w 440"/>
                <a:gd name="T85" fmla="*/ 458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40" h="544">
                  <a:moveTo>
                    <a:pt x="32" y="458"/>
                  </a:moveTo>
                  <a:lnTo>
                    <a:pt x="54" y="450"/>
                  </a:lnTo>
                  <a:lnTo>
                    <a:pt x="82" y="452"/>
                  </a:lnTo>
                  <a:lnTo>
                    <a:pt x="94" y="470"/>
                  </a:lnTo>
                  <a:lnTo>
                    <a:pt x="112" y="476"/>
                  </a:lnTo>
                  <a:lnTo>
                    <a:pt x="124" y="504"/>
                  </a:lnTo>
                  <a:lnTo>
                    <a:pt x="130" y="512"/>
                  </a:lnTo>
                  <a:lnTo>
                    <a:pt x="136" y="536"/>
                  </a:lnTo>
                  <a:lnTo>
                    <a:pt x="162" y="544"/>
                  </a:lnTo>
                  <a:lnTo>
                    <a:pt x="172" y="536"/>
                  </a:lnTo>
                  <a:lnTo>
                    <a:pt x="176" y="528"/>
                  </a:lnTo>
                  <a:lnTo>
                    <a:pt x="184" y="514"/>
                  </a:lnTo>
                  <a:lnTo>
                    <a:pt x="198" y="518"/>
                  </a:lnTo>
                  <a:lnTo>
                    <a:pt x="206" y="532"/>
                  </a:lnTo>
                  <a:lnTo>
                    <a:pt x="222" y="514"/>
                  </a:lnTo>
                  <a:lnTo>
                    <a:pt x="262" y="514"/>
                  </a:lnTo>
                  <a:lnTo>
                    <a:pt x="268" y="502"/>
                  </a:lnTo>
                  <a:lnTo>
                    <a:pt x="274" y="512"/>
                  </a:lnTo>
                  <a:lnTo>
                    <a:pt x="410" y="512"/>
                  </a:lnTo>
                  <a:lnTo>
                    <a:pt x="422" y="472"/>
                  </a:lnTo>
                  <a:lnTo>
                    <a:pt x="412" y="466"/>
                  </a:lnTo>
                  <a:lnTo>
                    <a:pt x="384" y="98"/>
                  </a:lnTo>
                  <a:lnTo>
                    <a:pt x="440" y="98"/>
                  </a:lnTo>
                  <a:lnTo>
                    <a:pt x="308" y="0"/>
                  </a:lnTo>
                  <a:lnTo>
                    <a:pt x="306" y="58"/>
                  </a:lnTo>
                  <a:lnTo>
                    <a:pt x="184" y="56"/>
                  </a:lnTo>
                  <a:lnTo>
                    <a:pt x="178" y="168"/>
                  </a:lnTo>
                  <a:lnTo>
                    <a:pt x="150" y="176"/>
                  </a:lnTo>
                  <a:lnTo>
                    <a:pt x="130" y="194"/>
                  </a:lnTo>
                  <a:lnTo>
                    <a:pt x="130" y="252"/>
                  </a:lnTo>
                  <a:lnTo>
                    <a:pt x="10" y="252"/>
                  </a:lnTo>
                  <a:lnTo>
                    <a:pt x="0" y="256"/>
                  </a:lnTo>
                  <a:lnTo>
                    <a:pt x="8" y="280"/>
                  </a:lnTo>
                  <a:lnTo>
                    <a:pt x="14" y="280"/>
                  </a:lnTo>
                  <a:lnTo>
                    <a:pt x="18" y="294"/>
                  </a:lnTo>
                  <a:lnTo>
                    <a:pt x="16" y="324"/>
                  </a:lnTo>
                  <a:lnTo>
                    <a:pt x="16" y="354"/>
                  </a:lnTo>
                  <a:lnTo>
                    <a:pt x="20" y="392"/>
                  </a:lnTo>
                  <a:lnTo>
                    <a:pt x="16" y="428"/>
                  </a:lnTo>
                  <a:lnTo>
                    <a:pt x="6" y="458"/>
                  </a:lnTo>
                  <a:lnTo>
                    <a:pt x="4" y="464"/>
                  </a:lnTo>
                  <a:lnTo>
                    <a:pt x="18" y="458"/>
                  </a:lnTo>
                  <a:lnTo>
                    <a:pt x="32" y="45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52" name="Freeform 677"/>
            <p:cNvSpPr>
              <a:spLocks/>
            </p:cNvSpPr>
            <p:nvPr/>
          </p:nvSpPr>
          <p:spPr bwMode="auto">
            <a:xfrm>
              <a:off x="5404219" y="1699586"/>
              <a:ext cx="209143" cy="182330"/>
            </a:xfrm>
            <a:custGeom>
              <a:avLst/>
              <a:gdLst>
                <a:gd name="T0" fmla="*/ 134 w 312"/>
                <a:gd name="T1" fmla="*/ 266 h 272"/>
                <a:gd name="T2" fmla="*/ 134 w 312"/>
                <a:gd name="T3" fmla="*/ 208 h 272"/>
                <a:gd name="T4" fmla="*/ 154 w 312"/>
                <a:gd name="T5" fmla="*/ 190 h 272"/>
                <a:gd name="T6" fmla="*/ 182 w 312"/>
                <a:gd name="T7" fmla="*/ 182 h 272"/>
                <a:gd name="T8" fmla="*/ 188 w 312"/>
                <a:gd name="T9" fmla="*/ 70 h 272"/>
                <a:gd name="T10" fmla="*/ 310 w 312"/>
                <a:gd name="T11" fmla="*/ 72 h 272"/>
                <a:gd name="T12" fmla="*/ 312 w 312"/>
                <a:gd name="T13" fmla="*/ 14 h 272"/>
                <a:gd name="T14" fmla="*/ 312 w 312"/>
                <a:gd name="T15" fmla="*/ 0 h 272"/>
                <a:gd name="T16" fmla="*/ 142 w 312"/>
                <a:gd name="T17" fmla="*/ 0 h 272"/>
                <a:gd name="T18" fmla="*/ 122 w 312"/>
                <a:gd name="T19" fmla="*/ 46 h 272"/>
                <a:gd name="T20" fmla="*/ 96 w 312"/>
                <a:gd name="T21" fmla="*/ 60 h 272"/>
                <a:gd name="T22" fmla="*/ 88 w 312"/>
                <a:gd name="T23" fmla="*/ 74 h 272"/>
                <a:gd name="T24" fmla="*/ 82 w 312"/>
                <a:gd name="T25" fmla="*/ 94 h 272"/>
                <a:gd name="T26" fmla="*/ 82 w 312"/>
                <a:gd name="T27" fmla="*/ 124 h 272"/>
                <a:gd name="T28" fmla="*/ 44 w 312"/>
                <a:gd name="T29" fmla="*/ 156 h 272"/>
                <a:gd name="T30" fmla="*/ 44 w 312"/>
                <a:gd name="T31" fmla="*/ 172 h 272"/>
                <a:gd name="T32" fmla="*/ 30 w 312"/>
                <a:gd name="T33" fmla="*/ 188 h 272"/>
                <a:gd name="T34" fmla="*/ 30 w 312"/>
                <a:gd name="T35" fmla="*/ 196 h 272"/>
                <a:gd name="T36" fmla="*/ 18 w 312"/>
                <a:gd name="T37" fmla="*/ 218 h 272"/>
                <a:gd name="T38" fmla="*/ 4 w 312"/>
                <a:gd name="T39" fmla="*/ 230 h 272"/>
                <a:gd name="T40" fmla="*/ 0 w 312"/>
                <a:gd name="T41" fmla="*/ 272 h 272"/>
                <a:gd name="T42" fmla="*/ 4 w 312"/>
                <a:gd name="T43" fmla="*/ 270 h 272"/>
                <a:gd name="T44" fmla="*/ 14 w 312"/>
                <a:gd name="T45" fmla="*/ 266 h 272"/>
                <a:gd name="T46" fmla="*/ 134 w 312"/>
                <a:gd name="T47" fmla="*/ 266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2" h="272">
                  <a:moveTo>
                    <a:pt x="134" y="266"/>
                  </a:moveTo>
                  <a:lnTo>
                    <a:pt x="134" y="208"/>
                  </a:lnTo>
                  <a:lnTo>
                    <a:pt x="154" y="190"/>
                  </a:lnTo>
                  <a:lnTo>
                    <a:pt x="182" y="182"/>
                  </a:lnTo>
                  <a:lnTo>
                    <a:pt x="188" y="70"/>
                  </a:lnTo>
                  <a:lnTo>
                    <a:pt x="310" y="72"/>
                  </a:lnTo>
                  <a:lnTo>
                    <a:pt x="312" y="14"/>
                  </a:lnTo>
                  <a:lnTo>
                    <a:pt x="312" y="0"/>
                  </a:lnTo>
                  <a:lnTo>
                    <a:pt x="142" y="0"/>
                  </a:lnTo>
                  <a:lnTo>
                    <a:pt x="122" y="46"/>
                  </a:lnTo>
                  <a:lnTo>
                    <a:pt x="96" y="60"/>
                  </a:lnTo>
                  <a:lnTo>
                    <a:pt x="88" y="74"/>
                  </a:lnTo>
                  <a:lnTo>
                    <a:pt x="82" y="94"/>
                  </a:lnTo>
                  <a:lnTo>
                    <a:pt x="82" y="124"/>
                  </a:lnTo>
                  <a:lnTo>
                    <a:pt x="44" y="156"/>
                  </a:lnTo>
                  <a:lnTo>
                    <a:pt x="44" y="172"/>
                  </a:lnTo>
                  <a:lnTo>
                    <a:pt x="30" y="188"/>
                  </a:lnTo>
                  <a:lnTo>
                    <a:pt x="30" y="196"/>
                  </a:lnTo>
                  <a:lnTo>
                    <a:pt x="18" y="218"/>
                  </a:lnTo>
                  <a:lnTo>
                    <a:pt x="4" y="230"/>
                  </a:lnTo>
                  <a:lnTo>
                    <a:pt x="0" y="272"/>
                  </a:lnTo>
                  <a:lnTo>
                    <a:pt x="4" y="270"/>
                  </a:lnTo>
                  <a:lnTo>
                    <a:pt x="14" y="266"/>
                  </a:lnTo>
                  <a:lnTo>
                    <a:pt x="134" y="26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53" name="Freeform 678"/>
            <p:cNvSpPr>
              <a:spLocks/>
            </p:cNvSpPr>
            <p:nvPr/>
          </p:nvSpPr>
          <p:spPr bwMode="auto">
            <a:xfrm>
              <a:off x="5396174" y="2092400"/>
              <a:ext cx="81781" cy="21450"/>
            </a:xfrm>
            <a:custGeom>
              <a:avLst/>
              <a:gdLst>
                <a:gd name="T0" fmla="*/ 52 w 122"/>
                <a:gd name="T1" fmla="*/ 20 h 32"/>
                <a:gd name="T2" fmla="*/ 68 w 122"/>
                <a:gd name="T3" fmla="*/ 20 h 32"/>
                <a:gd name="T4" fmla="*/ 74 w 122"/>
                <a:gd name="T5" fmla="*/ 12 h 32"/>
                <a:gd name="T6" fmla="*/ 80 w 122"/>
                <a:gd name="T7" fmla="*/ 16 h 32"/>
                <a:gd name="T8" fmla="*/ 92 w 122"/>
                <a:gd name="T9" fmla="*/ 16 h 32"/>
                <a:gd name="T10" fmla="*/ 112 w 122"/>
                <a:gd name="T11" fmla="*/ 24 h 32"/>
                <a:gd name="T12" fmla="*/ 122 w 122"/>
                <a:gd name="T13" fmla="*/ 16 h 32"/>
                <a:gd name="T14" fmla="*/ 118 w 122"/>
                <a:gd name="T15" fmla="*/ 10 h 32"/>
                <a:gd name="T16" fmla="*/ 94 w 122"/>
                <a:gd name="T17" fmla="*/ 8 h 32"/>
                <a:gd name="T18" fmla="*/ 70 w 122"/>
                <a:gd name="T19" fmla="*/ 0 h 32"/>
                <a:gd name="T20" fmla="*/ 56 w 122"/>
                <a:gd name="T21" fmla="*/ 8 h 32"/>
                <a:gd name="T22" fmla="*/ 12 w 122"/>
                <a:gd name="T23" fmla="*/ 8 h 32"/>
                <a:gd name="T24" fmla="*/ 14 w 122"/>
                <a:gd name="T25" fmla="*/ 20 h 32"/>
                <a:gd name="T26" fmla="*/ 6 w 122"/>
                <a:gd name="T27" fmla="*/ 18 h 32"/>
                <a:gd name="T28" fmla="*/ 0 w 122"/>
                <a:gd name="T29" fmla="*/ 22 h 32"/>
                <a:gd name="T30" fmla="*/ 2 w 122"/>
                <a:gd name="T31" fmla="*/ 32 h 32"/>
                <a:gd name="T32" fmla="*/ 44 w 122"/>
                <a:gd name="T33" fmla="*/ 26 h 32"/>
                <a:gd name="T34" fmla="*/ 52 w 122"/>
                <a:gd name="T35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2" h="32">
                  <a:moveTo>
                    <a:pt x="52" y="20"/>
                  </a:moveTo>
                  <a:lnTo>
                    <a:pt x="68" y="20"/>
                  </a:lnTo>
                  <a:lnTo>
                    <a:pt x="74" y="12"/>
                  </a:lnTo>
                  <a:lnTo>
                    <a:pt x="80" y="16"/>
                  </a:lnTo>
                  <a:lnTo>
                    <a:pt x="92" y="16"/>
                  </a:lnTo>
                  <a:lnTo>
                    <a:pt x="112" y="24"/>
                  </a:lnTo>
                  <a:lnTo>
                    <a:pt x="122" y="16"/>
                  </a:lnTo>
                  <a:lnTo>
                    <a:pt x="118" y="10"/>
                  </a:lnTo>
                  <a:lnTo>
                    <a:pt x="94" y="8"/>
                  </a:lnTo>
                  <a:lnTo>
                    <a:pt x="70" y="0"/>
                  </a:lnTo>
                  <a:lnTo>
                    <a:pt x="56" y="8"/>
                  </a:lnTo>
                  <a:lnTo>
                    <a:pt x="12" y="8"/>
                  </a:lnTo>
                  <a:lnTo>
                    <a:pt x="14" y="20"/>
                  </a:lnTo>
                  <a:lnTo>
                    <a:pt x="6" y="18"/>
                  </a:lnTo>
                  <a:lnTo>
                    <a:pt x="0" y="22"/>
                  </a:lnTo>
                  <a:lnTo>
                    <a:pt x="2" y="32"/>
                  </a:lnTo>
                  <a:lnTo>
                    <a:pt x="44" y="26"/>
                  </a:lnTo>
                  <a:lnTo>
                    <a:pt x="52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54" name="Freeform 679"/>
            <p:cNvSpPr>
              <a:spLocks/>
            </p:cNvSpPr>
            <p:nvPr/>
          </p:nvSpPr>
          <p:spPr bwMode="auto">
            <a:xfrm>
              <a:off x="5382769" y="2010620"/>
              <a:ext cx="147473" cy="126021"/>
            </a:xfrm>
            <a:custGeom>
              <a:avLst/>
              <a:gdLst>
                <a:gd name="T0" fmla="*/ 90 w 220"/>
                <a:gd name="T1" fmla="*/ 170 h 188"/>
                <a:gd name="T2" fmla="*/ 110 w 220"/>
                <a:gd name="T3" fmla="*/ 176 h 188"/>
                <a:gd name="T4" fmla="*/ 134 w 220"/>
                <a:gd name="T5" fmla="*/ 174 h 188"/>
                <a:gd name="T6" fmla="*/ 152 w 220"/>
                <a:gd name="T7" fmla="*/ 176 h 188"/>
                <a:gd name="T8" fmla="*/ 178 w 220"/>
                <a:gd name="T9" fmla="*/ 188 h 188"/>
                <a:gd name="T10" fmla="*/ 192 w 220"/>
                <a:gd name="T11" fmla="*/ 184 h 188"/>
                <a:gd name="T12" fmla="*/ 214 w 220"/>
                <a:gd name="T13" fmla="*/ 182 h 188"/>
                <a:gd name="T14" fmla="*/ 220 w 220"/>
                <a:gd name="T15" fmla="*/ 162 h 188"/>
                <a:gd name="T16" fmla="*/ 212 w 220"/>
                <a:gd name="T17" fmla="*/ 142 h 188"/>
                <a:gd name="T18" fmla="*/ 202 w 220"/>
                <a:gd name="T19" fmla="*/ 144 h 188"/>
                <a:gd name="T20" fmla="*/ 200 w 220"/>
                <a:gd name="T21" fmla="*/ 116 h 188"/>
                <a:gd name="T22" fmla="*/ 198 w 220"/>
                <a:gd name="T23" fmla="*/ 94 h 188"/>
                <a:gd name="T24" fmla="*/ 172 w 220"/>
                <a:gd name="T25" fmla="*/ 86 h 188"/>
                <a:gd name="T26" fmla="*/ 166 w 220"/>
                <a:gd name="T27" fmla="*/ 62 h 188"/>
                <a:gd name="T28" fmla="*/ 160 w 220"/>
                <a:gd name="T29" fmla="*/ 54 h 188"/>
                <a:gd name="T30" fmla="*/ 148 w 220"/>
                <a:gd name="T31" fmla="*/ 26 h 188"/>
                <a:gd name="T32" fmla="*/ 130 w 220"/>
                <a:gd name="T33" fmla="*/ 20 h 188"/>
                <a:gd name="T34" fmla="*/ 118 w 220"/>
                <a:gd name="T35" fmla="*/ 2 h 188"/>
                <a:gd name="T36" fmla="*/ 90 w 220"/>
                <a:gd name="T37" fmla="*/ 0 h 188"/>
                <a:gd name="T38" fmla="*/ 68 w 220"/>
                <a:gd name="T39" fmla="*/ 8 h 188"/>
                <a:gd name="T40" fmla="*/ 54 w 220"/>
                <a:gd name="T41" fmla="*/ 8 h 188"/>
                <a:gd name="T42" fmla="*/ 40 w 220"/>
                <a:gd name="T43" fmla="*/ 14 h 188"/>
                <a:gd name="T44" fmla="*/ 36 w 220"/>
                <a:gd name="T45" fmla="*/ 34 h 188"/>
                <a:gd name="T46" fmla="*/ 26 w 220"/>
                <a:gd name="T47" fmla="*/ 68 h 188"/>
                <a:gd name="T48" fmla="*/ 12 w 220"/>
                <a:gd name="T49" fmla="*/ 78 h 188"/>
                <a:gd name="T50" fmla="*/ 0 w 220"/>
                <a:gd name="T51" fmla="*/ 84 h 188"/>
                <a:gd name="T52" fmla="*/ 0 w 220"/>
                <a:gd name="T53" fmla="*/ 88 h 188"/>
                <a:gd name="T54" fmla="*/ 20 w 220"/>
                <a:gd name="T55" fmla="*/ 96 h 188"/>
                <a:gd name="T56" fmla="*/ 32 w 220"/>
                <a:gd name="T57" fmla="*/ 120 h 188"/>
                <a:gd name="T58" fmla="*/ 32 w 220"/>
                <a:gd name="T59" fmla="*/ 130 h 188"/>
                <a:gd name="T60" fmla="*/ 76 w 220"/>
                <a:gd name="T61" fmla="*/ 130 h 188"/>
                <a:gd name="T62" fmla="*/ 90 w 220"/>
                <a:gd name="T63" fmla="*/ 122 h 188"/>
                <a:gd name="T64" fmla="*/ 114 w 220"/>
                <a:gd name="T65" fmla="*/ 130 h 188"/>
                <a:gd name="T66" fmla="*/ 138 w 220"/>
                <a:gd name="T67" fmla="*/ 132 h 188"/>
                <a:gd name="T68" fmla="*/ 142 w 220"/>
                <a:gd name="T69" fmla="*/ 138 h 188"/>
                <a:gd name="T70" fmla="*/ 132 w 220"/>
                <a:gd name="T71" fmla="*/ 146 h 188"/>
                <a:gd name="T72" fmla="*/ 112 w 220"/>
                <a:gd name="T73" fmla="*/ 138 h 188"/>
                <a:gd name="T74" fmla="*/ 100 w 220"/>
                <a:gd name="T75" fmla="*/ 138 h 188"/>
                <a:gd name="T76" fmla="*/ 94 w 220"/>
                <a:gd name="T77" fmla="*/ 134 h 188"/>
                <a:gd name="T78" fmla="*/ 88 w 220"/>
                <a:gd name="T79" fmla="*/ 142 h 188"/>
                <a:gd name="T80" fmla="*/ 72 w 220"/>
                <a:gd name="T81" fmla="*/ 142 h 188"/>
                <a:gd name="T82" fmla="*/ 64 w 220"/>
                <a:gd name="T83" fmla="*/ 148 h 188"/>
                <a:gd name="T84" fmla="*/ 22 w 220"/>
                <a:gd name="T85" fmla="*/ 154 h 188"/>
                <a:gd name="T86" fmla="*/ 22 w 220"/>
                <a:gd name="T87" fmla="*/ 174 h 188"/>
                <a:gd name="T88" fmla="*/ 28 w 220"/>
                <a:gd name="T89" fmla="*/ 186 h 188"/>
                <a:gd name="T90" fmla="*/ 68 w 220"/>
                <a:gd name="T91" fmla="*/ 184 h 188"/>
                <a:gd name="T92" fmla="*/ 90 w 220"/>
                <a:gd name="T93" fmla="*/ 17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20" h="188">
                  <a:moveTo>
                    <a:pt x="90" y="170"/>
                  </a:moveTo>
                  <a:lnTo>
                    <a:pt x="110" y="176"/>
                  </a:lnTo>
                  <a:lnTo>
                    <a:pt x="134" y="174"/>
                  </a:lnTo>
                  <a:lnTo>
                    <a:pt x="152" y="176"/>
                  </a:lnTo>
                  <a:lnTo>
                    <a:pt x="178" y="188"/>
                  </a:lnTo>
                  <a:lnTo>
                    <a:pt x="192" y="184"/>
                  </a:lnTo>
                  <a:lnTo>
                    <a:pt x="214" y="182"/>
                  </a:lnTo>
                  <a:lnTo>
                    <a:pt x="220" y="162"/>
                  </a:lnTo>
                  <a:lnTo>
                    <a:pt x="212" y="142"/>
                  </a:lnTo>
                  <a:lnTo>
                    <a:pt x="202" y="144"/>
                  </a:lnTo>
                  <a:lnTo>
                    <a:pt x="200" y="116"/>
                  </a:lnTo>
                  <a:lnTo>
                    <a:pt x="198" y="94"/>
                  </a:lnTo>
                  <a:lnTo>
                    <a:pt x="172" y="86"/>
                  </a:lnTo>
                  <a:lnTo>
                    <a:pt x="166" y="62"/>
                  </a:lnTo>
                  <a:lnTo>
                    <a:pt x="160" y="54"/>
                  </a:lnTo>
                  <a:lnTo>
                    <a:pt x="148" y="26"/>
                  </a:lnTo>
                  <a:lnTo>
                    <a:pt x="130" y="20"/>
                  </a:lnTo>
                  <a:lnTo>
                    <a:pt x="118" y="2"/>
                  </a:lnTo>
                  <a:lnTo>
                    <a:pt x="90" y="0"/>
                  </a:lnTo>
                  <a:lnTo>
                    <a:pt x="68" y="8"/>
                  </a:lnTo>
                  <a:lnTo>
                    <a:pt x="54" y="8"/>
                  </a:lnTo>
                  <a:lnTo>
                    <a:pt x="40" y="14"/>
                  </a:lnTo>
                  <a:lnTo>
                    <a:pt x="36" y="34"/>
                  </a:lnTo>
                  <a:lnTo>
                    <a:pt x="26" y="68"/>
                  </a:lnTo>
                  <a:lnTo>
                    <a:pt x="12" y="78"/>
                  </a:lnTo>
                  <a:lnTo>
                    <a:pt x="0" y="84"/>
                  </a:lnTo>
                  <a:lnTo>
                    <a:pt x="0" y="88"/>
                  </a:lnTo>
                  <a:lnTo>
                    <a:pt x="20" y="96"/>
                  </a:lnTo>
                  <a:lnTo>
                    <a:pt x="32" y="120"/>
                  </a:lnTo>
                  <a:lnTo>
                    <a:pt x="32" y="130"/>
                  </a:lnTo>
                  <a:lnTo>
                    <a:pt x="76" y="130"/>
                  </a:lnTo>
                  <a:lnTo>
                    <a:pt x="90" y="122"/>
                  </a:lnTo>
                  <a:lnTo>
                    <a:pt x="114" y="130"/>
                  </a:lnTo>
                  <a:lnTo>
                    <a:pt x="138" y="132"/>
                  </a:lnTo>
                  <a:lnTo>
                    <a:pt x="142" y="138"/>
                  </a:lnTo>
                  <a:lnTo>
                    <a:pt x="132" y="146"/>
                  </a:lnTo>
                  <a:lnTo>
                    <a:pt x="112" y="138"/>
                  </a:lnTo>
                  <a:lnTo>
                    <a:pt x="100" y="138"/>
                  </a:lnTo>
                  <a:lnTo>
                    <a:pt x="94" y="134"/>
                  </a:lnTo>
                  <a:lnTo>
                    <a:pt x="88" y="142"/>
                  </a:lnTo>
                  <a:lnTo>
                    <a:pt x="72" y="142"/>
                  </a:lnTo>
                  <a:lnTo>
                    <a:pt x="64" y="148"/>
                  </a:lnTo>
                  <a:lnTo>
                    <a:pt x="22" y="154"/>
                  </a:lnTo>
                  <a:lnTo>
                    <a:pt x="22" y="174"/>
                  </a:lnTo>
                  <a:lnTo>
                    <a:pt x="28" y="186"/>
                  </a:lnTo>
                  <a:lnTo>
                    <a:pt x="68" y="184"/>
                  </a:lnTo>
                  <a:lnTo>
                    <a:pt x="90" y="17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55" name="Freeform 680"/>
            <p:cNvSpPr>
              <a:spLocks/>
            </p:cNvSpPr>
            <p:nvPr/>
          </p:nvSpPr>
          <p:spPr bwMode="auto">
            <a:xfrm>
              <a:off x="5612020" y="1428773"/>
              <a:ext cx="501406" cy="524199"/>
            </a:xfrm>
            <a:custGeom>
              <a:avLst/>
              <a:gdLst>
                <a:gd name="T0" fmla="*/ 264 w 748"/>
                <a:gd name="T1" fmla="*/ 152 h 782"/>
                <a:gd name="T2" fmla="*/ 266 w 748"/>
                <a:gd name="T3" fmla="*/ 180 h 782"/>
                <a:gd name="T4" fmla="*/ 282 w 748"/>
                <a:gd name="T5" fmla="*/ 196 h 782"/>
                <a:gd name="T6" fmla="*/ 270 w 748"/>
                <a:gd name="T7" fmla="*/ 218 h 782"/>
                <a:gd name="T8" fmla="*/ 216 w 748"/>
                <a:gd name="T9" fmla="*/ 232 h 782"/>
                <a:gd name="T10" fmla="*/ 184 w 748"/>
                <a:gd name="T11" fmla="*/ 250 h 782"/>
                <a:gd name="T12" fmla="*/ 190 w 748"/>
                <a:gd name="T13" fmla="*/ 272 h 782"/>
                <a:gd name="T14" fmla="*/ 126 w 748"/>
                <a:gd name="T15" fmla="*/ 308 h 782"/>
                <a:gd name="T16" fmla="*/ 84 w 748"/>
                <a:gd name="T17" fmla="*/ 312 h 782"/>
                <a:gd name="T18" fmla="*/ 54 w 748"/>
                <a:gd name="T19" fmla="*/ 322 h 782"/>
                <a:gd name="T20" fmla="*/ 2 w 748"/>
                <a:gd name="T21" fmla="*/ 404 h 782"/>
                <a:gd name="T22" fmla="*/ 134 w 748"/>
                <a:gd name="T23" fmla="*/ 516 h 782"/>
                <a:gd name="T24" fmla="*/ 360 w 748"/>
                <a:gd name="T25" fmla="*/ 700 h 782"/>
                <a:gd name="T26" fmla="*/ 380 w 748"/>
                <a:gd name="T27" fmla="*/ 718 h 782"/>
                <a:gd name="T28" fmla="*/ 432 w 748"/>
                <a:gd name="T29" fmla="*/ 740 h 782"/>
                <a:gd name="T30" fmla="*/ 438 w 748"/>
                <a:gd name="T31" fmla="*/ 782 h 782"/>
                <a:gd name="T32" fmla="*/ 512 w 748"/>
                <a:gd name="T33" fmla="*/ 752 h 782"/>
                <a:gd name="T34" fmla="*/ 590 w 748"/>
                <a:gd name="T35" fmla="*/ 698 h 782"/>
                <a:gd name="T36" fmla="*/ 744 w 748"/>
                <a:gd name="T37" fmla="*/ 576 h 782"/>
                <a:gd name="T38" fmla="*/ 706 w 748"/>
                <a:gd name="T39" fmla="*/ 546 h 782"/>
                <a:gd name="T40" fmla="*/ 698 w 748"/>
                <a:gd name="T41" fmla="*/ 548 h 782"/>
                <a:gd name="T42" fmla="*/ 690 w 748"/>
                <a:gd name="T43" fmla="*/ 548 h 782"/>
                <a:gd name="T44" fmla="*/ 680 w 748"/>
                <a:gd name="T45" fmla="*/ 498 h 782"/>
                <a:gd name="T46" fmla="*/ 668 w 748"/>
                <a:gd name="T47" fmla="*/ 462 h 782"/>
                <a:gd name="T48" fmla="*/ 680 w 748"/>
                <a:gd name="T49" fmla="*/ 410 h 782"/>
                <a:gd name="T50" fmla="*/ 682 w 748"/>
                <a:gd name="T51" fmla="*/ 344 h 782"/>
                <a:gd name="T52" fmla="*/ 664 w 748"/>
                <a:gd name="T53" fmla="*/ 298 h 782"/>
                <a:gd name="T54" fmla="*/ 658 w 748"/>
                <a:gd name="T55" fmla="*/ 212 h 782"/>
                <a:gd name="T56" fmla="*/ 626 w 748"/>
                <a:gd name="T57" fmla="*/ 180 h 782"/>
                <a:gd name="T58" fmla="*/ 600 w 748"/>
                <a:gd name="T59" fmla="*/ 142 h 782"/>
                <a:gd name="T60" fmla="*/ 630 w 748"/>
                <a:gd name="T61" fmla="*/ 102 h 782"/>
                <a:gd name="T62" fmla="*/ 626 w 748"/>
                <a:gd name="T63" fmla="*/ 28 h 782"/>
                <a:gd name="T64" fmla="*/ 636 w 748"/>
                <a:gd name="T65" fmla="*/ 10 h 782"/>
                <a:gd name="T66" fmla="*/ 596 w 748"/>
                <a:gd name="T67" fmla="*/ 2 h 782"/>
                <a:gd name="T68" fmla="*/ 558 w 748"/>
                <a:gd name="T69" fmla="*/ 0 h 782"/>
                <a:gd name="T70" fmla="*/ 504 w 748"/>
                <a:gd name="T71" fmla="*/ 6 h 782"/>
                <a:gd name="T72" fmla="*/ 460 w 748"/>
                <a:gd name="T73" fmla="*/ 10 h 782"/>
                <a:gd name="T74" fmla="*/ 398 w 748"/>
                <a:gd name="T75" fmla="*/ 18 h 782"/>
                <a:gd name="T76" fmla="*/ 342 w 748"/>
                <a:gd name="T77" fmla="*/ 36 h 782"/>
                <a:gd name="T78" fmla="*/ 318 w 748"/>
                <a:gd name="T79" fmla="*/ 48 h 782"/>
                <a:gd name="T80" fmla="*/ 290 w 748"/>
                <a:gd name="T81" fmla="*/ 60 h 782"/>
                <a:gd name="T82" fmla="*/ 256 w 748"/>
                <a:gd name="T83" fmla="*/ 86 h 782"/>
                <a:gd name="T84" fmla="*/ 268 w 748"/>
                <a:gd name="T85" fmla="*/ 122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48" h="782">
                  <a:moveTo>
                    <a:pt x="268" y="122"/>
                  </a:moveTo>
                  <a:lnTo>
                    <a:pt x="264" y="152"/>
                  </a:lnTo>
                  <a:lnTo>
                    <a:pt x="268" y="156"/>
                  </a:lnTo>
                  <a:lnTo>
                    <a:pt x="266" y="180"/>
                  </a:lnTo>
                  <a:lnTo>
                    <a:pt x="274" y="194"/>
                  </a:lnTo>
                  <a:lnTo>
                    <a:pt x="282" y="196"/>
                  </a:lnTo>
                  <a:lnTo>
                    <a:pt x="282" y="202"/>
                  </a:lnTo>
                  <a:lnTo>
                    <a:pt x="270" y="218"/>
                  </a:lnTo>
                  <a:lnTo>
                    <a:pt x="222" y="224"/>
                  </a:lnTo>
                  <a:lnTo>
                    <a:pt x="216" y="232"/>
                  </a:lnTo>
                  <a:lnTo>
                    <a:pt x="196" y="236"/>
                  </a:lnTo>
                  <a:lnTo>
                    <a:pt x="184" y="250"/>
                  </a:lnTo>
                  <a:lnTo>
                    <a:pt x="196" y="264"/>
                  </a:lnTo>
                  <a:lnTo>
                    <a:pt x="190" y="272"/>
                  </a:lnTo>
                  <a:lnTo>
                    <a:pt x="150" y="284"/>
                  </a:lnTo>
                  <a:lnTo>
                    <a:pt x="126" y="308"/>
                  </a:lnTo>
                  <a:lnTo>
                    <a:pt x="104" y="316"/>
                  </a:lnTo>
                  <a:lnTo>
                    <a:pt x="84" y="312"/>
                  </a:lnTo>
                  <a:lnTo>
                    <a:pt x="76" y="322"/>
                  </a:lnTo>
                  <a:lnTo>
                    <a:pt x="54" y="322"/>
                  </a:lnTo>
                  <a:lnTo>
                    <a:pt x="0" y="362"/>
                  </a:lnTo>
                  <a:lnTo>
                    <a:pt x="2" y="404"/>
                  </a:lnTo>
                  <a:lnTo>
                    <a:pt x="2" y="418"/>
                  </a:lnTo>
                  <a:lnTo>
                    <a:pt x="134" y="516"/>
                  </a:lnTo>
                  <a:lnTo>
                    <a:pt x="358" y="684"/>
                  </a:lnTo>
                  <a:lnTo>
                    <a:pt x="360" y="700"/>
                  </a:lnTo>
                  <a:lnTo>
                    <a:pt x="374" y="712"/>
                  </a:lnTo>
                  <a:lnTo>
                    <a:pt x="380" y="718"/>
                  </a:lnTo>
                  <a:lnTo>
                    <a:pt x="398" y="722"/>
                  </a:lnTo>
                  <a:lnTo>
                    <a:pt x="432" y="740"/>
                  </a:lnTo>
                  <a:lnTo>
                    <a:pt x="430" y="776"/>
                  </a:lnTo>
                  <a:lnTo>
                    <a:pt x="438" y="782"/>
                  </a:lnTo>
                  <a:lnTo>
                    <a:pt x="472" y="768"/>
                  </a:lnTo>
                  <a:lnTo>
                    <a:pt x="512" y="752"/>
                  </a:lnTo>
                  <a:lnTo>
                    <a:pt x="526" y="754"/>
                  </a:lnTo>
                  <a:lnTo>
                    <a:pt x="590" y="698"/>
                  </a:lnTo>
                  <a:lnTo>
                    <a:pt x="748" y="584"/>
                  </a:lnTo>
                  <a:lnTo>
                    <a:pt x="744" y="576"/>
                  </a:lnTo>
                  <a:lnTo>
                    <a:pt x="736" y="560"/>
                  </a:lnTo>
                  <a:lnTo>
                    <a:pt x="706" y="546"/>
                  </a:lnTo>
                  <a:lnTo>
                    <a:pt x="706" y="546"/>
                  </a:lnTo>
                  <a:lnTo>
                    <a:pt x="698" y="548"/>
                  </a:lnTo>
                  <a:lnTo>
                    <a:pt x="690" y="548"/>
                  </a:lnTo>
                  <a:lnTo>
                    <a:pt x="690" y="548"/>
                  </a:lnTo>
                  <a:lnTo>
                    <a:pt x="680" y="532"/>
                  </a:lnTo>
                  <a:lnTo>
                    <a:pt x="680" y="498"/>
                  </a:lnTo>
                  <a:lnTo>
                    <a:pt x="664" y="474"/>
                  </a:lnTo>
                  <a:lnTo>
                    <a:pt x="668" y="462"/>
                  </a:lnTo>
                  <a:lnTo>
                    <a:pt x="684" y="452"/>
                  </a:lnTo>
                  <a:lnTo>
                    <a:pt x="680" y="410"/>
                  </a:lnTo>
                  <a:lnTo>
                    <a:pt x="684" y="380"/>
                  </a:lnTo>
                  <a:lnTo>
                    <a:pt x="682" y="344"/>
                  </a:lnTo>
                  <a:lnTo>
                    <a:pt x="670" y="308"/>
                  </a:lnTo>
                  <a:lnTo>
                    <a:pt x="664" y="298"/>
                  </a:lnTo>
                  <a:lnTo>
                    <a:pt x="670" y="292"/>
                  </a:lnTo>
                  <a:lnTo>
                    <a:pt x="658" y="212"/>
                  </a:lnTo>
                  <a:lnTo>
                    <a:pt x="630" y="196"/>
                  </a:lnTo>
                  <a:lnTo>
                    <a:pt x="626" y="180"/>
                  </a:lnTo>
                  <a:lnTo>
                    <a:pt x="612" y="166"/>
                  </a:lnTo>
                  <a:lnTo>
                    <a:pt x="600" y="142"/>
                  </a:lnTo>
                  <a:lnTo>
                    <a:pt x="608" y="120"/>
                  </a:lnTo>
                  <a:lnTo>
                    <a:pt x="630" y="102"/>
                  </a:lnTo>
                  <a:lnTo>
                    <a:pt x="630" y="40"/>
                  </a:lnTo>
                  <a:lnTo>
                    <a:pt x="626" y="28"/>
                  </a:lnTo>
                  <a:lnTo>
                    <a:pt x="636" y="20"/>
                  </a:lnTo>
                  <a:lnTo>
                    <a:pt x="636" y="10"/>
                  </a:lnTo>
                  <a:lnTo>
                    <a:pt x="612" y="10"/>
                  </a:lnTo>
                  <a:lnTo>
                    <a:pt x="596" y="2"/>
                  </a:lnTo>
                  <a:lnTo>
                    <a:pt x="584" y="4"/>
                  </a:lnTo>
                  <a:lnTo>
                    <a:pt x="558" y="0"/>
                  </a:lnTo>
                  <a:lnTo>
                    <a:pt x="522" y="16"/>
                  </a:lnTo>
                  <a:lnTo>
                    <a:pt x="504" y="6"/>
                  </a:lnTo>
                  <a:lnTo>
                    <a:pt x="472" y="10"/>
                  </a:lnTo>
                  <a:lnTo>
                    <a:pt x="460" y="10"/>
                  </a:lnTo>
                  <a:lnTo>
                    <a:pt x="426" y="14"/>
                  </a:lnTo>
                  <a:lnTo>
                    <a:pt x="398" y="18"/>
                  </a:lnTo>
                  <a:lnTo>
                    <a:pt x="376" y="16"/>
                  </a:lnTo>
                  <a:lnTo>
                    <a:pt x="342" y="36"/>
                  </a:lnTo>
                  <a:lnTo>
                    <a:pt x="332" y="48"/>
                  </a:lnTo>
                  <a:lnTo>
                    <a:pt x="318" y="48"/>
                  </a:lnTo>
                  <a:lnTo>
                    <a:pt x="306" y="58"/>
                  </a:lnTo>
                  <a:lnTo>
                    <a:pt x="290" y="60"/>
                  </a:lnTo>
                  <a:lnTo>
                    <a:pt x="274" y="80"/>
                  </a:lnTo>
                  <a:lnTo>
                    <a:pt x="256" y="86"/>
                  </a:lnTo>
                  <a:lnTo>
                    <a:pt x="268" y="102"/>
                  </a:lnTo>
                  <a:lnTo>
                    <a:pt x="268" y="1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56" name="Freeform 681"/>
            <p:cNvSpPr>
              <a:spLocks/>
            </p:cNvSpPr>
            <p:nvPr/>
          </p:nvSpPr>
          <p:spPr bwMode="auto">
            <a:xfrm>
              <a:off x="6057120" y="1538707"/>
              <a:ext cx="380748" cy="394154"/>
            </a:xfrm>
            <a:custGeom>
              <a:avLst/>
              <a:gdLst>
                <a:gd name="T0" fmla="*/ 54 w 568"/>
                <a:gd name="T1" fmla="*/ 42 h 588"/>
                <a:gd name="T2" fmla="*/ 16 w 568"/>
                <a:gd name="T3" fmla="*/ 76 h 588"/>
                <a:gd name="T4" fmla="*/ 16 w 568"/>
                <a:gd name="T5" fmla="*/ 126 h 588"/>
                <a:gd name="T6" fmla="*/ 0 w 568"/>
                <a:gd name="T7" fmla="*/ 134 h 588"/>
                <a:gd name="T8" fmla="*/ 18 w 568"/>
                <a:gd name="T9" fmla="*/ 180 h 588"/>
                <a:gd name="T10" fmla="*/ 16 w 568"/>
                <a:gd name="T11" fmla="*/ 246 h 588"/>
                <a:gd name="T12" fmla="*/ 4 w 568"/>
                <a:gd name="T13" fmla="*/ 298 h 588"/>
                <a:gd name="T14" fmla="*/ 16 w 568"/>
                <a:gd name="T15" fmla="*/ 334 h 588"/>
                <a:gd name="T16" fmla="*/ 16 w 568"/>
                <a:gd name="T17" fmla="*/ 368 h 588"/>
                <a:gd name="T18" fmla="*/ 26 w 568"/>
                <a:gd name="T19" fmla="*/ 384 h 588"/>
                <a:gd name="T20" fmla="*/ 42 w 568"/>
                <a:gd name="T21" fmla="*/ 382 h 588"/>
                <a:gd name="T22" fmla="*/ 80 w 568"/>
                <a:gd name="T23" fmla="*/ 412 h 588"/>
                <a:gd name="T24" fmla="*/ 140 w 568"/>
                <a:gd name="T25" fmla="*/ 436 h 588"/>
                <a:gd name="T26" fmla="*/ 196 w 568"/>
                <a:gd name="T27" fmla="*/ 440 h 588"/>
                <a:gd name="T28" fmla="*/ 534 w 568"/>
                <a:gd name="T29" fmla="*/ 588 h 588"/>
                <a:gd name="T30" fmla="*/ 568 w 568"/>
                <a:gd name="T31" fmla="*/ 568 h 588"/>
                <a:gd name="T32" fmla="*/ 562 w 568"/>
                <a:gd name="T33" fmla="*/ 174 h 588"/>
                <a:gd name="T34" fmla="*/ 560 w 568"/>
                <a:gd name="T35" fmla="*/ 104 h 588"/>
                <a:gd name="T36" fmla="*/ 568 w 568"/>
                <a:gd name="T37" fmla="*/ 58 h 588"/>
                <a:gd name="T38" fmla="*/ 534 w 568"/>
                <a:gd name="T39" fmla="*/ 48 h 588"/>
                <a:gd name="T40" fmla="*/ 490 w 568"/>
                <a:gd name="T41" fmla="*/ 38 h 588"/>
                <a:gd name="T42" fmla="*/ 470 w 568"/>
                <a:gd name="T43" fmla="*/ 16 h 588"/>
                <a:gd name="T44" fmla="*/ 430 w 568"/>
                <a:gd name="T45" fmla="*/ 12 h 588"/>
                <a:gd name="T46" fmla="*/ 410 w 568"/>
                <a:gd name="T47" fmla="*/ 16 h 588"/>
                <a:gd name="T48" fmla="*/ 374 w 568"/>
                <a:gd name="T49" fmla="*/ 58 h 588"/>
                <a:gd name="T50" fmla="*/ 376 w 568"/>
                <a:gd name="T51" fmla="*/ 108 h 588"/>
                <a:gd name="T52" fmla="*/ 334 w 568"/>
                <a:gd name="T53" fmla="*/ 118 h 588"/>
                <a:gd name="T54" fmla="*/ 256 w 568"/>
                <a:gd name="T55" fmla="*/ 82 h 588"/>
                <a:gd name="T56" fmla="*/ 208 w 568"/>
                <a:gd name="T57" fmla="*/ 54 h 588"/>
                <a:gd name="T58" fmla="*/ 174 w 568"/>
                <a:gd name="T59" fmla="*/ 30 h 588"/>
                <a:gd name="T60" fmla="*/ 130 w 568"/>
                <a:gd name="T61" fmla="*/ 12 h 588"/>
                <a:gd name="T62" fmla="*/ 70 w 568"/>
                <a:gd name="T63" fmla="*/ 0 h 588"/>
                <a:gd name="T64" fmla="*/ 72 w 568"/>
                <a:gd name="T65" fmla="*/ 32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8" h="588">
                  <a:moveTo>
                    <a:pt x="72" y="32"/>
                  </a:moveTo>
                  <a:lnTo>
                    <a:pt x="54" y="42"/>
                  </a:lnTo>
                  <a:lnTo>
                    <a:pt x="28" y="64"/>
                  </a:lnTo>
                  <a:lnTo>
                    <a:pt x="16" y="76"/>
                  </a:lnTo>
                  <a:lnTo>
                    <a:pt x="26" y="100"/>
                  </a:lnTo>
                  <a:lnTo>
                    <a:pt x="16" y="126"/>
                  </a:lnTo>
                  <a:lnTo>
                    <a:pt x="6" y="128"/>
                  </a:lnTo>
                  <a:lnTo>
                    <a:pt x="0" y="134"/>
                  </a:lnTo>
                  <a:lnTo>
                    <a:pt x="6" y="144"/>
                  </a:lnTo>
                  <a:lnTo>
                    <a:pt x="18" y="180"/>
                  </a:lnTo>
                  <a:lnTo>
                    <a:pt x="20" y="216"/>
                  </a:lnTo>
                  <a:lnTo>
                    <a:pt x="16" y="246"/>
                  </a:lnTo>
                  <a:lnTo>
                    <a:pt x="20" y="288"/>
                  </a:lnTo>
                  <a:lnTo>
                    <a:pt x="4" y="298"/>
                  </a:lnTo>
                  <a:lnTo>
                    <a:pt x="0" y="310"/>
                  </a:lnTo>
                  <a:lnTo>
                    <a:pt x="16" y="334"/>
                  </a:lnTo>
                  <a:lnTo>
                    <a:pt x="16" y="368"/>
                  </a:lnTo>
                  <a:lnTo>
                    <a:pt x="16" y="368"/>
                  </a:lnTo>
                  <a:lnTo>
                    <a:pt x="26" y="384"/>
                  </a:lnTo>
                  <a:lnTo>
                    <a:pt x="26" y="384"/>
                  </a:lnTo>
                  <a:lnTo>
                    <a:pt x="34" y="384"/>
                  </a:lnTo>
                  <a:lnTo>
                    <a:pt x="42" y="382"/>
                  </a:lnTo>
                  <a:lnTo>
                    <a:pt x="72" y="396"/>
                  </a:lnTo>
                  <a:lnTo>
                    <a:pt x="80" y="412"/>
                  </a:lnTo>
                  <a:lnTo>
                    <a:pt x="84" y="420"/>
                  </a:lnTo>
                  <a:lnTo>
                    <a:pt x="140" y="436"/>
                  </a:lnTo>
                  <a:lnTo>
                    <a:pt x="164" y="458"/>
                  </a:lnTo>
                  <a:lnTo>
                    <a:pt x="196" y="440"/>
                  </a:lnTo>
                  <a:lnTo>
                    <a:pt x="226" y="424"/>
                  </a:lnTo>
                  <a:lnTo>
                    <a:pt x="534" y="588"/>
                  </a:lnTo>
                  <a:lnTo>
                    <a:pt x="536" y="568"/>
                  </a:lnTo>
                  <a:lnTo>
                    <a:pt x="568" y="568"/>
                  </a:lnTo>
                  <a:lnTo>
                    <a:pt x="568" y="484"/>
                  </a:lnTo>
                  <a:lnTo>
                    <a:pt x="562" y="174"/>
                  </a:lnTo>
                  <a:lnTo>
                    <a:pt x="550" y="132"/>
                  </a:lnTo>
                  <a:lnTo>
                    <a:pt x="560" y="104"/>
                  </a:lnTo>
                  <a:lnTo>
                    <a:pt x="554" y="70"/>
                  </a:lnTo>
                  <a:lnTo>
                    <a:pt x="568" y="58"/>
                  </a:lnTo>
                  <a:lnTo>
                    <a:pt x="562" y="50"/>
                  </a:lnTo>
                  <a:lnTo>
                    <a:pt x="534" y="48"/>
                  </a:lnTo>
                  <a:lnTo>
                    <a:pt x="520" y="44"/>
                  </a:lnTo>
                  <a:lnTo>
                    <a:pt x="490" y="38"/>
                  </a:lnTo>
                  <a:lnTo>
                    <a:pt x="484" y="22"/>
                  </a:lnTo>
                  <a:lnTo>
                    <a:pt x="470" y="16"/>
                  </a:lnTo>
                  <a:lnTo>
                    <a:pt x="462" y="14"/>
                  </a:lnTo>
                  <a:lnTo>
                    <a:pt x="430" y="12"/>
                  </a:lnTo>
                  <a:lnTo>
                    <a:pt x="426" y="16"/>
                  </a:lnTo>
                  <a:lnTo>
                    <a:pt x="410" y="16"/>
                  </a:lnTo>
                  <a:lnTo>
                    <a:pt x="376" y="44"/>
                  </a:lnTo>
                  <a:lnTo>
                    <a:pt x="374" y="58"/>
                  </a:lnTo>
                  <a:lnTo>
                    <a:pt x="384" y="86"/>
                  </a:lnTo>
                  <a:lnTo>
                    <a:pt x="376" y="108"/>
                  </a:lnTo>
                  <a:lnTo>
                    <a:pt x="358" y="120"/>
                  </a:lnTo>
                  <a:lnTo>
                    <a:pt x="334" y="118"/>
                  </a:lnTo>
                  <a:lnTo>
                    <a:pt x="288" y="90"/>
                  </a:lnTo>
                  <a:lnTo>
                    <a:pt x="256" y="82"/>
                  </a:lnTo>
                  <a:lnTo>
                    <a:pt x="224" y="78"/>
                  </a:lnTo>
                  <a:lnTo>
                    <a:pt x="208" y="54"/>
                  </a:lnTo>
                  <a:lnTo>
                    <a:pt x="200" y="32"/>
                  </a:lnTo>
                  <a:lnTo>
                    <a:pt x="174" y="30"/>
                  </a:lnTo>
                  <a:lnTo>
                    <a:pt x="162" y="20"/>
                  </a:lnTo>
                  <a:lnTo>
                    <a:pt x="130" y="12"/>
                  </a:lnTo>
                  <a:lnTo>
                    <a:pt x="94" y="16"/>
                  </a:lnTo>
                  <a:lnTo>
                    <a:pt x="70" y="0"/>
                  </a:lnTo>
                  <a:lnTo>
                    <a:pt x="70" y="20"/>
                  </a:lnTo>
                  <a:lnTo>
                    <a:pt x="72" y="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57" name="Freeform 682"/>
            <p:cNvSpPr>
              <a:spLocks/>
            </p:cNvSpPr>
            <p:nvPr/>
          </p:nvSpPr>
          <p:spPr bwMode="auto">
            <a:xfrm>
              <a:off x="6149627" y="1822926"/>
              <a:ext cx="265450" cy="451803"/>
            </a:xfrm>
            <a:custGeom>
              <a:avLst/>
              <a:gdLst>
                <a:gd name="T0" fmla="*/ 70 w 396"/>
                <a:gd name="T1" fmla="*/ 50 h 674"/>
                <a:gd name="T2" fmla="*/ 76 w 396"/>
                <a:gd name="T3" fmla="*/ 86 h 674"/>
                <a:gd name="T4" fmla="*/ 98 w 396"/>
                <a:gd name="T5" fmla="*/ 124 h 674"/>
                <a:gd name="T6" fmla="*/ 80 w 396"/>
                <a:gd name="T7" fmla="*/ 288 h 674"/>
                <a:gd name="T8" fmla="*/ 12 w 396"/>
                <a:gd name="T9" fmla="*/ 386 h 674"/>
                <a:gd name="T10" fmla="*/ 14 w 396"/>
                <a:gd name="T11" fmla="*/ 412 h 674"/>
                <a:gd name="T12" fmla="*/ 42 w 396"/>
                <a:gd name="T13" fmla="*/ 444 h 674"/>
                <a:gd name="T14" fmla="*/ 68 w 396"/>
                <a:gd name="T15" fmla="*/ 482 h 674"/>
                <a:gd name="T16" fmla="*/ 66 w 396"/>
                <a:gd name="T17" fmla="*/ 538 h 674"/>
                <a:gd name="T18" fmla="*/ 54 w 396"/>
                <a:gd name="T19" fmla="*/ 572 h 674"/>
                <a:gd name="T20" fmla="*/ 30 w 396"/>
                <a:gd name="T21" fmla="*/ 582 h 674"/>
                <a:gd name="T22" fmla="*/ 64 w 396"/>
                <a:gd name="T23" fmla="*/ 628 h 674"/>
                <a:gd name="T24" fmla="*/ 88 w 396"/>
                <a:gd name="T25" fmla="*/ 674 h 674"/>
                <a:gd name="T26" fmla="*/ 126 w 396"/>
                <a:gd name="T27" fmla="*/ 660 h 674"/>
                <a:gd name="T28" fmla="*/ 132 w 396"/>
                <a:gd name="T29" fmla="*/ 672 h 674"/>
                <a:gd name="T30" fmla="*/ 162 w 396"/>
                <a:gd name="T31" fmla="*/ 662 h 674"/>
                <a:gd name="T32" fmla="*/ 208 w 396"/>
                <a:gd name="T33" fmla="*/ 644 h 674"/>
                <a:gd name="T34" fmla="*/ 216 w 396"/>
                <a:gd name="T35" fmla="*/ 622 h 674"/>
                <a:gd name="T36" fmla="*/ 268 w 396"/>
                <a:gd name="T37" fmla="*/ 608 h 674"/>
                <a:gd name="T38" fmla="*/ 294 w 396"/>
                <a:gd name="T39" fmla="*/ 584 h 674"/>
                <a:gd name="T40" fmla="*/ 324 w 396"/>
                <a:gd name="T41" fmla="*/ 556 h 674"/>
                <a:gd name="T42" fmla="*/ 342 w 396"/>
                <a:gd name="T43" fmla="*/ 532 h 674"/>
                <a:gd name="T44" fmla="*/ 362 w 396"/>
                <a:gd name="T45" fmla="*/ 518 h 674"/>
                <a:gd name="T46" fmla="*/ 350 w 396"/>
                <a:gd name="T47" fmla="*/ 496 h 674"/>
                <a:gd name="T48" fmla="*/ 348 w 396"/>
                <a:gd name="T49" fmla="*/ 474 h 674"/>
                <a:gd name="T50" fmla="*/ 330 w 396"/>
                <a:gd name="T51" fmla="*/ 464 h 674"/>
                <a:gd name="T52" fmla="*/ 336 w 396"/>
                <a:gd name="T53" fmla="*/ 436 h 674"/>
                <a:gd name="T54" fmla="*/ 342 w 396"/>
                <a:gd name="T55" fmla="*/ 394 h 674"/>
                <a:gd name="T56" fmla="*/ 348 w 396"/>
                <a:gd name="T57" fmla="*/ 370 h 674"/>
                <a:gd name="T58" fmla="*/ 358 w 396"/>
                <a:gd name="T59" fmla="*/ 336 h 674"/>
                <a:gd name="T60" fmla="*/ 372 w 396"/>
                <a:gd name="T61" fmla="*/ 328 h 674"/>
                <a:gd name="T62" fmla="*/ 396 w 396"/>
                <a:gd name="T63" fmla="*/ 326 h 674"/>
                <a:gd name="T64" fmla="*/ 88 w 396"/>
                <a:gd name="T65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96" h="674">
                  <a:moveTo>
                    <a:pt x="58" y="16"/>
                  </a:moveTo>
                  <a:lnTo>
                    <a:pt x="70" y="50"/>
                  </a:lnTo>
                  <a:lnTo>
                    <a:pt x="68" y="70"/>
                  </a:lnTo>
                  <a:lnTo>
                    <a:pt x="76" y="86"/>
                  </a:lnTo>
                  <a:lnTo>
                    <a:pt x="82" y="106"/>
                  </a:lnTo>
                  <a:lnTo>
                    <a:pt x="98" y="124"/>
                  </a:lnTo>
                  <a:lnTo>
                    <a:pt x="80" y="172"/>
                  </a:lnTo>
                  <a:lnTo>
                    <a:pt x="80" y="288"/>
                  </a:lnTo>
                  <a:lnTo>
                    <a:pt x="12" y="360"/>
                  </a:lnTo>
                  <a:lnTo>
                    <a:pt x="12" y="386"/>
                  </a:lnTo>
                  <a:lnTo>
                    <a:pt x="0" y="394"/>
                  </a:lnTo>
                  <a:lnTo>
                    <a:pt x="14" y="412"/>
                  </a:lnTo>
                  <a:lnTo>
                    <a:pt x="30" y="444"/>
                  </a:lnTo>
                  <a:lnTo>
                    <a:pt x="42" y="444"/>
                  </a:lnTo>
                  <a:lnTo>
                    <a:pt x="56" y="458"/>
                  </a:lnTo>
                  <a:lnTo>
                    <a:pt x="68" y="482"/>
                  </a:lnTo>
                  <a:lnTo>
                    <a:pt x="62" y="522"/>
                  </a:lnTo>
                  <a:lnTo>
                    <a:pt x="66" y="538"/>
                  </a:lnTo>
                  <a:lnTo>
                    <a:pt x="94" y="572"/>
                  </a:lnTo>
                  <a:lnTo>
                    <a:pt x="54" y="572"/>
                  </a:lnTo>
                  <a:lnTo>
                    <a:pt x="38" y="568"/>
                  </a:lnTo>
                  <a:lnTo>
                    <a:pt x="30" y="582"/>
                  </a:lnTo>
                  <a:lnTo>
                    <a:pt x="38" y="602"/>
                  </a:lnTo>
                  <a:lnTo>
                    <a:pt x="64" y="628"/>
                  </a:lnTo>
                  <a:lnTo>
                    <a:pt x="76" y="640"/>
                  </a:lnTo>
                  <a:lnTo>
                    <a:pt x="88" y="674"/>
                  </a:lnTo>
                  <a:lnTo>
                    <a:pt x="122" y="670"/>
                  </a:lnTo>
                  <a:lnTo>
                    <a:pt x="126" y="660"/>
                  </a:lnTo>
                  <a:lnTo>
                    <a:pt x="130" y="660"/>
                  </a:lnTo>
                  <a:lnTo>
                    <a:pt x="132" y="672"/>
                  </a:lnTo>
                  <a:lnTo>
                    <a:pt x="152" y="672"/>
                  </a:lnTo>
                  <a:lnTo>
                    <a:pt x="162" y="662"/>
                  </a:lnTo>
                  <a:lnTo>
                    <a:pt x="196" y="656"/>
                  </a:lnTo>
                  <a:lnTo>
                    <a:pt x="208" y="644"/>
                  </a:lnTo>
                  <a:lnTo>
                    <a:pt x="220" y="630"/>
                  </a:lnTo>
                  <a:lnTo>
                    <a:pt x="216" y="622"/>
                  </a:lnTo>
                  <a:lnTo>
                    <a:pt x="220" y="616"/>
                  </a:lnTo>
                  <a:lnTo>
                    <a:pt x="268" y="608"/>
                  </a:lnTo>
                  <a:lnTo>
                    <a:pt x="292" y="594"/>
                  </a:lnTo>
                  <a:lnTo>
                    <a:pt x="294" y="584"/>
                  </a:lnTo>
                  <a:lnTo>
                    <a:pt x="308" y="576"/>
                  </a:lnTo>
                  <a:lnTo>
                    <a:pt x="324" y="556"/>
                  </a:lnTo>
                  <a:lnTo>
                    <a:pt x="326" y="542"/>
                  </a:lnTo>
                  <a:lnTo>
                    <a:pt x="342" y="532"/>
                  </a:lnTo>
                  <a:lnTo>
                    <a:pt x="358" y="534"/>
                  </a:lnTo>
                  <a:lnTo>
                    <a:pt x="362" y="518"/>
                  </a:lnTo>
                  <a:lnTo>
                    <a:pt x="350" y="504"/>
                  </a:lnTo>
                  <a:lnTo>
                    <a:pt x="350" y="496"/>
                  </a:lnTo>
                  <a:lnTo>
                    <a:pt x="344" y="486"/>
                  </a:lnTo>
                  <a:lnTo>
                    <a:pt x="348" y="474"/>
                  </a:lnTo>
                  <a:lnTo>
                    <a:pt x="342" y="462"/>
                  </a:lnTo>
                  <a:lnTo>
                    <a:pt x="330" y="464"/>
                  </a:lnTo>
                  <a:lnTo>
                    <a:pt x="324" y="454"/>
                  </a:lnTo>
                  <a:lnTo>
                    <a:pt x="336" y="436"/>
                  </a:lnTo>
                  <a:lnTo>
                    <a:pt x="330" y="414"/>
                  </a:lnTo>
                  <a:lnTo>
                    <a:pt x="342" y="394"/>
                  </a:lnTo>
                  <a:lnTo>
                    <a:pt x="338" y="382"/>
                  </a:lnTo>
                  <a:lnTo>
                    <a:pt x="348" y="370"/>
                  </a:lnTo>
                  <a:lnTo>
                    <a:pt x="364" y="352"/>
                  </a:lnTo>
                  <a:lnTo>
                    <a:pt x="358" y="336"/>
                  </a:lnTo>
                  <a:lnTo>
                    <a:pt x="364" y="330"/>
                  </a:lnTo>
                  <a:lnTo>
                    <a:pt x="372" y="328"/>
                  </a:lnTo>
                  <a:lnTo>
                    <a:pt x="382" y="324"/>
                  </a:lnTo>
                  <a:lnTo>
                    <a:pt x="396" y="326"/>
                  </a:lnTo>
                  <a:lnTo>
                    <a:pt x="396" y="164"/>
                  </a:lnTo>
                  <a:lnTo>
                    <a:pt x="88" y="0"/>
                  </a:lnTo>
                  <a:lnTo>
                    <a:pt x="58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58" name="Freeform 683"/>
            <p:cNvSpPr>
              <a:spLocks/>
            </p:cNvSpPr>
            <p:nvPr/>
          </p:nvSpPr>
          <p:spPr bwMode="auto">
            <a:xfrm>
              <a:off x="5823846" y="1820245"/>
              <a:ext cx="391474" cy="332484"/>
            </a:xfrm>
            <a:custGeom>
              <a:avLst/>
              <a:gdLst>
                <a:gd name="T0" fmla="*/ 498 w 584"/>
                <a:gd name="T1" fmla="*/ 390 h 496"/>
                <a:gd name="T2" fmla="*/ 498 w 584"/>
                <a:gd name="T3" fmla="*/ 364 h 496"/>
                <a:gd name="T4" fmla="*/ 566 w 584"/>
                <a:gd name="T5" fmla="*/ 292 h 496"/>
                <a:gd name="T6" fmla="*/ 566 w 584"/>
                <a:gd name="T7" fmla="*/ 176 h 496"/>
                <a:gd name="T8" fmla="*/ 584 w 584"/>
                <a:gd name="T9" fmla="*/ 128 h 496"/>
                <a:gd name="T10" fmla="*/ 568 w 584"/>
                <a:gd name="T11" fmla="*/ 110 h 496"/>
                <a:gd name="T12" fmla="*/ 562 w 584"/>
                <a:gd name="T13" fmla="*/ 90 h 496"/>
                <a:gd name="T14" fmla="*/ 554 w 584"/>
                <a:gd name="T15" fmla="*/ 74 h 496"/>
                <a:gd name="T16" fmla="*/ 556 w 584"/>
                <a:gd name="T17" fmla="*/ 54 h 496"/>
                <a:gd name="T18" fmla="*/ 544 w 584"/>
                <a:gd name="T19" fmla="*/ 20 h 496"/>
                <a:gd name="T20" fmla="*/ 512 w 584"/>
                <a:gd name="T21" fmla="*/ 38 h 496"/>
                <a:gd name="T22" fmla="*/ 488 w 584"/>
                <a:gd name="T23" fmla="*/ 16 h 496"/>
                <a:gd name="T24" fmla="*/ 432 w 584"/>
                <a:gd name="T25" fmla="*/ 0 h 496"/>
                <a:gd name="T26" fmla="*/ 274 w 584"/>
                <a:gd name="T27" fmla="*/ 114 h 496"/>
                <a:gd name="T28" fmla="*/ 210 w 584"/>
                <a:gd name="T29" fmla="*/ 170 h 496"/>
                <a:gd name="T30" fmla="*/ 196 w 584"/>
                <a:gd name="T31" fmla="*/ 168 h 496"/>
                <a:gd name="T32" fmla="*/ 156 w 584"/>
                <a:gd name="T33" fmla="*/ 184 h 496"/>
                <a:gd name="T34" fmla="*/ 154 w 584"/>
                <a:gd name="T35" fmla="*/ 308 h 496"/>
                <a:gd name="T36" fmla="*/ 118 w 584"/>
                <a:gd name="T37" fmla="*/ 346 h 496"/>
                <a:gd name="T38" fmla="*/ 64 w 584"/>
                <a:gd name="T39" fmla="*/ 352 h 496"/>
                <a:gd name="T40" fmla="*/ 40 w 584"/>
                <a:gd name="T41" fmla="*/ 362 h 496"/>
                <a:gd name="T42" fmla="*/ 2 w 584"/>
                <a:gd name="T43" fmla="*/ 362 h 496"/>
                <a:gd name="T44" fmla="*/ 0 w 584"/>
                <a:gd name="T45" fmla="*/ 376 h 496"/>
                <a:gd name="T46" fmla="*/ 2 w 584"/>
                <a:gd name="T47" fmla="*/ 404 h 496"/>
                <a:gd name="T48" fmla="*/ 16 w 584"/>
                <a:gd name="T49" fmla="*/ 412 h 496"/>
                <a:gd name="T50" fmla="*/ 22 w 584"/>
                <a:gd name="T51" fmla="*/ 424 h 496"/>
                <a:gd name="T52" fmla="*/ 28 w 584"/>
                <a:gd name="T53" fmla="*/ 440 h 496"/>
                <a:gd name="T54" fmla="*/ 52 w 584"/>
                <a:gd name="T55" fmla="*/ 458 h 496"/>
                <a:gd name="T56" fmla="*/ 68 w 584"/>
                <a:gd name="T57" fmla="*/ 454 h 496"/>
                <a:gd name="T58" fmla="*/ 80 w 584"/>
                <a:gd name="T59" fmla="*/ 464 h 496"/>
                <a:gd name="T60" fmla="*/ 76 w 584"/>
                <a:gd name="T61" fmla="*/ 478 h 496"/>
                <a:gd name="T62" fmla="*/ 82 w 584"/>
                <a:gd name="T63" fmla="*/ 492 h 496"/>
                <a:gd name="T64" fmla="*/ 86 w 584"/>
                <a:gd name="T65" fmla="*/ 476 h 496"/>
                <a:gd name="T66" fmla="*/ 98 w 584"/>
                <a:gd name="T67" fmla="*/ 470 h 496"/>
                <a:gd name="T68" fmla="*/ 130 w 584"/>
                <a:gd name="T69" fmla="*/ 496 h 496"/>
                <a:gd name="T70" fmla="*/ 134 w 584"/>
                <a:gd name="T71" fmla="*/ 464 h 496"/>
                <a:gd name="T72" fmla="*/ 148 w 584"/>
                <a:gd name="T73" fmla="*/ 450 h 496"/>
                <a:gd name="T74" fmla="*/ 150 w 584"/>
                <a:gd name="T75" fmla="*/ 420 h 496"/>
                <a:gd name="T76" fmla="*/ 174 w 584"/>
                <a:gd name="T77" fmla="*/ 412 h 496"/>
                <a:gd name="T78" fmla="*/ 194 w 584"/>
                <a:gd name="T79" fmla="*/ 418 h 496"/>
                <a:gd name="T80" fmla="*/ 208 w 584"/>
                <a:gd name="T81" fmla="*/ 412 h 496"/>
                <a:gd name="T82" fmla="*/ 250 w 584"/>
                <a:gd name="T83" fmla="*/ 432 h 496"/>
                <a:gd name="T84" fmla="*/ 268 w 584"/>
                <a:gd name="T85" fmla="*/ 442 h 496"/>
                <a:gd name="T86" fmla="*/ 290 w 584"/>
                <a:gd name="T87" fmla="*/ 432 h 496"/>
                <a:gd name="T88" fmla="*/ 328 w 584"/>
                <a:gd name="T89" fmla="*/ 452 h 496"/>
                <a:gd name="T90" fmla="*/ 356 w 584"/>
                <a:gd name="T91" fmla="*/ 452 h 496"/>
                <a:gd name="T92" fmla="*/ 370 w 584"/>
                <a:gd name="T93" fmla="*/ 438 h 496"/>
                <a:gd name="T94" fmla="*/ 428 w 584"/>
                <a:gd name="T95" fmla="*/ 432 h 496"/>
                <a:gd name="T96" fmla="*/ 444 w 584"/>
                <a:gd name="T97" fmla="*/ 440 h 496"/>
                <a:gd name="T98" fmla="*/ 476 w 584"/>
                <a:gd name="T99" fmla="*/ 418 h 496"/>
                <a:gd name="T100" fmla="*/ 500 w 584"/>
                <a:gd name="T101" fmla="*/ 416 h 496"/>
                <a:gd name="T102" fmla="*/ 486 w 584"/>
                <a:gd name="T103" fmla="*/ 398 h 496"/>
                <a:gd name="T104" fmla="*/ 498 w 584"/>
                <a:gd name="T105" fmla="*/ 39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84" h="496">
                  <a:moveTo>
                    <a:pt x="498" y="390"/>
                  </a:moveTo>
                  <a:lnTo>
                    <a:pt x="498" y="364"/>
                  </a:lnTo>
                  <a:lnTo>
                    <a:pt x="566" y="292"/>
                  </a:lnTo>
                  <a:lnTo>
                    <a:pt x="566" y="176"/>
                  </a:lnTo>
                  <a:lnTo>
                    <a:pt x="584" y="128"/>
                  </a:lnTo>
                  <a:lnTo>
                    <a:pt x="568" y="110"/>
                  </a:lnTo>
                  <a:lnTo>
                    <a:pt x="562" y="90"/>
                  </a:lnTo>
                  <a:lnTo>
                    <a:pt x="554" y="74"/>
                  </a:lnTo>
                  <a:lnTo>
                    <a:pt x="556" y="54"/>
                  </a:lnTo>
                  <a:lnTo>
                    <a:pt x="544" y="20"/>
                  </a:lnTo>
                  <a:lnTo>
                    <a:pt x="512" y="38"/>
                  </a:lnTo>
                  <a:lnTo>
                    <a:pt x="488" y="16"/>
                  </a:lnTo>
                  <a:lnTo>
                    <a:pt x="432" y="0"/>
                  </a:lnTo>
                  <a:lnTo>
                    <a:pt x="274" y="114"/>
                  </a:lnTo>
                  <a:lnTo>
                    <a:pt x="210" y="170"/>
                  </a:lnTo>
                  <a:lnTo>
                    <a:pt x="196" y="168"/>
                  </a:lnTo>
                  <a:lnTo>
                    <a:pt x="156" y="184"/>
                  </a:lnTo>
                  <a:lnTo>
                    <a:pt x="154" y="308"/>
                  </a:lnTo>
                  <a:lnTo>
                    <a:pt x="118" y="346"/>
                  </a:lnTo>
                  <a:lnTo>
                    <a:pt x="64" y="352"/>
                  </a:lnTo>
                  <a:lnTo>
                    <a:pt x="40" y="362"/>
                  </a:lnTo>
                  <a:lnTo>
                    <a:pt x="2" y="362"/>
                  </a:lnTo>
                  <a:lnTo>
                    <a:pt x="0" y="376"/>
                  </a:lnTo>
                  <a:lnTo>
                    <a:pt x="2" y="404"/>
                  </a:lnTo>
                  <a:lnTo>
                    <a:pt x="16" y="412"/>
                  </a:lnTo>
                  <a:lnTo>
                    <a:pt x="22" y="424"/>
                  </a:lnTo>
                  <a:lnTo>
                    <a:pt x="28" y="440"/>
                  </a:lnTo>
                  <a:lnTo>
                    <a:pt x="52" y="458"/>
                  </a:lnTo>
                  <a:lnTo>
                    <a:pt x="68" y="454"/>
                  </a:lnTo>
                  <a:lnTo>
                    <a:pt x="80" y="464"/>
                  </a:lnTo>
                  <a:lnTo>
                    <a:pt x="76" y="478"/>
                  </a:lnTo>
                  <a:lnTo>
                    <a:pt x="82" y="492"/>
                  </a:lnTo>
                  <a:lnTo>
                    <a:pt x="86" y="476"/>
                  </a:lnTo>
                  <a:lnTo>
                    <a:pt x="98" y="470"/>
                  </a:lnTo>
                  <a:lnTo>
                    <a:pt x="130" y="496"/>
                  </a:lnTo>
                  <a:lnTo>
                    <a:pt x="134" y="464"/>
                  </a:lnTo>
                  <a:lnTo>
                    <a:pt x="148" y="450"/>
                  </a:lnTo>
                  <a:lnTo>
                    <a:pt x="150" y="420"/>
                  </a:lnTo>
                  <a:lnTo>
                    <a:pt x="174" y="412"/>
                  </a:lnTo>
                  <a:lnTo>
                    <a:pt x="194" y="418"/>
                  </a:lnTo>
                  <a:lnTo>
                    <a:pt x="208" y="412"/>
                  </a:lnTo>
                  <a:lnTo>
                    <a:pt x="250" y="432"/>
                  </a:lnTo>
                  <a:lnTo>
                    <a:pt x="268" y="442"/>
                  </a:lnTo>
                  <a:lnTo>
                    <a:pt x="290" y="432"/>
                  </a:lnTo>
                  <a:lnTo>
                    <a:pt x="328" y="452"/>
                  </a:lnTo>
                  <a:lnTo>
                    <a:pt x="356" y="452"/>
                  </a:lnTo>
                  <a:lnTo>
                    <a:pt x="370" y="438"/>
                  </a:lnTo>
                  <a:lnTo>
                    <a:pt x="428" y="432"/>
                  </a:lnTo>
                  <a:lnTo>
                    <a:pt x="444" y="440"/>
                  </a:lnTo>
                  <a:lnTo>
                    <a:pt x="476" y="418"/>
                  </a:lnTo>
                  <a:lnTo>
                    <a:pt x="500" y="416"/>
                  </a:lnTo>
                  <a:lnTo>
                    <a:pt x="486" y="398"/>
                  </a:lnTo>
                  <a:lnTo>
                    <a:pt x="498" y="39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59" name="Freeform 684"/>
            <p:cNvSpPr>
              <a:spLocks/>
            </p:cNvSpPr>
            <p:nvPr/>
          </p:nvSpPr>
          <p:spPr bwMode="auto">
            <a:xfrm>
              <a:off x="6180462" y="2179543"/>
              <a:ext cx="329803" cy="242660"/>
            </a:xfrm>
            <a:custGeom>
              <a:avLst/>
              <a:gdLst>
                <a:gd name="T0" fmla="*/ 278 w 492"/>
                <a:gd name="T1" fmla="*/ 24 h 362"/>
                <a:gd name="T2" fmla="*/ 248 w 492"/>
                <a:gd name="T3" fmla="*/ 52 h 362"/>
                <a:gd name="T4" fmla="*/ 222 w 492"/>
                <a:gd name="T5" fmla="*/ 76 h 362"/>
                <a:gd name="T6" fmla="*/ 170 w 492"/>
                <a:gd name="T7" fmla="*/ 90 h 362"/>
                <a:gd name="T8" fmla="*/ 162 w 492"/>
                <a:gd name="T9" fmla="*/ 112 h 362"/>
                <a:gd name="T10" fmla="*/ 116 w 492"/>
                <a:gd name="T11" fmla="*/ 130 h 362"/>
                <a:gd name="T12" fmla="*/ 86 w 492"/>
                <a:gd name="T13" fmla="*/ 140 h 362"/>
                <a:gd name="T14" fmla="*/ 80 w 492"/>
                <a:gd name="T15" fmla="*/ 128 h 362"/>
                <a:gd name="T16" fmla="*/ 42 w 492"/>
                <a:gd name="T17" fmla="*/ 142 h 362"/>
                <a:gd name="T18" fmla="*/ 8 w 492"/>
                <a:gd name="T19" fmla="*/ 210 h 362"/>
                <a:gd name="T20" fmla="*/ 4 w 492"/>
                <a:gd name="T21" fmla="*/ 226 h 362"/>
                <a:gd name="T22" fmla="*/ 10 w 492"/>
                <a:gd name="T23" fmla="*/ 276 h 362"/>
                <a:gd name="T24" fmla="*/ 34 w 492"/>
                <a:gd name="T25" fmla="*/ 310 h 362"/>
                <a:gd name="T26" fmla="*/ 70 w 492"/>
                <a:gd name="T27" fmla="*/ 362 h 362"/>
                <a:gd name="T28" fmla="*/ 84 w 492"/>
                <a:gd name="T29" fmla="*/ 318 h 362"/>
                <a:gd name="T30" fmla="*/ 106 w 492"/>
                <a:gd name="T31" fmla="*/ 316 h 362"/>
                <a:gd name="T32" fmla="*/ 134 w 492"/>
                <a:gd name="T33" fmla="*/ 316 h 362"/>
                <a:gd name="T34" fmla="*/ 154 w 492"/>
                <a:gd name="T35" fmla="*/ 290 h 362"/>
                <a:gd name="T36" fmla="*/ 200 w 492"/>
                <a:gd name="T37" fmla="*/ 250 h 362"/>
                <a:gd name="T38" fmla="*/ 228 w 492"/>
                <a:gd name="T39" fmla="*/ 270 h 362"/>
                <a:gd name="T40" fmla="*/ 296 w 492"/>
                <a:gd name="T41" fmla="*/ 292 h 362"/>
                <a:gd name="T42" fmla="*/ 308 w 492"/>
                <a:gd name="T43" fmla="*/ 280 h 362"/>
                <a:gd name="T44" fmla="*/ 340 w 492"/>
                <a:gd name="T45" fmla="*/ 272 h 362"/>
                <a:gd name="T46" fmla="*/ 384 w 492"/>
                <a:gd name="T47" fmla="*/ 250 h 362"/>
                <a:gd name="T48" fmla="*/ 414 w 492"/>
                <a:gd name="T49" fmla="*/ 254 h 362"/>
                <a:gd name="T50" fmla="*/ 450 w 492"/>
                <a:gd name="T51" fmla="*/ 250 h 362"/>
                <a:gd name="T52" fmla="*/ 478 w 492"/>
                <a:gd name="T53" fmla="*/ 250 h 362"/>
                <a:gd name="T54" fmla="*/ 492 w 492"/>
                <a:gd name="T55" fmla="*/ 236 h 362"/>
                <a:gd name="T56" fmla="*/ 464 w 492"/>
                <a:gd name="T57" fmla="*/ 208 h 362"/>
                <a:gd name="T58" fmla="*/ 460 w 492"/>
                <a:gd name="T59" fmla="*/ 188 h 362"/>
                <a:gd name="T60" fmla="*/ 420 w 492"/>
                <a:gd name="T61" fmla="*/ 160 h 362"/>
                <a:gd name="T62" fmla="*/ 408 w 492"/>
                <a:gd name="T63" fmla="*/ 134 h 362"/>
                <a:gd name="T64" fmla="*/ 376 w 492"/>
                <a:gd name="T65" fmla="*/ 116 h 362"/>
                <a:gd name="T66" fmla="*/ 348 w 492"/>
                <a:gd name="T67" fmla="*/ 94 h 362"/>
                <a:gd name="T68" fmla="*/ 346 w 492"/>
                <a:gd name="T69" fmla="*/ 66 h 362"/>
                <a:gd name="T70" fmla="*/ 316 w 492"/>
                <a:gd name="T71" fmla="*/ 10 h 362"/>
                <a:gd name="T72" fmla="*/ 296 w 492"/>
                <a:gd name="T73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92" h="362">
                  <a:moveTo>
                    <a:pt x="280" y="10"/>
                  </a:moveTo>
                  <a:lnTo>
                    <a:pt x="278" y="24"/>
                  </a:lnTo>
                  <a:lnTo>
                    <a:pt x="262" y="44"/>
                  </a:lnTo>
                  <a:lnTo>
                    <a:pt x="248" y="52"/>
                  </a:lnTo>
                  <a:lnTo>
                    <a:pt x="246" y="62"/>
                  </a:lnTo>
                  <a:lnTo>
                    <a:pt x="222" y="76"/>
                  </a:lnTo>
                  <a:lnTo>
                    <a:pt x="174" y="84"/>
                  </a:lnTo>
                  <a:lnTo>
                    <a:pt x="170" y="90"/>
                  </a:lnTo>
                  <a:lnTo>
                    <a:pt x="174" y="98"/>
                  </a:lnTo>
                  <a:lnTo>
                    <a:pt x="162" y="112"/>
                  </a:lnTo>
                  <a:lnTo>
                    <a:pt x="150" y="124"/>
                  </a:lnTo>
                  <a:lnTo>
                    <a:pt x="116" y="130"/>
                  </a:lnTo>
                  <a:lnTo>
                    <a:pt x="106" y="140"/>
                  </a:lnTo>
                  <a:lnTo>
                    <a:pt x="86" y="140"/>
                  </a:lnTo>
                  <a:lnTo>
                    <a:pt x="84" y="128"/>
                  </a:lnTo>
                  <a:lnTo>
                    <a:pt x="80" y="128"/>
                  </a:lnTo>
                  <a:lnTo>
                    <a:pt x="76" y="138"/>
                  </a:lnTo>
                  <a:lnTo>
                    <a:pt x="42" y="142"/>
                  </a:lnTo>
                  <a:lnTo>
                    <a:pt x="12" y="198"/>
                  </a:lnTo>
                  <a:lnTo>
                    <a:pt x="8" y="210"/>
                  </a:lnTo>
                  <a:lnTo>
                    <a:pt x="0" y="218"/>
                  </a:lnTo>
                  <a:lnTo>
                    <a:pt x="4" y="226"/>
                  </a:lnTo>
                  <a:lnTo>
                    <a:pt x="2" y="248"/>
                  </a:lnTo>
                  <a:lnTo>
                    <a:pt x="10" y="276"/>
                  </a:lnTo>
                  <a:lnTo>
                    <a:pt x="26" y="288"/>
                  </a:lnTo>
                  <a:lnTo>
                    <a:pt x="34" y="310"/>
                  </a:lnTo>
                  <a:lnTo>
                    <a:pt x="62" y="344"/>
                  </a:lnTo>
                  <a:lnTo>
                    <a:pt x="70" y="362"/>
                  </a:lnTo>
                  <a:lnTo>
                    <a:pt x="78" y="344"/>
                  </a:lnTo>
                  <a:lnTo>
                    <a:pt x="84" y="318"/>
                  </a:lnTo>
                  <a:lnTo>
                    <a:pt x="90" y="316"/>
                  </a:lnTo>
                  <a:lnTo>
                    <a:pt x="106" y="316"/>
                  </a:lnTo>
                  <a:lnTo>
                    <a:pt x="116" y="310"/>
                  </a:lnTo>
                  <a:lnTo>
                    <a:pt x="134" y="316"/>
                  </a:lnTo>
                  <a:lnTo>
                    <a:pt x="156" y="314"/>
                  </a:lnTo>
                  <a:lnTo>
                    <a:pt x="154" y="290"/>
                  </a:lnTo>
                  <a:lnTo>
                    <a:pt x="182" y="258"/>
                  </a:lnTo>
                  <a:lnTo>
                    <a:pt x="200" y="250"/>
                  </a:lnTo>
                  <a:lnTo>
                    <a:pt x="216" y="262"/>
                  </a:lnTo>
                  <a:lnTo>
                    <a:pt x="228" y="270"/>
                  </a:lnTo>
                  <a:lnTo>
                    <a:pt x="270" y="284"/>
                  </a:lnTo>
                  <a:lnTo>
                    <a:pt x="296" y="292"/>
                  </a:lnTo>
                  <a:lnTo>
                    <a:pt x="306" y="286"/>
                  </a:lnTo>
                  <a:lnTo>
                    <a:pt x="308" y="280"/>
                  </a:lnTo>
                  <a:lnTo>
                    <a:pt x="320" y="266"/>
                  </a:lnTo>
                  <a:lnTo>
                    <a:pt x="340" y="272"/>
                  </a:lnTo>
                  <a:lnTo>
                    <a:pt x="374" y="264"/>
                  </a:lnTo>
                  <a:lnTo>
                    <a:pt x="384" y="250"/>
                  </a:lnTo>
                  <a:lnTo>
                    <a:pt x="396" y="258"/>
                  </a:lnTo>
                  <a:lnTo>
                    <a:pt x="414" y="254"/>
                  </a:lnTo>
                  <a:lnTo>
                    <a:pt x="418" y="244"/>
                  </a:lnTo>
                  <a:lnTo>
                    <a:pt x="450" y="250"/>
                  </a:lnTo>
                  <a:lnTo>
                    <a:pt x="454" y="258"/>
                  </a:lnTo>
                  <a:lnTo>
                    <a:pt x="478" y="250"/>
                  </a:lnTo>
                  <a:lnTo>
                    <a:pt x="490" y="254"/>
                  </a:lnTo>
                  <a:lnTo>
                    <a:pt x="492" y="236"/>
                  </a:lnTo>
                  <a:lnTo>
                    <a:pt x="486" y="218"/>
                  </a:lnTo>
                  <a:lnTo>
                    <a:pt x="464" y="208"/>
                  </a:lnTo>
                  <a:lnTo>
                    <a:pt x="456" y="200"/>
                  </a:lnTo>
                  <a:lnTo>
                    <a:pt x="460" y="188"/>
                  </a:lnTo>
                  <a:lnTo>
                    <a:pt x="434" y="162"/>
                  </a:lnTo>
                  <a:lnTo>
                    <a:pt x="420" y="160"/>
                  </a:lnTo>
                  <a:lnTo>
                    <a:pt x="408" y="144"/>
                  </a:lnTo>
                  <a:lnTo>
                    <a:pt x="408" y="134"/>
                  </a:lnTo>
                  <a:lnTo>
                    <a:pt x="394" y="122"/>
                  </a:lnTo>
                  <a:lnTo>
                    <a:pt x="376" y="116"/>
                  </a:lnTo>
                  <a:lnTo>
                    <a:pt x="368" y="96"/>
                  </a:lnTo>
                  <a:lnTo>
                    <a:pt x="348" y="94"/>
                  </a:lnTo>
                  <a:lnTo>
                    <a:pt x="336" y="78"/>
                  </a:lnTo>
                  <a:lnTo>
                    <a:pt x="346" y="66"/>
                  </a:lnTo>
                  <a:lnTo>
                    <a:pt x="342" y="34"/>
                  </a:lnTo>
                  <a:lnTo>
                    <a:pt x="316" y="10"/>
                  </a:lnTo>
                  <a:lnTo>
                    <a:pt x="312" y="2"/>
                  </a:lnTo>
                  <a:lnTo>
                    <a:pt x="296" y="0"/>
                  </a:lnTo>
                  <a:lnTo>
                    <a:pt x="28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60" name="Freeform 685"/>
            <p:cNvSpPr>
              <a:spLocks/>
            </p:cNvSpPr>
            <p:nvPr/>
          </p:nvSpPr>
          <p:spPr bwMode="auto">
            <a:xfrm>
              <a:off x="5417625" y="2159432"/>
              <a:ext cx="5363" cy="4022"/>
            </a:xfrm>
            <a:custGeom>
              <a:avLst/>
              <a:gdLst>
                <a:gd name="T0" fmla="*/ 0 w 8"/>
                <a:gd name="T1" fmla="*/ 6 h 6"/>
                <a:gd name="T2" fmla="*/ 2 w 8"/>
                <a:gd name="T3" fmla="*/ 2 h 6"/>
                <a:gd name="T4" fmla="*/ 6 w 8"/>
                <a:gd name="T5" fmla="*/ 0 h 6"/>
                <a:gd name="T6" fmla="*/ 8 w 8"/>
                <a:gd name="T7" fmla="*/ 4 h 6"/>
                <a:gd name="T8" fmla="*/ 6 w 8"/>
                <a:gd name="T9" fmla="*/ 6 h 6"/>
                <a:gd name="T10" fmla="*/ 0 w 8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2" y="2"/>
                  </a:lnTo>
                  <a:lnTo>
                    <a:pt x="6" y="0"/>
                  </a:lnTo>
                  <a:lnTo>
                    <a:pt x="8" y="4"/>
                  </a:lnTo>
                  <a:lnTo>
                    <a:pt x="6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61" name="Freeform 686"/>
            <p:cNvSpPr>
              <a:spLocks/>
            </p:cNvSpPr>
            <p:nvPr/>
          </p:nvSpPr>
          <p:spPr bwMode="auto">
            <a:xfrm>
              <a:off x="5416285" y="2168818"/>
              <a:ext cx="5363" cy="2681"/>
            </a:xfrm>
            <a:custGeom>
              <a:avLst/>
              <a:gdLst>
                <a:gd name="T0" fmla="*/ 0 w 8"/>
                <a:gd name="T1" fmla="*/ 4 h 4"/>
                <a:gd name="T2" fmla="*/ 4 w 8"/>
                <a:gd name="T3" fmla="*/ 0 h 4"/>
                <a:gd name="T4" fmla="*/ 8 w 8"/>
                <a:gd name="T5" fmla="*/ 0 h 4"/>
                <a:gd name="T6" fmla="*/ 8 w 8"/>
                <a:gd name="T7" fmla="*/ 4 h 4"/>
                <a:gd name="T8" fmla="*/ 4 w 8"/>
                <a:gd name="T9" fmla="*/ 4 h 4"/>
                <a:gd name="T10" fmla="*/ 0 w 8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">
                  <a:moveTo>
                    <a:pt x="0" y="4"/>
                  </a:moveTo>
                  <a:lnTo>
                    <a:pt x="4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4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62" name="Freeform 687"/>
            <p:cNvSpPr>
              <a:spLocks/>
            </p:cNvSpPr>
            <p:nvPr/>
          </p:nvSpPr>
          <p:spPr bwMode="auto">
            <a:xfrm>
              <a:off x="5410921" y="2152729"/>
              <a:ext cx="4022" cy="4022"/>
            </a:xfrm>
            <a:custGeom>
              <a:avLst/>
              <a:gdLst>
                <a:gd name="T0" fmla="*/ 0 w 6"/>
                <a:gd name="T1" fmla="*/ 4 h 6"/>
                <a:gd name="T2" fmla="*/ 2 w 6"/>
                <a:gd name="T3" fmla="*/ 0 h 6"/>
                <a:gd name="T4" fmla="*/ 6 w 6"/>
                <a:gd name="T5" fmla="*/ 2 h 6"/>
                <a:gd name="T6" fmla="*/ 4 w 6"/>
                <a:gd name="T7" fmla="*/ 6 h 6"/>
                <a:gd name="T8" fmla="*/ 0 w 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4"/>
                  </a:moveTo>
                  <a:lnTo>
                    <a:pt x="2" y="0"/>
                  </a:lnTo>
                  <a:lnTo>
                    <a:pt x="6" y="2"/>
                  </a:lnTo>
                  <a:lnTo>
                    <a:pt x="4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63" name="Freeform 688"/>
            <p:cNvSpPr>
              <a:spLocks/>
            </p:cNvSpPr>
            <p:nvPr/>
          </p:nvSpPr>
          <p:spPr bwMode="auto">
            <a:xfrm>
              <a:off x="5401537" y="2124576"/>
              <a:ext cx="75077" cy="52285"/>
            </a:xfrm>
            <a:custGeom>
              <a:avLst/>
              <a:gdLst>
                <a:gd name="T0" fmla="*/ 90 w 112"/>
                <a:gd name="T1" fmla="*/ 44 h 78"/>
                <a:gd name="T2" fmla="*/ 112 w 112"/>
                <a:gd name="T3" fmla="*/ 38 h 78"/>
                <a:gd name="T4" fmla="*/ 106 w 112"/>
                <a:gd name="T5" fmla="*/ 26 h 78"/>
                <a:gd name="T6" fmla="*/ 110 w 112"/>
                <a:gd name="T7" fmla="*/ 16 h 78"/>
                <a:gd name="T8" fmla="*/ 106 w 112"/>
                <a:gd name="T9" fmla="*/ 4 h 78"/>
                <a:gd name="T10" fmla="*/ 82 w 112"/>
                <a:gd name="T11" fmla="*/ 6 h 78"/>
                <a:gd name="T12" fmla="*/ 62 w 112"/>
                <a:gd name="T13" fmla="*/ 0 h 78"/>
                <a:gd name="T14" fmla="*/ 40 w 112"/>
                <a:gd name="T15" fmla="*/ 14 h 78"/>
                <a:gd name="T16" fmla="*/ 0 w 112"/>
                <a:gd name="T17" fmla="*/ 16 h 78"/>
                <a:gd name="T18" fmla="*/ 8 w 112"/>
                <a:gd name="T19" fmla="*/ 28 h 78"/>
                <a:gd name="T20" fmla="*/ 18 w 112"/>
                <a:gd name="T21" fmla="*/ 36 h 78"/>
                <a:gd name="T22" fmla="*/ 42 w 112"/>
                <a:gd name="T23" fmla="*/ 32 h 78"/>
                <a:gd name="T24" fmla="*/ 58 w 112"/>
                <a:gd name="T25" fmla="*/ 32 h 78"/>
                <a:gd name="T26" fmla="*/ 56 w 112"/>
                <a:gd name="T27" fmla="*/ 36 h 78"/>
                <a:gd name="T28" fmla="*/ 42 w 112"/>
                <a:gd name="T29" fmla="*/ 40 h 78"/>
                <a:gd name="T30" fmla="*/ 34 w 112"/>
                <a:gd name="T31" fmla="*/ 46 h 78"/>
                <a:gd name="T32" fmla="*/ 48 w 112"/>
                <a:gd name="T33" fmla="*/ 56 h 78"/>
                <a:gd name="T34" fmla="*/ 50 w 112"/>
                <a:gd name="T35" fmla="*/ 70 h 78"/>
                <a:gd name="T36" fmla="*/ 60 w 112"/>
                <a:gd name="T37" fmla="*/ 78 h 78"/>
                <a:gd name="T38" fmla="*/ 72 w 112"/>
                <a:gd name="T39" fmla="*/ 62 h 78"/>
                <a:gd name="T40" fmla="*/ 90 w 112"/>
                <a:gd name="T41" fmla="*/ 4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2" h="78">
                  <a:moveTo>
                    <a:pt x="90" y="44"/>
                  </a:moveTo>
                  <a:lnTo>
                    <a:pt x="112" y="38"/>
                  </a:lnTo>
                  <a:lnTo>
                    <a:pt x="106" y="26"/>
                  </a:lnTo>
                  <a:lnTo>
                    <a:pt x="110" y="16"/>
                  </a:lnTo>
                  <a:lnTo>
                    <a:pt x="106" y="4"/>
                  </a:lnTo>
                  <a:lnTo>
                    <a:pt x="82" y="6"/>
                  </a:lnTo>
                  <a:lnTo>
                    <a:pt x="62" y="0"/>
                  </a:lnTo>
                  <a:lnTo>
                    <a:pt x="40" y="14"/>
                  </a:lnTo>
                  <a:lnTo>
                    <a:pt x="0" y="16"/>
                  </a:lnTo>
                  <a:lnTo>
                    <a:pt x="8" y="28"/>
                  </a:lnTo>
                  <a:lnTo>
                    <a:pt x="18" y="36"/>
                  </a:lnTo>
                  <a:lnTo>
                    <a:pt x="42" y="32"/>
                  </a:lnTo>
                  <a:lnTo>
                    <a:pt x="58" y="32"/>
                  </a:lnTo>
                  <a:lnTo>
                    <a:pt x="56" y="36"/>
                  </a:lnTo>
                  <a:lnTo>
                    <a:pt x="42" y="40"/>
                  </a:lnTo>
                  <a:lnTo>
                    <a:pt x="34" y="46"/>
                  </a:lnTo>
                  <a:lnTo>
                    <a:pt x="48" y="56"/>
                  </a:lnTo>
                  <a:lnTo>
                    <a:pt x="50" y="70"/>
                  </a:lnTo>
                  <a:lnTo>
                    <a:pt x="60" y="78"/>
                  </a:lnTo>
                  <a:lnTo>
                    <a:pt x="72" y="62"/>
                  </a:lnTo>
                  <a:lnTo>
                    <a:pt x="90" y="4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64" name="Freeform 689"/>
            <p:cNvSpPr>
              <a:spLocks/>
            </p:cNvSpPr>
            <p:nvPr/>
          </p:nvSpPr>
          <p:spPr bwMode="auto">
            <a:xfrm>
              <a:off x="5681735" y="2061565"/>
              <a:ext cx="197077" cy="151495"/>
            </a:xfrm>
            <a:custGeom>
              <a:avLst/>
              <a:gdLst>
                <a:gd name="T0" fmla="*/ 292 w 294"/>
                <a:gd name="T1" fmla="*/ 104 h 226"/>
                <a:gd name="T2" fmla="*/ 280 w 294"/>
                <a:gd name="T3" fmla="*/ 94 h 226"/>
                <a:gd name="T4" fmla="*/ 264 w 294"/>
                <a:gd name="T5" fmla="*/ 98 h 226"/>
                <a:gd name="T6" fmla="*/ 240 w 294"/>
                <a:gd name="T7" fmla="*/ 80 h 226"/>
                <a:gd name="T8" fmla="*/ 234 w 294"/>
                <a:gd name="T9" fmla="*/ 64 h 226"/>
                <a:gd name="T10" fmla="*/ 228 w 294"/>
                <a:gd name="T11" fmla="*/ 52 h 226"/>
                <a:gd name="T12" fmla="*/ 214 w 294"/>
                <a:gd name="T13" fmla="*/ 44 h 226"/>
                <a:gd name="T14" fmla="*/ 212 w 294"/>
                <a:gd name="T15" fmla="*/ 16 h 226"/>
                <a:gd name="T16" fmla="*/ 214 w 294"/>
                <a:gd name="T17" fmla="*/ 2 h 226"/>
                <a:gd name="T18" fmla="*/ 200 w 294"/>
                <a:gd name="T19" fmla="*/ 4 h 226"/>
                <a:gd name="T20" fmla="*/ 178 w 294"/>
                <a:gd name="T21" fmla="*/ 0 h 226"/>
                <a:gd name="T22" fmla="*/ 152 w 294"/>
                <a:gd name="T23" fmla="*/ 16 h 226"/>
                <a:gd name="T24" fmla="*/ 140 w 294"/>
                <a:gd name="T25" fmla="*/ 24 h 226"/>
                <a:gd name="T26" fmla="*/ 132 w 294"/>
                <a:gd name="T27" fmla="*/ 34 h 226"/>
                <a:gd name="T28" fmla="*/ 122 w 294"/>
                <a:gd name="T29" fmla="*/ 34 h 226"/>
                <a:gd name="T30" fmla="*/ 102 w 294"/>
                <a:gd name="T31" fmla="*/ 46 h 226"/>
                <a:gd name="T32" fmla="*/ 90 w 294"/>
                <a:gd name="T33" fmla="*/ 66 h 226"/>
                <a:gd name="T34" fmla="*/ 76 w 294"/>
                <a:gd name="T35" fmla="*/ 74 h 226"/>
                <a:gd name="T36" fmla="*/ 58 w 294"/>
                <a:gd name="T37" fmla="*/ 68 h 226"/>
                <a:gd name="T38" fmla="*/ 42 w 294"/>
                <a:gd name="T39" fmla="*/ 84 h 226"/>
                <a:gd name="T40" fmla="*/ 42 w 294"/>
                <a:gd name="T41" fmla="*/ 94 h 226"/>
                <a:gd name="T42" fmla="*/ 24 w 294"/>
                <a:gd name="T43" fmla="*/ 122 h 226"/>
                <a:gd name="T44" fmla="*/ 6 w 294"/>
                <a:gd name="T45" fmla="*/ 136 h 226"/>
                <a:gd name="T46" fmla="*/ 10 w 294"/>
                <a:gd name="T47" fmla="*/ 158 h 226"/>
                <a:gd name="T48" fmla="*/ 6 w 294"/>
                <a:gd name="T49" fmla="*/ 172 h 226"/>
                <a:gd name="T50" fmla="*/ 0 w 294"/>
                <a:gd name="T51" fmla="*/ 192 h 226"/>
                <a:gd name="T52" fmla="*/ 10 w 294"/>
                <a:gd name="T53" fmla="*/ 206 h 226"/>
                <a:gd name="T54" fmla="*/ 12 w 294"/>
                <a:gd name="T55" fmla="*/ 214 h 226"/>
                <a:gd name="T56" fmla="*/ 32 w 294"/>
                <a:gd name="T57" fmla="*/ 226 h 226"/>
                <a:gd name="T58" fmla="*/ 46 w 294"/>
                <a:gd name="T59" fmla="*/ 218 h 226"/>
                <a:gd name="T60" fmla="*/ 76 w 294"/>
                <a:gd name="T61" fmla="*/ 216 h 226"/>
                <a:gd name="T62" fmla="*/ 100 w 294"/>
                <a:gd name="T63" fmla="*/ 224 h 226"/>
                <a:gd name="T64" fmla="*/ 96 w 294"/>
                <a:gd name="T65" fmla="*/ 188 h 226"/>
                <a:gd name="T66" fmla="*/ 98 w 294"/>
                <a:gd name="T67" fmla="*/ 168 h 226"/>
                <a:gd name="T68" fmla="*/ 102 w 294"/>
                <a:gd name="T69" fmla="*/ 166 h 226"/>
                <a:gd name="T70" fmla="*/ 162 w 294"/>
                <a:gd name="T71" fmla="*/ 170 h 226"/>
                <a:gd name="T72" fmla="*/ 194 w 294"/>
                <a:gd name="T73" fmla="*/ 164 h 226"/>
                <a:gd name="T74" fmla="*/ 208 w 294"/>
                <a:gd name="T75" fmla="*/ 166 h 226"/>
                <a:gd name="T76" fmla="*/ 240 w 294"/>
                <a:gd name="T77" fmla="*/ 166 h 226"/>
                <a:gd name="T78" fmla="*/ 256 w 294"/>
                <a:gd name="T79" fmla="*/ 154 h 226"/>
                <a:gd name="T80" fmla="*/ 286 w 294"/>
                <a:gd name="T81" fmla="*/ 150 h 226"/>
                <a:gd name="T82" fmla="*/ 294 w 294"/>
                <a:gd name="T83" fmla="*/ 132 h 226"/>
                <a:gd name="T84" fmla="*/ 288 w 294"/>
                <a:gd name="T85" fmla="*/ 118 h 226"/>
                <a:gd name="T86" fmla="*/ 292 w 294"/>
                <a:gd name="T87" fmla="*/ 10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94" h="226">
                  <a:moveTo>
                    <a:pt x="292" y="104"/>
                  </a:moveTo>
                  <a:lnTo>
                    <a:pt x="280" y="94"/>
                  </a:lnTo>
                  <a:lnTo>
                    <a:pt x="264" y="98"/>
                  </a:lnTo>
                  <a:lnTo>
                    <a:pt x="240" y="80"/>
                  </a:lnTo>
                  <a:lnTo>
                    <a:pt x="234" y="64"/>
                  </a:lnTo>
                  <a:lnTo>
                    <a:pt x="228" y="52"/>
                  </a:lnTo>
                  <a:lnTo>
                    <a:pt x="214" y="44"/>
                  </a:lnTo>
                  <a:lnTo>
                    <a:pt x="212" y="16"/>
                  </a:lnTo>
                  <a:lnTo>
                    <a:pt x="214" y="2"/>
                  </a:lnTo>
                  <a:lnTo>
                    <a:pt x="200" y="4"/>
                  </a:lnTo>
                  <a:lnTo>
                    <a:pt x="178" y="0"/>
                  </a:lnTo>
                  <a:lnTo>
                    <a:pt x="152" y="16"/>
                  </a:lnTo>
                  <a:lnTo>
                    <a:pt x="140" y="24"/>
                  </a:lnTo>
                  <a:lnTo>
                    <a:pt x="132" y="34"/>
                  </a:lnTo>
                  <a:lnTo>
                    <a:pt x="122" y="34"/>
                  </a:lnTo>
                  <a:lnTo>
                    <a:pt x="102" y="46"/>
                  </a:lnTo>
                  <a:lnTo>
                    <a:pt x="90" y="66"/>
                  </a:lnTo>
                  <a:lnTo>
                    <a:pt x="76" y="74"/>
                  </a:lnTo>
                  <a:lnTo>
                    <a:pt x="58" y="68"/>
                  </a:lnTo>
                  <a:lnTo>
                    <a:pt x="42" y="84"/>
                  </a:lnTo>
                  <a:lnTo>
                    <a:pt x="42" y="94"/>
                  </a:lnTo>
                  <a:lnTo>
                    <a:pt x="24" y="122"/>
                  </a:lnTo>
                  <a:lnTo>
                    <a:pt x="6" y="136"/>
                  </a:lnTo>
                  <a:lnTo>
                    <a:pt x="10" y="158"/>
                  </a:lnTo>
                  <a:lnTo>
                    <a:pt x="6" y="172"/>
                  </a:lnTo>
                  <a:lnTo>
                    <a:pt x="0" y="192"/>
                  </a:lnTo>
                  <a:lnTo>
                    <a:pt x="10" y="206"/>
                  </a:lnTo>
                  <a:lnTo>
                    <a:pt x="12" y="214"/>
                  </a:lnTo>
                  <a:lnTo>
                    <a:pt x="32" y="226"/>
                  </a:lnTo>
                  <a:lnTo>
                    <a:pt x="46" y="218"/>
                  </a:lnTo>
                  <a:lnTo>
                    <a:pt x="76" y="216"/>
                  </a:lnTo>
                  <a:lnTo>
                    <a:pt x="100" y="224"/>
                  </a:lnTo>
                  <a:lnTo>
                    <a:pt x="96" y="188"/>
                  </a:lnTo>
                  <a:lnTo>
                    <a:pt x="98" y="168"/>
                  </a:lnTo>
                  <a:lnTo>
                    <a:pt x="102" y="166"/>
                  </a:lnTo>
                  <a:lnTo>
                    <a:pt x="162" y="170"/>
                  </a:lnTo>
                  <a:lnTo>
                    <a:pt x="194" y="164"/>
                  </a:lnTo>
                  <a:lnTo>
                    <a:pt x="208" y="166"/>
                  </a:lnTo>
                  <a:lnTo>
                    <a:pt x="240" y="166"/>
                  </a:lnTo>
                  <a:lnTo>
                    <a:pt x="256" y="154"/>
                  </a:lnTo>
                  <a:lnTo>
                    <a:pt x="286" y="150"/>
                  </a:lnTo>
                  <a:lnTo>
                    <a:pt x="294" y="132"/>
                  </a:lnTo>
                  <a:lnTo>
                    <a:pt x="288" y="118"/>
                  </a:lnTo>
                  <a:lnTo>
                    <a:pt x="292" y="10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65" name="Freeform 690"/>
            <p:cNvSpPr>
              <a:spLocks/>
            </p:cNvSpPr>
            <p:nvPr/>
          </p:nvSpPr>
          <p:spPr bwMode="auto">
            <a:xfrm>
              <a:off x="5629449" y="913959"/>
              <a:ext cx="97869" cy="104571"/>
            </a:xfrm>
            <a:custGeom>
              <a:avLst/>
              <a:gdLst>
                <a:gd name="T0" fmla="*/ 0 w 146"/>
                <a:gd name="T1" fmla="*/ 138 h 156"/>
                <a:gd name="T2" fmla="*/ 6 w 146"/>
                <a:gd name="T3" fmla="*/ 146 h 156"/>
                <a:gd name="T4" fmla="*/ 22 w 146"/>
                <a:gd name="T5" fmla="*/ 140 h 156"/>
                <a:gd name="T6" fmla="*/ 14 w 146"/>
                <a:gd name="T7" fmla="*/ 152 h 156"/>
                <a:gd name="T8" fmla="*/ 26 w 146"/>
                <a:gd name="T9" fmla="*/ 146 h 156"/>
                <a:gd name="T10" fmla="*/ 26 w 146"/>
                <a:gd name="T11" fmla="*/ 156 h 156"/>
                <a:gd name="T12" fmla="*/ 62 w 146"/>
                <a:gd name="T13" fmla="*/ 148 h 156"/>
                <a:gd name="T14" fmla="*/ 68 w 146"/>
                <a:gd name="T15" fmla="*/ 138 h 156"/>
                <a:gd name="T16" fmla="*/ 82 w 146"/>
                <a:gd name="T17" fmla="*/ 138 h 156"/>
                <a:gd name="T18" fmla="*/ 108 w 146"/>
                <a:gd name="T19" fmla="*/ 128 h 156"/>
                <a:gd name="T20" fmla="*/ 114 w 146"/>
                <a:gd name="T21" fmla="*/ 124 h 156"/>
                <a:gd name="T22" fmla="*/ 132 w 146"/>
                <a:gd name="T23" fmla="*/ 124 h 156"/>
                <a:gd name="T24" fmla="*/ 144 w 146"/>
                <a:gd name="T25" fmla="*/ 102 h 156"/>
                <a:gd name="T26" fmla="*/ 146 w 146"/>
                <a:gd name="T27" fmla="*/ 74 h 156"/>
                <a:gd name="T28" fmla="*/ 142 w 146"/>
                <a:gd name="T29" fmla="*/ 54 h 156"/>
                <a:gd name="T30" fmla="*/ 144 w 146"/>
                <a:gd name="T31" fmla="*/ 50 h 156"/>
                <a:gd name="T32" fmla="*/ 130 w 146"/>
                <a:gd name="T33" fmla="*/ 50 h 156"/>
                <a:gd name="T34" fmla="*/ 122 w 146"/>
                <a:gd name="T35" fmla="*/ 40 h 156"/>
                <a:gd name="T36" fmla="*/ 116 w 146"/>
                <a:gd name="T37" fmla="*/ 42 h 156"/>
                <a:gd name="T38" fmla="*/ 110 w 146"/>
                <a:gd name="T39" fmla="*/ 52 h 156"/>
                <a:gd name="T40" fmla="*/ 88 w 146"/>
                <a:gd name="T41" fmla="*/ 42 h 156"/>
                <a:gd name="T42" fmla="*/ 92 w 146"/>
                <a:gd name="T43" fmla="*/ 32 h 156"/>
                <a:gd name="T44" fmla="*/ 106 w 146"/>
                <a:gd name="T45" fmla="*/ 26 h 156"/>
                <a:gd name="T46" fmla="*/ 112 w 146"/>
                <a:gd name="T47" fmla="*/ 12 h 156"/>
                <a:gd name="T48" fmla="*/ 134 w 146"/>
                <a:gd name="T49" fmla="*/ 4 h 156"/>
                <a:gd name="T50" fmla="*/ 126 w 146"/>
                <a:gd name="T51" fmla="*/ 0 h 156"/>
                <a:gd name="T52" fmla="*/ 114 w 146"/>
                <a:gd name="T53" fmla="*/ 0 h 156"/>
                <a:gd name="T54" fmla="*/ 108 w 146"/>
                <a:gd name="T55" fmla="*/ 4 h 156"/>
                <a:gd name="T56" fmla="*/ 84 w 146"/>
                <a:gd name="T57" fmla="*/ 4 h 156"/>
                <a:gd name="T58" fmla="*/ 80 w 146"/>
                <a:gd name="T59" fmla="*/ 18 h 156"/>
                <a:gd name="T60" fmla="*/ 66 w 146"/>
                <a:gd name="T61" fmla="*/ 26 h 156"/>
                <a:gd name="T62" fmla="*/ 82 w 146"/>
                <a:gd name="T63" fmla="*/ 28 h 156"/>
                <a:gd name="T64" fmla="*/ 76 w 146"/>
                <a:gd name="T65" fmla="*/ 38 h 156"/>
                <a:gd name="T66" fmla="*/ 72 w 146"/>
                <a:gd name="T67" fmla="*/ 44 h 156"/>
                <a:gd name="T68" fmla="*/ 30 w 146"/>
                <a:gd name="T69" fmla="*/ 42 h 156"/>
                <a:gd name="T70" fmla="*/ 22 w 146"/>
                <a:gd name="T71" fmla="*/ 54 h 156"/>
                <a:gd name="T72" fmla="*/ 28 w 146"/>
                <a:gd name="T73" fmla="*/ 58 h 156"/>
                <a:gd name="T74" fmla="*/ 16 w 146"/>
                <a:gd name="T75" fmla="*/ 68 h 156"/>
                <a:gd name="T76" fmla="*/ 22 w 146"/>
                <a:gd name="T77" fmla="*/ 76 h 156"/>
                <a:gd name="T78" fmla="*/ 34 w 146"/>
                <a:gd name="T79" fmla="*/ 78 h 156"/>
                <a:gd name="T80" fmla="*/ 42 w 146"/>
                <a:gd name="T81" fmla="*/ 74 h 156"/>
                <a:gd name="T82" fmla="*/ 50 w 146"/>
                <a:gd name="T83" fmla="*/ 84 h 156"/>
                <a:gd name="T84" fmla="*/ 38 w 146"/>
                <a:gd name="T85" fmla="*/ 90 h 156"/>
                <a:gd name="T86" fmla="*/ 36 w 146"/>
                <a:gd name="T87" fmla="*/ 100 h 156"/>
                <a:gd name="T88" fmla="*/ 20 w 146"/>
                <a:gd name="T89" fmla="*/ 110 h 156"/>
                <a:gd name="T90" fmla="*/ 52 w 146"/>
                <a:gd name="T91" fmla="*/ 104 h 156"/>
                <a:gd name="T92" fmla="*/ 52 w 146"/>
                <a:gd name="T93" fmla="*/ 110 h 156"/>
                <a:gd name="T94" fmla="*/ 20 w 146"/>
                <a:gd name="T95" fmla="*/ 116 h 156"/>
                <a:gd name="T96" fmla="*/ 22 w 146"/>
                <a:gd name="T97" fmla="*/ 124 h 156"/>
                <a:gd name="T98" fmla="*/ 8 w 146"/>
                <a:gd name="T99" fmla="*/ 124 h 156"/>
                <a:gd name="T100" fmla="*/ 0 w 146"/>
                <a:gd name="T101" fmla="*/ 132 h 156"/>
                <a:gd name="T102" fmla="*/ 12 w 146"/>
                <a:gd name="T103" fmla="*/ 132 h 156"/>
                <a:gd name="T104" fmla="*/ 0 w 146"/>
                <a:gd name="T105" fmla="*/ 13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6" h="156">
                  <a:moveTo>
                    <a:pt x="0" y="138"/>
                  </a:moveTo>
                  <a:lnTo>
                    <a:pt x="6" y="146"/>
                  </a:lnTo>
                  <a:lnTo>
                    <a:pt x="22" y="140"/>
                  </a:lnTo>
                  <a:lnTo>
                    <a:pt x="14" y="152"/>
                  </a:lnTo>
                  <a:lnTo>
                    <a:pt x="26" y="146"/>
                  </a:lnTo>
                  <a:lnTo>
                    <a:pt x="26" y="156"/>
                  </a:lnTo>
                  <a:lnTo>
                    <a:pt x="62" y="148"/>
                  </a:lnTo>
                  <a:lnTo>
                    <a:pt x="68" y="138"/>
                  </a:lnTo>
                  <a:lnTo>
                    <a:pt x="82" y="138"/>
                  </a:lnTo>
                  <a:lnTo>
                    <a:pt x="108" y="128"/>
                  </a:lnTo>
                  <a:lnTo>
                    <a:pt x="114" y="124"/>
                  </a:lnTo>
                  <a:lnTo>
                    <a:pt x="132" y="124"/>
                  </a:lnTo>
                  <a:lnTo>
                    <a:pt x="144" y="102"/>
                  </a:lnTo>
                  <a:lnTo>
                    <a:pt x="146" y="74"/>
                  </a:lnTo>
                  <a:lnTo>
                    <a:pt x="142" y="54"/>
                  </a:lnTo>
                  <a:lnTo>
                    <a:pt x="144" y="50"/>
                  </a:lnTo>
                  <a:lnTo>
                    <a:pt x="130" y="50"/>
                  </a:lnTo>
                  <a:lnTo>
                    <a:pt x="122" y="40"/>
                  </a:lnTo>
                  <a:lnTo>
                    <a:pt x="116" y="42"/>
                  </a:lnTo>
                  <a:lnTo>
                    <a:pt x="110" y="52"/>
                  </a:lnTo>
                  <a:lnTo>
                    <a:pt x="88" y="42"/>
                  </a:lnTo>
                  <a:lnTo>
                    <a:pt x="92" y="32"/>
                  </a:lnTo>
                  <a:lnTo>
                    <a:pt x="106" y="26"/>
                  </a:lnTo>
                  <a:lnTo>
                    <a:pt x="112" y="12"/>
                  </a:lnTo>
                  <a:lnTo>
                    <a:pt x="134" y="4"/>
                  </a:lnTo>
                  <a:lnTo>
                    <a:pt x="126" y="0"/>
                  </a:lnTo>
                  <a:lnTo>
                    <a:pt x="114" y="0"/>
                  </a:lnTo>
                  <a:lnTo>
                    <a:pt x="108" y="4"/>
                  </a:lnTo>
                  <a:lnTo>
                    <a:pt x="84" y="4"/>
                  </a:lnTo>
                  <a:lnTo>
                    <a:pt x="80" y="18"/>
                  </a:lnTo>
                  <a:lnTo>
                    <a:pt x="66" y="26"/>
                  </a:lnTo>
                  <a:lnTo>
                    <a:pt x="82" y="28"/>
                  </a:lnTo>
                  <a:lnTo>
                    <a:pt x="76" y="38"/>
                  </a:lnTo>
                  <a:lnTo>
                    <a:pt x="72" y="44"/>
                  </a:lnTo>
                  <a:lnTo>
                    <a:pt x="30" y="42"/>
                  </a:lnTo>
                  <a:lnTo>
                    <a:pt x="22" y="54"/>
                  </a:lnTo>
                  <a:lnTo>
                    <a:pt x="28" y="58"/>
                  </a:lnTo>
                  <a:lnTo>
                    <a:pt x="16" y="68"/>
                  </a:lnTo>
                  <a:lnTo>
                    <a:pt x="22" y="76"/>
                  </a:lnTo>
                  <a:lnTo>
                    <a:pt x="34" y="78"/>
                  </a:lnTo>
                  <a:lnTo>
                    <a:pt x="42" y="74"/>
                  </a:lnTo>
                  <a:lnTo>
                    <a:pt x="50" y="84"/>
                  </a:lnTo>
                  <a:lnTo>
                    <a:pt x="38" y="90"/>
                  </a:lnTo>
                  <a:lnTo>
                    <a:pt x="36" y="100"/>
                  </a:lnTo>
                  <a:lnTo>
                    <a:pt x="20" y="110"/>
                  </a:lnTo>
                  <a:lnTo>
                    <a:pt x="52" y="104"/>
                  </a:lnTo>
                  <a:lnTo>
                    <a:pt x="52" y="110"/>
                  </a:lnTo>
                  <a:lnTo>
                    <a:pt x="20" y="116"/>
                  </a:lnTo>
                  <a:lnTo>
                    <a:pt x="22" y="124"/>
                  </a:lnTo>
                  <a:lnTo>
                    <a:pt x="8" y="124"/>
                  </a:lnTo>
                  <a:lnTo>
                    <a:pt x="0" y="132"/>
                  </a:lnTo>
                  <a:lnTo>
                    <a:pt x="12" y="132"/>
                  </a:lnTo>
                  <a:lnTo>
                    <a:pt x="0" y="1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66" name="Freeform 691"/>
            <p:cNvSpPr>
              <a:spLocks/>
            </p:cNvSpPr>
            <p:nvPr/>
          </p:nvSpPr>
          <p:spPr bwMode="auto">
            <a:xfrm>
              <a:off x="5727319" y="825475"/>
              <a:ext cx="167584" cy="233276"/>
            </a:xfrm>
            <a:custGeom>
              <a:avLst/>
              <a:gdLst>
                <a:gd name="T0" fmla="*/ 42 w 250"/>
                <a:gd name="T1" fmla="*/ 146 h 348"/>
                <a:gd name="T2" fmla="*/ 46 w 250"/>
                <a:gd name="T3" fmla="*/ 152 h 348"/>
                <a:gd name="T4" fmla="*/ 74 w 250"/>
                <a:gd name="T5" fmla="*/ 150 h 348"/>
                <a:gd name="T6" fmla="*/ 88 w 250"/>
                <a:gd name="T7" fmla="*/ 156 h 348"/>
                <a:gd name="T8" fmla="*/ 106 w 250"/>
                <a:gd name="T9" fmla="*/ 178 h 348"/>
                <a:gd name="T10" fmla="*/ 102 w 250"/>
                <a:gd name="T11" fmla="*/ 206 h 348"/>
                <a:gd name="T12" fmla="*/ 60 w 250"/>
                <a:gd name="T13" fmla="*/ 218 h 348"/>
                <a:gd name="T14" fmla="*/ 62 w 250"/>
                <a:gd name="T15" fmla="*/ 230 h 348"/>
                <a:gd name="T16" fmla="*/ 28 w 250"/>
                <a:gd name="T17" fmla="*/ 268 h 348"/>
                <a:gd name="T18" fmla="*/ 48 w 250"/>
                <a:gd name="T19" fmla="*/ 278 h 348"/>
                <a:gd name="T20" fmla="*/ 76 w 250"/>
                <a:gd name="T21" fmla="*/ 288 h 348"/>
                <a:gd name="T22" fmla="*/ 96 w 250"/>
                <a:gd name="T23" fmla="*/ 288 h 348"/>
                <a:gd name="T24" fmla="*/ 54 w 250"/>
                <a:gd name="T25" fmla="*/ 300 h 348"/>
                <a:gd name="T26" fmla="*/ 32 w 250"/>
                <a:gd name="T27" fmla="*/ 324 h 348"/>
                <a:gd name="T28" fmla="*/ 0 w 250"/>
                <a:gd name="T29" fmla="*/ 346 h 348"/>
                <a:gd name="T30" fmla="*/ 52 w 250"/>
                <a:gd name="T31" fmla="*/ 334 h 348"/>
                <a:gd name="T32" fmla="*/ 78 w 250"/>
                <a:gd name="T33" fmla="*/ 322 h 348"/>
                <a:gd name="T34" fmla="*/ 116 w 250"/>
                <a:gd name="T35" fmla="*/ 320 h 348"/>
                <a:gd name="T36" fmla="*/ 156 w 250"/>
                <a:gd name="T37" fmla="*/ 312 h 348"/>
                <a:gd name="T38" fmla="*/ 218 w 250"/>
                <a:gd name="T39" fmla="*/ 310 h 348"/>
                <a:gd name="T40" fmla="*/ 238 w 250"/>
                <a:gd name="T41" fmla="*/ 292 h 348"/>
                <a:gd name="T42" fmla="*/ 220 w 250"/>
                <a:gd name="T43" fmla="*/ 282 h 348"/>
                <a:gd name="T44" fmla="*/ 232 w 250"/>
                <a:gd name="T45" fmla="*/ 270 h 348"/>
                <a:gd name="T46" fmla="*/ 248 w 250"/>
                <a:gd name="T47" fmla="*/ 234 h 348"/>
                <a:gd name="T48" fmla="*/ 198 w 250"/>
                <a:gd name="T49" fmla="*/ 232 h 348"/>
                <a:gd name="T50" fmla="*/ 200 w 250"/>
                <a:gd name="T51" fmla="*/ 204 h 348"/>
                <a:gd name="T52" fmla="*/ 192 w 250"/>
                <a:gd name="T53" fmla="*/ 188 h 348"/>
                <a:gd name="T54" fmla="*/ 160 w 250"/>
                <a:gd name="T55" fmla="*/ 156 h 348"/>
                <a:gd name="T56" fmla="*/ 140 w 250"/>
                <a:gd name="T57" fmla="*/ 114 h 348"/>
                <a:gd name="T58" fmla="*/ 90 w 250"/>
                <a:gd name="T59" fmla="*/ 100 h 348"/>
                <a:gd name="T60" fmla="*/ 144 w 250"/>
                <a:gd name="T61" fmla="*/ 58 h 348"/>
                <a:gd name="T62" fmla="*/ 138 w 250"/>
                <a:gd name="T63" fmla="*/ 38 h 348"/>
                <a:gd name="T64" fmla="*/ 74 w 250"/>
                <a:gd name="T65" fmla="*/ 42 h 348"/>
                <a:gd name="T66" fmla="*/ 90 w 250"/>
                <a:gd name="T67" fmla="*/ 20 h 348"/>
                <a:gd name="T68" fmla="*/ 94 w 250"/>
                <a:gd name="T69" fmla="*/ 2 h 348"/>
                <a:gd name="T70" fmla="*/ 48 w 250"/>
                <a:gd name="T71" fmla="*/ 18 h 348"/>
                <a:gd name="T72" fmla="*/ 26 w 250"/>
                <a:gd name="T73" fmla="*/ 46 h 348"/>
                <a:gd name="T74" fmla="*/ 26 w 250"/>
                <a:gd name="T75" fmla="*/ 66 h 348"/>
                <a:gd name="T76" fmla="*/ 40 w 250"/>
                <a:gd name="T77" fmla="*/ 82 h 348"/>
                <a:gd name="T78" fmla="*/ 20 w 250"/>
                <a:gd name="T79" fmla="*/ 134 h 348"/>
                <a:gd name="T80" fmla="*/ 40 w 250"/>
                <a:gd name="T81" fmla="*/ 104 h 348"/>
                <a:gd name="T82" fmla="*/ 54 w 250"/>
                <a:gd name="T83" fmla="*/ 10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0" h="348">
                  <a:moveTo>
                    <a:pt x="56" y="124"/>
                  </a:moveTo>
                  <a:lnTo>
                    <a:pt x="44" y="140"/>
                  </a:lnTo>
                  <a:lnTo>
                    <a:pt x="42" y="146"/>
                  </a:lnTo>
                  <a:lnTo>
                    <a:pt x="38" y="146"/>
                  </a:lnTo>
                  <a:lnTo>
                    <a:pt x="46" y="160"/>
                  </a:lnTo>
                  <a:lnTo>
                    <a:pt x="46" y="152"/>
                  </a:lnTo>
                  <a:lnTo>
                    <a:pt x="62" y="152"/>
                  </a:lnTo>
                  <a:lnTo>
                    <a:pt x="66" y="148"/>
                  </a:lnTo>
                  <a:lnTo>
                    <a:pt x="74" y="150"/>
                  </a:lnTo>
                  <a:lnTo>
                    <a:pt x="88" y="144"/>
                  </a:lnTo>
                  <a:lnTo>
                    <a:pt x="96" y="146"/>
                  </a:lnTo>
                  <a:lnTo>
                    <a:pt x="88" y="156"/>
                  </a:lnTo>
                  <a:lnTo>
                    <a:pt x="86" y="166"/>
                  </a:lnTo>
                  <a:lnTo>
                    <a:pt x="96" y="178"/>
                  </a:lnTo>
                  <a:lnTo>
                    <a:pt x="106" y="178"/>
                  </a:lnTo>
                  <a:lnTo>
                    <a:pt x="102" y="188"/>
                  </a:lnTo>
                  <a:lnTo>
                    <a:pt x="102" y="196"/>
                  </a:lnTo>
                  <a:lnTo>
                    <a:pt x="102" y="206"/>
                  </a:lnTo>
                  <a:lnTo>
                    <a:pt x="94" y="216"/>
                  </a:lnTo>
                  <a:lnTo>
                    <a:pt x="76" y="212"/>
                  </a:lnTo>
                  <a:lnTo>
                    <a:pt x="60" y="218"/>
                  </a:lnTo>
                  <a:lnTo>
                    <a:pt x="42" y="234"/>
                  </a:lnTo>
                  <a:lnTo>
                    <a:pt x="54" y="230"/>
                  </a:lnTo>
                  <a:lnTo>
                    <a:pt x="62" y="230"/>
                  </a:lnTo>
                  <a:lnTo>
                    <a:pt x="62" y="242"/>
                  </a:lnTo>
                  <a:lnTo>
                    <a:pt x="50" y="260"/>
                  </a:lnTo>
                  <a:lnTo>
                    <a:pt x="28" y="268"/>
                  </a:lnTo>
                  <a:lnTo>
                    <a:pt x="24" y="270"/>
                  </a:lnTo>
                  <a:lnTo>
                    <a:pt x="28" y="280"/>
                  </a:lnTo>
                  <a:lnTo>
                    <a:pt x="48" y="278"/>
                  </a:lnTo>
                  <a:lnTo>
                    <a:pt x="54" y="280"/>
                  </a:lnTo>
                  <a:lnTo>
                    <a:pt x="60" y="280"/>
                  </a:lnTo>
                  <a:lnTo>
                    <a:pt x="76" y="288"/>
                  </a:lnTo>
                  <a:lnTo>
                    <a:pt x="98" y="284"/>
                  </a:lnTo>
                  <a:lnTo>
                    <a:pt x="110" y="278"/>
                  </a:lnTo>
                  <a:lnTo>
                    <a:pt x="96" y="288"/>
                  </a:lnTo>
                  <a:lnTo>
                    <a:pt x="90" y="298"/>
                  </a:lnTo>
                  <a:lnTo>
                    <a:pt x="72" y="298"/>
                  </a:lnTo>
                  <a:lnTo>
                    <a:pt x="54" y="300"/>
                  </a:lnTo>
                  <a:lnTo>
                    <a:pt x="52" y="308"/>
                  </a:lnTo>
                  <a:lnTo>
                    <a:pt x="44" y="312"/>
                  </a:lnTo>
                  <a:lnTo>
                    <a:pt x="32" y="324"/>
                  </a:lnTo>
                  <a:lnTo>
                    <a:pt x="12" y="340"/>
                  </a:lnTo>
                  <a:lnTo>
                    <a:pt x="0" y="342"/>
                  </a:lnTo>
                  <a:lnTo>
                    <a:pt x="0" y="346"/>
                  </a:lnTo>
                  <a:lnTo>
                    <a:pt x="20" y="348"/>
                  </a:lnTo>
                  <a:lnTo>
                    <a:pt x="20" y="342"/>
                  </a:lnTo>
                  <a:lnTo>
                    <a:pt x="52" y="334"/>
                  </a:lnTo>
                  <a:lnTo>
                    <a:pt x="66" y="338"/>
                  </a:lnTo>
                  <a:lnTo>
                    <a:pt x="72" y="336"/>
                  </a:lnTo>
                  <a:lnTo>
                    <a:pt x="78" y="322"/>
                  </a:lnTo>
                  <a:lnTo>
                    <a:pt x="90" y="318"/>
                  </a:lnTo>
                  <a:lnTo>
                    <a:pt x="108" y="322"/>
                  </a:lnTo>
                  <a:lnTo>
                    <a:pt x="116" y="320"/>
                  </a:lnTo>
                  <a:lnTo>
                    <a:pt x="134" y="320"/>
                  </a:lnTo>
                  <a:lnTo>
                    <a:pt x="144" y="314"/>
                  </a:lnTo>
                  <a:lnTo>
                    <a:pt x="156" y="312"/>
                  </a:lnTo>
                  <a:lnTo>
                    <a:pt x="178" y="314"/>
                  </a:lnTo>
                  <a:lnTo>
                    <a:pt x="198" y="316"/>
                  </a:lnTo>
                  <a:lnTo>
                    <a:pt x="218" y="310"/>
                  </a:lnTo>
                  <a:lnTo>
                    <a:pt x="226" y="304"/>
                  </a:lnTo>
                  <a:lnTo>
                    <a:pt x="238" y="298"/>
                  </a:lnTo>
                  <a:lnTo>
                    <a:pt x="238" y="292"/>
                  </a:lnTo>
                  <a:lnTo>
                    <a:pt x="218" y="292"/>
                  </a:lnTo>
                  <a:lnTo>
                    <a:pt x="208" y="286"/>
                  </a:lnTo>
                  <a:lnTo>
                    <a:pt x="220" y="282"/>
                  </a:lnTo>
                  <a:lnTo>
                    <a:pt x="216" y="278"/>
                  </a:lnTo>
                  <a:lnTo>
                    <a:pt x="232" y="274"/>
                  </a:lnTo>
                  <a:lnTo>
                    <a:pt x="232" y="270"/>
                  </a:lnTo>
                  <a:lnTo>
                    <a:pt x="240" y="268"/>
                  </a:lnTo>
                  <a:lnTo>
                    <a:pt x="250" y="250"/>
                  </a:lnTo>
                  <a:lnTo>
                    <a:pt x="248" y="234"/>
                  </a:lnTo>
                  <a:lnTo>
                    <a:pt x="218" y="226"/>
                  </a:lnTo>
                  <a:lnTo>
                    <a:pt x="202" y="232"/>
                  </a:lnTo>
                  <a:lnTo>
                    <a:pt x="198" y="232"/>
                  </a:lnTo>
                  <a:lnTo>
                    <a:pt x="198" y="226"/>
                  </a:lnTo>
                  <a:lnTo>
                    <a:pt x="208" y="216"/>
                  </a:lnTo>
                  <a:lnTo>
                    <a:pt x="200" y="204"/>
                  </a:lnTo>
                  <a:lnTo>
                    <a:pt x="184" y="196"/>
                  </a:lnTo>
                  <a:lnTo>
                    <a:pt x="200" y="198"/>
                  </a:lnTo>
                  <a:lnTo>
                    <a:pt x="192" y="188"/>
                  </a:lnTo>
                  <a:lnTo>
                    <a:pt x="194" y="176"/>
                  </a:lnTo>
                  <a:lnTo>
                    <a:pt x="176" y="158"/>
                  </a:lnTo>
                  <a:lnTo>
                    <a:pt x="160" y="156"/>
                  </a:lnTo>
                  <a:lnTo>
                    <a:pt x="150" y="128"/>
                  </a:lnTo>
                  <a:lnTo>
                    <a:pt x="150" y="118"/>
                  </a:lnTo>
                  <a:lnTo>
                    <a:pt x="140" y="114"/>
                  </a:lnTo>
                  <a:lnTo>
                    <a:pt x="122" y="102"/>
                  </a:lnTo>
                  <a:lnTo>
                    <a:pt x="104" y="102"/>
                  </a:lnTo>
                  <a:lnTo>
                    <a:pt x="90" y="100"/>
                  </a:lnTo>
                  <a:lnTo>
                    <a:pt x="118" y="94"/>
                  </a:lnTo>
                  <a:lnTo>
                    <a:pt x="120" y="82"/>
                  </a:lnTo>
                  <a:lnTo>
                    <a:pt x="144" y="58"/>
                  </a:lnTo>
                  <a:lnTo>
                    <a:pt x="152" y="44"/>
                  </a:lnTo>
                  <a:lnTo>
                    <a:pt x="148" y="38"/>
                  </a:lnTo>
                  <a:lnTo>
                    <a:pt x="138" y="38"/>
                  </a:lnTo>
                  <a:lnTo>
                    <a:pt x="100" y="34"/>
                  </a:lnTo>
                  <a:lnTo>
                    <a:pt x="88" y="38"/>
                  </a:lnTo>
                  <a:lnTo>
                    <a:pt x="74" y="42"/>
                  </a:lnTo>
                  <a:lnTo>
                    <a:pt x="86" y="32"/>
                  </a:lnTo>
                  <a:lnTo>
                    <a:pt x="80" y="26"/>
                  </a:lnTo>
                  <a:lnTo>
                    <a:pt x="90" y="20"/>
                  </a:lnTo>
                  <a:lnTo>
                    <a:pt x="112" y="10"/>
                  </a:lnTo>
                  <a:lnTo>
                    <a:pt x="110" y="0"/>
                  </a:lnTo>
                  <a:lnTo>
                    <a:pt x="94" y="2"/>
                  </a:lnTo>
                  <a:lnTo>
                    <a:pt x="56" y="2"/>
                  </a:lnTo>
                  <a:lnTo>
                    <a:pt x="52" y="12"/>
                  </a:lnTo>
                  <a:lnTo>
                    <a:pt x="48" y="18"/>
                  </a:lnTo>
                  <a:lnTo>
                    <a:pt x="46" y="24"/>
                  </a:lnTo>
                  <a:lnTo>
                    <a:pt x="34" y="30"/>
                  </a:lnTo>
                  <a:lnTo>
                    <a:pt x="26" y="46"/>
                  </a:lnTo>
                  <a:lnTo>
                    <a:pt x="34" y="48"/>
                  </a:lnTo>
                  <a:lnTo>
                    <a:pt x="34" y="58"/>
                  </a:lnTo>
                  <a:lnTo>
                    <a:pt x="26" y="66"/>
                  </a:lnTo>
                  <a:lnTo>
                    <a:pt x="24" y="80"/>
                  </a:lnTo>
                  <a:lnTo>
                    <a:pt x="42" y="74"/>
                  </a:lnTo>
                  <a:lnTo>
                    <a:pt x="40" y="82"/>
                  </a:lnTo>
                  <a:lnTo>
                    <a:pt x="28" y="98"/>
                  </a:lnTo>
                  <a:lnTo>
                    <a:pt x="20" y="122"/>
                  </a:lnTo>
                  <a:lnTo>
                    <a:pt x="20" y="134"/>
                  </a:lnTo>
                  <a:lnTo>
                    <a:pt x="30" y="130"/>
                  </a:lnTo>
                  <a:lnTo>
                    <a:pt x="30" y="118"/>
                  </a:lnTo>
                  <a:lnTo>
                    <a:pt x="40" y="104"/>
                  </a:lnTo>
                  <a:lnTo>
                    <a:pt x="42" y="96"/>
                  </a:lnTo>
                  <a:lnTo>
                    <a:pt x="46" y="108"/>
                  </a:lnTo>
                  <a:lnTo>
                    <a:pt x="54" y="108"/>
                  </a:lnTo>
                  <a:lnTo>
                    <a:pt x="48" y="114"/>
                  </a:lnTo>
                  <a:lnTo>
                    <a:pt x="56" y="1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67" name="Freeform 692"/>
            <p:cNvSpPr>
              <a:spLocks/>
            </p:cNvSpPr>
            <p:nvPr/>
          </p:nvSpPr>
          <p:spPr bwMode="auto">
            <a:xfrm>
              <a:off x="5759493" y="963562"/>
              <a:ext cx="8044" cy="8044"/>
            </a:xfrm>
            <a:custGeom>
              <a:avLst/>
              <a:gdLst>
                <a:gd name="T0" fmla="*/ 8 w 12"/>
                <a:gd name="T1" fmla="*/ 12 h 12"/>
                <a:gd name="T2" fmla="*/ 4 w 12"/>
                <a:gd name="T3" fmla="*/ 12 h 12"/>
                <a:gd name="T4" fmla="*/ 0 w 12"/>
                <a:gd name="T5" fmla="*/ 6 h 12"/>
                <a:gd name="T6" fmla="*/ 8 w 12"/>
                <a:gd name="T7" fmla="*/ 0 h 12"/>
                <a:gd name="T8" fmla="*/ 12 w 12"/>
                <a:gd name="T9" fmla="*/ 6 h 12"/>
                <a:gd name="T10" fmla="*/ 8 w 12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8" y="12"/>
                  </a:moveTo>
                  <a:lnTo>
                    <a:pt x="4" y="12"/>
                  </a:lnTo>
                  <a:lnTo>
                    <a:pt x="0" y="6"/>
                  </a:lnTo>
                  <a:lnTo>
                    <a:pt x="8" y="0"/>
                  </a:lnTo>
                  <a:lnTo>
                    <a:pt x="12" y="6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68" name="Freeform 693"/>
            <p:cNvSpPr>
              <a:spLocks/>
            </p:cNvSpPr>
            <p:nvPr/>
          </p:nvSpPr>
          <p:spPr bwMode="auto">
            <a:xfrm>
              <a:off x="5720614" y="828156"/>
              <a:ext cx="20110" cy="20110"/>
            </a:xfrm>
            <a:custGeom>
              <a:avLst/>
              <a:gdLst>
                <a:gd name="T0" fmla="*/ 30 w 30"/>
                <a:gd name="T1" fmla="*/ 0 h 30"/>
                <a:gd name="T2" fmla="*/ 20 w 30"/>
                <a:gd name="T3" fmla="*/ 22 h 30"/>
                <a:gd name="T4" fmla="*/ 14 w 30"/>
                <a:gd name="T5" fmla="*/ 22 h 30"/>
                <a:gd name="T6" fmla="*/ 2 w 30"/>
                <a:gd name="T7" fmla="*/ 30 h 30"/>
                <a:gd name="T8" fmla="*/ 2 w 30"/>
                <a:gd name="T9" fmla="*/ 20 h 30"/>
                <a:gd name="T10" fmla="*/ 0 w 30"/>
                <a:gd name="T11" fmla="*/ 14 h 30"/>
                <a:gd name="T12" fmla="*/ 8 w 30"/>
                <a:gd name="T13" fmla="*/ 8 h 30"/>
                <a:gd name="T14" fmla="*/ 12 w 30"/>
                <a:gd name="T15" fmla="*/ 4 h 30"/>
                <a:gd name="T16" fmla="*/ 30 w 30"/>
                <a:gd name="T1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0">
                  <a:moveTo>
                    <a:pt x="30" y="0"/>
                  </a:moveTo>
                  <a:lnTo>
                    <a:pt x="20" y="22"/>
                  </a:lnTo>
                  <a:lnTo>
                    <a:pt x="14" y="22"/>
                  </a:lnTo>
                  <a:lnTo>
                    <a:pt x="2" y="30"/>
                  </a:lnTo>
                  <a:lnTo>
                    <a:pt x="2" y="20"/>
                  </a:lnTo>
                  <a:lnTo>
                    <a:pt x="0" y="14"/>
                  </a:lnTo>
                  <a:lnTo>
                    <a:pt x="8" y="8"/>
                  </a:lnTo>
                  <a:lnTo>
                    <a:pt x="12" y="4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69" name="Freeform 694"/>
            <p:cNvSpPr>
              <a:spLocks/>
            </p:cNvSpPr>
            <p:nvPr/>
          </p:nvSpPr>
          <p:spPr bwMode="auto">
            <a:xfrm>
              <a:off x="5709890" y="850948"/>
              <a:ext cx="6703" cy="6703"/>
            </a:xfrm>
            <a:custGeom>
              <a:avLst/>
              <a:gdLst>
                <a:gd name="T0" fmla="*/ 0 w 10"/>
                <a:gd name="T1" fmla="*/ 0 h 10"/>
                <a:gd name="T2" fmla="*/ 10 w 10"/>
                <a:gd name="T3" fmla="*/ 0 h 10"/>
                <a:gd name="T4" fmla="*/ 8 w 10"/>
                <a:gd name="T5" fmla="*/ 10 h 10"/>
                <a:gd name="T6" fmla="*/ 4 w 10"/>
                <a:gd name="T7" fmla="*/ 10 h 10"/>
                <a:gd name="T8" fmla="*/ 4 w 10"/>
                <a:gd name="T9" fmla="*/ 6 h 10"/>
                <a:gd name="T10" fmla="*/ 0 w 10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lnTo>
                    <a:pt x="10" y="0"/>
                  </a:lnTo>
                  <a:lnTo>
                    <a:pt x="8" y="10"/>
                  </a:lnTo>
                  <a:lnTo>
                    <a:pt x="4" y="10"/>
                  </a:lnTo>
                  <a:lnTo>
                    <a:pt x="4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70" name="Freeform 695"/>
            <p:cNvSpPr>
              <a:spLocks/>
            </p:cNvSpPr>
            <p:nvPr/>
          </p:nvSpPr>
          <p:spPr bwMode="auto">
            <a:xfrm>
              <a:off x="5711230" y="861672"/>
              <a:ext cx="2681" cy="2681"/>
            </a:xfrm>
            <a:custGeom>
              <a:avLst/>
              <a:gdLst>
                <a:gd name="T0" fmla="*/ 0 w 4"/>
                <a:gd name="T1" fmla="*/ 0 h 4"/>
                <a:gd name="T2" fmla="*/ 2 w 4"/>
                <a:gd name="T3" fmla="*/ 0 h 4"/>
                <a:gd name="T4" fmla="*/ 4 w 4"/>
                <a:gd name="T5" fmla="*/ 4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2" y="0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71" name="Freeform 696"/>
            <p:cNvSpPr>
              <a:spLocks/>
            </p:cNvSpPr>
            <p:nvPr/>
          </p:nvSpPr>
          <p:spPr bwMode="auto">
            <a:xfrm>
              <a:off x="5707208" y="865695"/>
              <a:ext cx="5363" cy="6703"/>
            </a:xfrm>
            <a:custGeom>
              <a:avLst/>
              <a:gdLst>
                <a:gd name="T0" fmla="*/ 0 w 8"/>
                <a:gd name="T1" fmla="*/ 10 h 10"/>
                <a:gd name="T2" fmla="*/ 6 w 8"/>
                <a:gd name="T3" fmla="*/ 0 h 10"/>
                <a:gd name="T4" fmla="*/ 8 w 8"/>
                <a:gd name="T5" fmla="*/ 4 h 10"/>
                <a:gd name="T6" fmla="*/ 0 w 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6" y="0"/>
                  </a:lnTo>
                  <a:lnTo>
                    <a:pt x="8" y="4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72" name="Freeform 697"/>
            <p:cNvSpPr>
              <a:spLocks/>
            </p:cNvSpPr>
            <p:nvPr/>
          </p:nvSpPr>
          <p:spPr bwMode="auto">
            <a:xfrm>
              <a:off x="5750109" y="903233"/>
              <a:ext cx="5363" cy="6703"/>
            </a:xfrm>
            <a:custGeom>
              <a:avLst/>
              <a:gdLst>
                <a:gd name="T0" fmla="*/ 2 w 8"/>
                <a:gd name="T1" fmla="*/ 10 h 10"/>
                <a:gd name="T2" fmla="*/ 0 w 8"/>
                <a:gd name="T3" fmla="*/ 4 h 10"/>
                <a:gd name="T4" fmla="*/ 4 w 8"/>
                <a:gd name="T5" fmla="*/ 0 h 10"/>
                <a:gd name="T6" fmla="*/ 8 w 8"/>
                <a:gd name="T7" fmla="*/ 4 h 10"/>
                <a:gd name="T8" fmla="*/ 8 w 8"/>
                <a:gd name="T9" fmla="*/ 10 h 10"/>
                <a:gd name="T10" fmla="*/ 2 w 8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0">
                  <a:moveTo>
                    <a:pt x="2" y="10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8" y="4"/>
                  </a:lnTo>
                  <a:lnTo>
                    <a:pt x="8" y="10"/>
                  </a:lnTo>
                  <a:lnTo>
                    <a:pt x="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73" name="Freeform 698"/>
            <p:cNvSpPr>
              <a:spLocks/>
            </p:cNvSpPr>
            <p:nvPr/>
          </p:nvSpPr>
          <p:spPr bwMode="auto">
            <a:xfrm>
              <a:off x="5727319" y="889827"/>
              <a:ext cx="16089" cy="14747"/>
            </a:xfrm>
            <a:custGeom>
              <a:avLst/>
              <a:gdLst>
                <a:gd name="T0" fmla="*/ 24 w 24"/>
                <a:gd name="T1" fmla="*/ 0 h 22"/>
                <a:gd name="T2" fmla="*/ 20 w 24"/>
                <a:gd name="T3" fmla="*/ 10 h 22"/>
                <a:gd name="T4" fmla="*/ 14 w 24"/>
                <a:gd name="T5" fmla="*/ 16 h 22"/>
                <a:gd name="T6" fmla="*/ 8 w 24"/>
                <a:gd name="T7" fmla="*/ 22 h 22"/>
                <a:gd name="T8" fmla="*/ 0 w 24"/>
                <a:gd name="T9" fmla="*/ 18 h 22"/>
                <a:gd name="T10" fmla="*/ 2 w 24"/>
                <a:gd name="T11" fmla="*/ 14 h 22"/>
                <a:gd name="T12" fmla="*/ 12 w 24"/>
                <a:gd name="T13" fmla="*/ 10 h 22"/>
                <a:gd name="T14" fmla="*/ 24 w 24"/>
                <a:gd name="T1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2">
                  <a:moveTo>
                    <a:pt x="24" y="0"/>
                  </a:moveTo>
                  <a:lnTo>
                    <a:pt x="20" y="10"/>
                  </a:lnTo>
                  <a:lnTo>
                    <a:pt x="14" y="16"/>
                  </a:lnTo>
                  <a:lnTo>
                    <a:pt x="8" y="22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2" y="1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74" name="Freeform 699"/>
            <p:cNvSpPr>
              <a:spLocks/>
            </p:cNvSpPr>
            <p:nvPr/>
          </p:nvSpPr>
          <p:spPr bwMode="auto">
            <a:xfrm>
              <a:off x="5732680" y="879101"/>
              <a:ext cx="12066" cy="8044"/>
            </a:xfrm>
            <a:custGeom>
              <a:avLst/>
              <a:gdLst>
                <a:gd name="T0" fmla="*/ 18 w 18"/>
                <a:gd name="T1" fmla="*/ 8 h 12"/>
                <a:gd name="T2" fmla="*/ 10 w 18"/>
                <a:gd name="T3" fmla="*/ 0 h 12"/>
                <a:gd name="T4" fmla="*/ 6 w 18"/>
                <a:gd name="T5" fmla="*/ 0 h 12"/>
                <a:gd name="T6" fmla="*/ 6 w 18"/>
                <a:gd name="T7" fmla="*/ 6 h 12"/>
                <a:gd name="T8" fmla="*/ 0 w 18"/>
                <a:gd name="T9" fmla="*/ 12 h 12"/>
                <a:gd name="T10" fmla="*/ 18 w 18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2">
                  <a:moveTo>
                    <a:pt x="18" y="8"/>
                  </a:moveTo>
                  <a:lnTo>
                    <a:pt x="10" y="0"/>
                  </a:lnTo>
                  <a:lnTo>
                    <a:pt x="6" y="0"/>
                  </a:lnTo>
                  <a:lnTo>
                    <a:pt x="6" y="6"/>
                  </a:lnTo>
                  <a:lnTo>
                    <a:pt x="0" y="12"/>
                  </a:lnTo>
                  <a:lnTo>
                    <a:pt x="18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75" name="Freeform 700"/>
            <p:cNvSpPr>
              <a:spLocks/>
            </p:cNvSpPr>
            <p:nvPr/>
          </p:nvSpPr>
          <p:spPr bwMode="auto">
            <a:xfrm>
              <a:off x="5724636" y="850948"/>
              <a:ext cx="21450" cy="14747"/>
            </a:xfrm>
            <a:custGeom>
              <a:avLst/>
              <a:gdLst>
                <a:gd name="T0" fmla="*/ 24 w 32"/>
                <a:gd name="T1" fmla="*/ 22 h 22"/>
                <a:gd name="T2" fmla="*/ 14 w 32"/>
                <a:gd name="T3" fmla="*/ 22 h 22"/>
                <a:gd name="T4" fmla="*/ 0 w 32"/>
                <a:gd name="T5" fmla="*/ 6 h 22"/>
                <a:gd name="T6" fmla="*/ 12 w 32"/>
                <a:gd name="T7" fmla="*/ 6 h 22"/>
                <a:gd name="T8" fmla="*/ 18 w 32"/>
                <a:gd name="T9" fmla="*/ 0 h 22"/>
                <a:gd name="T10" fmla="*/ 22 w 32"/>
                <a:gd name="T11" fmla="*/ 12 h 22"/>
                <a:gd name="T12" fmla="*/ 32 w 32"/>
                <a:gd name="T13" fmla="*/ 16 h 22"/>
                <a:gd name="T14" fmla="*/ 24 w 32"/>
                <a:gd name="T1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22">
                  <a:moveTo>
                    <a:pt x="24" y="22"/>
                  </a:moveTo>
                  <a:lnTo>
                    <a:pt x="14" y="22"/>
                  </a:lnTo>
                  <a:lnTo>
                    <a:pt x="0" y="6"/>
                  </a:lnTo>
                  <a:lnTo>
                    <a:pt x="12" y="6"/>
                  </a:lnTo>
                  <a:lnTo>
                    <a:pt x="18" y="0"/>
                  </a:lnTo>
                  <a:lnTo>
                    <a:pt x="22" y="12"/>
                  </a:lnTo>
                  <a:lnTo>
                    <a:pt x="32" y="16"/>
                  </a:lnTo>
                  <a:lnTo>
                    <a:pt x="24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76" name="Freeform 701"/>
            <p:cNvSpPr>
              <a:spLocks/>
            </p:cNvSpPr>
            <p:nvPr/>
          </p:nvSpPr>
          <p:spPr bwMode="auto">
            <a:xfrm>
              <a:off x="5801054" y="810728"/>
              <a:ext cx="6703" cy="5363"/>
            </a:xfrm>
            <a:custGeom>
              <a:avLst/>
              <a:gdLst>
                <a:gd name="T0" fmla="*/ 0 w 10"/>
                <a:gd name="T1" fmla="*/ 8 h 8"/>
                <a:gd name="T2" fmla="*/ 2 w 10"/>
                <a:gd name="T3" fmla="*/ 2 h 8"/>
                <a:gd name="T4" fmla="*/ 10 w 10"/>
                <a:gd name="T5" fmla="*/ 0 h 8"/>
                <a:gd name="T6" fmla="*/ 10 w 10"/>
                <a:gd name="T7" fmla="*/ 8 h 8"/>
                <a:gd name="T8" fmla="*/ 0 w 10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0" y="8"/>
                  </a:moveTo>
                  <a:lnTo>
                    <a:pt x="2" y="2"/>
                  </a:lnTo>
                  <a:lnTo>
                    <a:pt x="10" y="0"/>
                  </a:lnTo>
                  <a:lnTo>
                    <a:pt x="10" y="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77" name="Freeform 702"/>
            <p:cNvSpPr>
              <a:spLocks/>
            </p:cNvSpPr>
            <p:nvPr/>
          </p:nvSpPr>
          <p:spPr bwMode="auto">
            <a:xfrm>
              <a:off x="5837252" y="777211"/>
              <a:ext cx="14747" cy="14747"/>
            </a:xfrm>
            <a:custGeom>
              <a:avLst/>
              <a:gdLst>
                <a:gd name="T0" fmla="*/ 2 w 22"/>
                <a:gd name="T1" fmla="*/ 10 h 22"/>
                <a:gd name="T2" fmla="*/ 0 w 22"/>
                <a:gd name="T3" fmla="*/ 6 h 22"/>
                <a:gd name="T4" fmla="*/ 12 w 22"/>
                <a:gd name="T5" fmla="*/ 6 h 22"/>
                <a:gd name="T6" fmla="*/ 18 w 22"/>
                <a:gd name="T7" fmla="*/ 0 h 22"/>
                <a:gd name="T8" fmla="*/ 22 w 22"/>
                <a:gd name="T9" fmla="*/ 2 h 22"/>
                <a:gd name="T10" fmla="*/ 12 w 22"/>
                <a:gd name="T11" fmla="*/ 22 h 22"/>
                <a:gd name="T12" fmla="*/ 12 w 22"/>
                <a:gd name="T13" fmla="*/ 14 h 22"/>
                <a:gd name="T14" fmla="*/ 2 w 22"/>
                <a:gd name="T15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2">
                  <a:moveTo>
                    <a:pt x="2" y="10"/>
                  </a:moveTo>
                  <a:lnTo>
                    <a:pt x="0" y="6"/>
                  </a:lnTo>
                  <a:lnTo>
                    <a:pt x="12" y="6"/>
                  </a:lnTo>
                  <a:lnTo>
                    <a:pt x="18" y="0"/>
                  </a:lnTo>
                  <a:lnTo>
                    <a:pt x="22" y="2"/>
                  </a:lnTo>
                  <a:lnTo>
                    <a:pt x="12" y="22"/>
                  </a:lnTo>
                  <a:lnTo>
                    <a:pt x="12" y="14"/>
                  </a:lnTo>
                  <a:lnTo>
                    <a:pt x="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78" name="Freeform 703"/>
            <p:cNvSpPr>
              <a:spLocks/>
            </p:cNvSpPr>
            <p:nvPr/>
          </p:nvSpPr>
          <p:spPr bwMode="auto">
            <a:xfrm>
              <a:off x="5851999" y="769167"/>
              <a:ext cx="6703" cy="5363"/>
            </a:xfrm>
            <a:custGeom>
              <a:avLst/>
              <a:gdLst>
                <a:gd name="T0" fmla="*/ 0 w 10"/>
                <a:gd name="T1" fmla="*/ 6 h 8"/>
                <a:gd name="T2" fmla="*/ 6 w 10"/>
                <a:gd name="T3" fmla="*/ 0 h 8"/>
                <a:gd name="T4" fmla="*/ 10 w 10"/>
                <a:gd name="T5" fmla="*/ 0 h 8"/>
                <a:gd name="T6" fmla="*/ 4 w 10"/>
                <a:gd name="T7" fmla="*/ 8 h 8"/>
                <a:gd name="T8" fmla="*/ 0 w 10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0" y="6"/>
                  </a:moveTo>
                  <a:lnTo>
                    <a:pt x="6" y="0"/>
                  </a:lnTo>
                  <a:lnTo>
                    <a:pt x="10" y="0"/>
                  </a:lnTo>
                  <a:lnTo>
                    <a:pt x="4" y="8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79" name="Freeform 704"/>
            <p:cNvSpPr>
              <a:spLocks/>
            </p:cNvSpPr>
            <p:nvPr/>
          </p:nvSpPr>
          <p:spPr bwMode="auto">
            <a:xfrm>
              <a:off x="5688440" y="916640"/>
              <a:ext cx="53626" cy="32176"/>
            </a:xfrm>
            <a:custGeom>
              <a:avLst/>
              <a:gdLst>
                <a:gd name="T0" fmla="*/ 18 w 80"/>
                <a:gd name="T1" fmla="*/ 22 h 48"/>
                <a:gd name="T2" fmla="*/ 4 w 80"/>
                <a:gd name="T3" fmla="*/ 28 h 48"/>
                <a:gd name="T4" fmla="*/ 0 w 80"/>
                <a:gd name="T5" fmla="*/ 38 h 48"/>
                <a:gd name="T6" fmla="*/ 22 w 80"/>
                <a:gd name="T7" fmla="*/ 48 h 48"/>
                <a:gd name="T8" fmla="*/ 28 w 80"/>
                <a:gd name="T9" fmla="*/ 38 h 48"/>
                <a:gd name="T10" fmla="*/ 34 w 80"/>
                <a:gd name="T11" fmla="*/ 36 h 48"/>
                <a:gd name="T12" fmla="*/ 42 w 80"/>
                <a:gd name="T13" fmla="*/ 46 h 48"/>
                <a:gd name="T14" fmla="*/ 56 w 80"/>
                <a:gd name="T15" fmla="*/ 46 h 48"/>
                <a:gd name="T16" fmla="*/ 80 w 80"/>
                <a:gd name="T17" fmla="*/ 34 h 48"/>
                <a:gd name="T18" fmla="*/ 80 w 80"/>
                <a:gd name="T19" fmla="*/ 20 h 48"/>
                <a:gd name="T20" fmla="*/ 64 w 80"/>
                <a:gd name="T21" fmla="*/ 0 h 48"/>
                <a:gd name="T22" fmla="*/ 46 w 80"/>
                <a:gd name="T23" fmla="*/ 0 h 48"/>
                <a:gd name="T24" fmla="*/ 24 w 80"/>
                <a:gd name="T25" fmla="*/ 8 h 48"/>
                <a:gd name="T26" fmla="*/ 18 w 80"/>
                <a:gd name="T27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" h="48">
                  <a:moveTo>
                    <a:pt x="18" y="22"/>
                  </a:moveTo>
                  <a:lnTo>
                    <a:pt x="4" y="28"/>
                  </a:lnTo>
                  <a:lnTo>
                    <a:pt x="0" y="38"/>
                  </a:lnTo>
                  <a:lnTo>
                    <a:pt x="22" y="48"/>
                  </a:lnTo>
                  <a:lnTo>
                    <a:pt x="28" y="38"/>
                  </a:lnTo>
                  <a:lnTo>
                    <a:pt x="34" y="36"/>
                  </a:lnTo>
                  <a:lnTo>
                    <a:pt x="42" y="46"/>
                  </a:lnTo>
                  <a:lnTo>
                    <a:pt x="56" y="46"/>
                  </a:lnTo>
                  <a:lnTo>
                    <a:pt x="80" y="34"/>
                  </a:lnTo>
                  <a:lnTo>
                    <a:pt x="80" y="20"/>
                  </a:lnTo>
                  <a:lnTo>
                    <a:pt x="64" y="0"/>
                  </a:lnTo>
                  <a:lnTo>
                    <a:pt x="46" y="0"/>
                  </a:lnTo>
                  <a:lnTo>
                    <a:pt x="24" y="8"/>
                  </a:lnTo>
                  <a:lnTo>
                    <a:pt x="18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80" name="Freeform 705"/>
            <p:cNvSpPr>
              <a:spLocks/>
            </p:cNvSpPr>
            <p:nvPr/>
          </p:nvSpPr>
          <p:spPr bwMode="auto">
            <a:xfrm>
              <a:off x="7113563" y="1183431"/>
              <a:ext cx="429011" cy="237297"/>
            </a:xfrm>
            <a:custGeom>
              <a:avLst/>
              <a:gdLst>
                <a:gd name="T0" fmla="*/ 70 w 640"/>
                <a:gd name="T1" fmla="*/ 156 h 354"/>
                <a:gd name="T2" fmla="*/ 90 w 640"/>
                <a:gd name="T3" fmla="*/ 144 h 354"/>
                <a:gd name="T4" fmla="*/ 108 w 640"/>
                <a:gd name="T5" fmla="*/ 138 h 354"/>
                <a:gd name="T6" fmla="*/ 116 w 640"/>
                <a:gd name="T7" fmla="*/ 126 h 354"/>
                <a:gd name="T8" fmla="*/ 164 w 640"/>
                <a:gd name="T9" fmla="*/ 152 h 354"/>
                <a:gd name="T10" fmla="*/ 192 w 640"/>
                <a:gd name="T11" fmla="*/ 186 h 354"/>
                <a:gd name="T12" fmla="*/ 220 w 640"/>
                <a:gd name="T13" fmla="*/ 182 h 354"/>
                <a:gd name="T14" fmla="*/ 250 w 640"/>
                <a:gd name="T15" fmla="*/ 194 h 354"/>
                <a:gd name="T16" fmla="*/ 272 w 640"/>
                <a:gd name="T17" fmla="*/ 218 h 354"/>
                <a:gd name="T18" fmla="*/ 298 w 640"/>
                <a:gd name="T19" fmla="*/ 252 h 354"/>
                <a:gd name="T20" fmla="*/ 412 w 640"/>
                <a:gd name="T21" fmla="*/ 314 h 354"/>
                <a:gd name="T22" fmla="*/ 440 w 640"/>
                <a:gd name="T23" fmla="*/ 336 h 354"/>
                <a:gd name="T24" fmla="*/ 456 w 640"/>
                <a:gd name="T25" fmla="*/ 352 h 354"/>
                <a:gd name="T26" fmla="*/ 480 w 640"/>
                <a:gd name="T27" fmla="*/ 354 h 354"/>
                <a:gd name="T28" fmla="*/ 482 w 640"/>
                <a:gd name="T29" fmla="*/ 294 h 354"/>
                <a:gd name="T30" fmla="*/ 466 w 640"/>
                <a:gd name="T31" fmla="*/ 280 h 354"/>
                <a:gd name="T32" fmla="*/ 462 w 640"/>
                <a:gd name="T33" fmla="*/ 256 h 354"/>
                <a:gd name="T34" fmla="*/ 496 w 640"/>
                <a:gd name="T35" fmla="*/ 244 h 354"/>
                <a:gd name="T36" fmla="*/ 496 w 640"/>
                <a:gd name="T37" fmla="*/ 226 h 354"/>
                <a:gd name="T38" fmla="*/ 510 w 640"/>
                <a:gd name="T39" fmla="*/ 214 h 354"/>
                <a:gd name="T40" fmla="*/ 546 w 640"/>
                <a:gd name="T41" fmla="*/ 200 h 354"/>
                <a:gd name="T42" fmla="*/ 550 w 640"/>
                <a:gd name="T43" fmla="*/ 218 h 354"/>
                <a:gd name="T44" fmla="*/ 560 w 640"/>
                <a:gd name="T45" fmla="*/ 232 h 354"/>
                <a:gd name="T46" fmla="*/ 578 w 640"/>
                <a:gd name="T47" fmla="*/ 232 h 354"/>
                <a:gd name="T48" fmla="*/ 610 w 640"/>
                <a:gd name="T49" fmla="*/ 222 h 354"/>
                <a:gd name="T50" fmla="*/ 632 w 640"/>
                <a:gd name="T51" fmla="*/ 206 h 354"/>
                <a:gd name="T52" fmla="*/ 638 w 640"/>
                <a:gd name="T53" fmla="*/ 200 h 354"/>
                <a:gd name="T54" fmla="*/ 610 w 640"/>
                <a:gd name="T55" fmla="*/ 190 h 354"/>
                <a:gd name="T56" fmla="*/ 578 w 640"/>
                <a:gd name="T57" fmla="*/ 174 h 354"/>
                <a:gd name="T58" fmla="*/ 558 w 640"/>
                <a:gd name="T59" fmla="*/ 190 h 354"/>
                <a:gd name="T60" fmla="*/ 528 w 640"/>
                <a:gd name="T61" fmla="*/ 174 h 354"/>
                <a:gd name="T62" fmla="*/ 550 w 640"/>
                <a:gd name="T63" fmla="*/ 142 h 354"/>
                <a:gd name="T64" fmla="*/ 542 w 640"/>
                <a:gd name="T65" fmla="*/ 138 h 354"/>
                <a:gd name="T66" fmla="*/ 516 w 640"/>
                <a:gd name="T67" fmla="*/ 150 h 354"/>
                <a:gd name="T68" fmla="*/ 494 w 640"/>
                <a:gd name="T69" fmla="*/ 172 h 354"/>
                <a:gd name="T70" fmla="*/ 480 w 640"/>
                <a:gd name="T71" fmla="*/ 196 h 354"/>
                <a:gd name="T72" fmla="*/ 428 w 640"/>
                <a:gd name="T73" fmla="*/ 184 h 354"/>
                <a:gd name="T74" fmla="*/ 386 w 640"/>
                <a:gd name="T75" fmla="*/ 170 h 354"/>
                <a:gd name="T76" fmla="*/ 360 w 640"/>
                <a:gd name="T77" fmla="*/ 158 h 354"/>
                <a:gd name="T78" fmla="*/ 356 w 640"/>
                <a:gd name="T79" fmla="*/ 104 h 354"/>
                <a:gd name="T80" fmla="*/ 302 w 640"/>
                <a:gd name="T81" fmla="*/ 96 h 354"/>
                <a:gd name="T82" fmla="*/ 214 w 640"/>
                <a:gd name="T83" fmla="*/ 88 h 354"/>
                <a:gd name="T84" fmla="*/ 180 w 640"/>
                <a:gd name="T85" fmla="*/ 56 h 354"/>
                <a:gd name="T86" fmla="*/ 0 w 640"/>
                <a:gd name="T87" fmla="*/ 16 h 354"/>
                <a:gd name="T88" fmla="*/ 78 w 640"/>
                <a:gd name="T89" fmla="*/ 19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40" h="354">
                  <a:moveTo>
                    <a:pt x="72" y="170"/>
                  </a:moveTo>
                  <a:lnTo>
                    <a:pt x="70" y="156"/>
                  </a:lnTo>
                  <a:lnTo>
                    <a:pt x="80" y="146"/>
                  </a:lnTo>
                  <a:lnTo>
                    <a:pt x="90" y="144"/>
                  </a:lnTo>
                  <a:lnTo>
                    <a:pt x="92" y="136"/>
                  </a:lnTo>
                  <a:lnTo>
                    <a:pt x="108" y="138"/>
                  </a:lnTo>
                  <a:lnTo>
                    <a:pt x="104" y="128"/>
                  </a:lnTo>
                  <a:lnTo>
                    <a:pt x="116" y="126"/>
                  </a:lnTo>
                  <a:lnTo>
                    <a:pt x="136" y="144"/>
                  </a:lnTo>
                  <a:lnTo>
                    <a:pt x="164" y="152"/>
                  </a:lnTo>
                  <a:lnTo>
                    <a:pt x="174" y="166"/>
                  </a:lnTo>
                  <a:lnTo>
                    <a:pt x="192" y="186"/>
                  </a:lnTo>
                  <a:lnTo>
                    <a:pt x="216" y="188"/>
                  </a:lnTo>
                  <a:lnTo>
                    <a:pt x="220" y="182"/>
                  </a:lnTo>
                  <a:lnTo>
                    <a:pt x="230" y="180"/>
                  </a:lnTo>
                  <a:lnTo>
                    <a:pt x="250" y="194"/>
                  </a:lnTo>
                  <a:lnTo>
                    <a:pt x="254" y="200"/>
                  </a:lnTo>
                  <a:lnTo>
                    <a:pt x="272" y="218"/>
                  </a:lnTo>
                  <a:lnTo>
                    <a:pt x="276" y="232"/>
                  </a:lnTo>
                  <a:lnTo>
                    <a:pt x="298" y="252"/>
                  </a:lnTo>
                  <a:lnTo>
                    <a:pt x="390" y="308"/>
                  </a:lnTo>
                  <a:lnTo>
                    <a:pt x="412" y="314"/>
                  </a:lnTo>
                  <a:lnTo>
                    <a:pt x="436" y="324"/>
                  </a:lnTo>
                  <a:lnTo>
                    <a:pt x="440" y="336"/>
                  </a:lnTo>
                  <a:lnTo>
                    <a:pt x="440" y="350"/>
                  </a:lnTo>
                  <a:lnTo>
                    <a:pt x="456" y="352"/>
                  </a:lnTo>
                  <a:lnTo>
                    <a:pt x="462" y="354"/>
                  </a:lnTo>
                  <a:lnTo>
                    <a:pt x="480" y="354"/>
                  </a:lnTo>
                  <a:lnTo>
                    <a:pt x="498" y="316"/>
                  </a:lnTo>
                  <a:lnTo>
                    <a:pt x="482" y="294"/>
                  </a:lnTo>
                  <a:lnTo>
                    <a:pt x="480" y="282"/>
                  </a:lnTo>
                  <a:lnTo>
                    <a:pt x="466" y="280"/>
                  </a:lnTo>
                  <a:lnTo>
                    <a:pt x="452" y="270"/>
                  </a:lnTo>
                  <a:lnTo>
                    <a:pt x="462" y="256"/>
                  </a:lnTo>
                  <a:lnTo>
                    <a:pt x="484" y="256"/>
                  </a:lnTo>
                  <a:lnTo>
                    <a:pt x="496" y="244"/>
                  </a:lnTo>
                  <a:lnTo>
                    <a:pt x="488" y="236"/>
                  </a:lnTo>
                  <a:lnTo>
                    <a:pt x="496" y="226"/>
                  </a:lnTo>
                  <a:lnTo>
                    <a:pt x="510" y="226"/>
                  </a:lnTo>
                  <a:lnTo>
                    <a:pt x="510" y="214"/>
                  </a:lnTo>
                  <a:lnTo>
                    <a:pt x="530" y="212"/>
                  </a:lnTo>
                  <a:lnTo>
                    <a:pt x="546" y="200"/>
                  </a:lnTo>
                  <a:lnTo>
                    <a:pt x="552" y="208"/>
                  </a:lnTo>
                  <a:lnTo>
                    <a:pt x="550" y="218"/>
                  </a:lnTo>
                  <a:lnTo>
                    <a:pt x="554" y="226"/>
                  </a:lnTo>
                  <a:lnTo>
                    <a:pt x="560" y="232"/>
                  </a:lnTo>
                  <a:lnTo>
                    <a:pt x="572" y="234"/>
                  </a:lnTo>
                  <a:lnTo>
                    <a:pt x="578" y="232"/>
                  </a:lnTo>
                  <a:lnTo>
                    <a:pt x="594" y="232"/>
                  </a:lnTo>
                  <a:lnTo>
                    <a:pt x="610" y="222"/>
                  </a:lnTo>
                  <a:lnTo>
                    <a:pt x="624" y="220"/>
                  </a:lnTo>
                  <a:lnTo>
                    <a:pt x="632" y="206"/>
                  </a:lnTo>
                  <a:lnTo>
                    <a:pt x="640" y="206"/>
                  </a:lnTo>
                  <a:lnTo>
                    <a:pt x="638" y="200"/>
                  </a:lnTo>
                  <a:lnTo>
                    <a:pt x="620" y="196"/>
                  </a:lnTo>
                  <a:lnTo>
                    <a:pt x="610" y="190"/>
                  </a:lnTo>
                  <a:lnTo>
                    <a:pt x="598" y="188"/>
                  </a:lnTo>
                  <a:lnTo>
                    <a:pt x="578" y="174"/>
                  </a:lnTo>
                  <a:lnTo>
                    <a:pt x="566" y="186"/>
                  </a:lnTo>
                  <a:lnTo>
                    <a:pt x="558" y="190"/>
                  </a:lnTo>
                  <a:lnTo>
                    <a:pt x="548" y="176"/>
                  </a:lnTo>
                  <a:lnTo>
                    <a:pt x="528" y="174"/>
                  </a:lnTo>
                  <a:lnTo>
                    <a:pt x="524" y="158"/>
                  </a:lnTo>
                  <a:lnTo>
                    <a:pt x="550" y="142"/>
                  </a:lnTo>
                  <a:lnTo>
                    <a:pt x="550" y="136"/>
                  </a:lnTo>
                  <a:lnTo>
                    <a:pt x="542" y="138"/>
                  </a:lnTo>
                  <a:lnTo>
                    <a:pt x="532" y="148"/>
                  </a:lnTo>
                  <a:lnTo>
                    <a:pt x="516" y="150"/>
                  </a:lnTo>
                  <a:lnTo>
                    <a:pt x="502" y="164"/>
                  </a:lnTo>
                  <a:lnTo>
                    <a:pt x="494" y="172"/>
                  </a:lnTo>
                  <a:lnTo>
                    <a:pt x="494" y="186"/>
                  </a:lnTo>
                  <a:lnTo>
                    <a:pt x="480" y="196"/>
                  </a:lnTo>
                  <a:lnTo>
                    <a:pt x="454" y="186"/>
                  </a:lnTo>
                  <a:lnTo>
                    <a:pt x="428" y="184"/>
                  </a:lnTo>
                  <a:lnTo>
                    <a:pt x="396" y="180"/>
                  </a:lnTo>
                  <a:lnTo>
                    <a:pt x="386" y="170"/>
                  </a:lnTo>
                  <a:lnTo>
                    <a:pt x="360" y="166"/>
                  </a:lnTo>
                  <a:lnTo>
                    <a:pt x="360" y="158"/>
                  </a:lnTo>
                  <a:lnTo>
                    <a:pt x="378" y="148"/>
                  </a:lnTo>
                  <a:lnTo>
                    <a:pt x="356" y="104"/>
                  </a:lnTo>
                  <a:lnTo>
                    <a:pt x="320" y="88"/>
                  </a:lnTo>
                  <a:lnTo>
                    <a:pt x="302" y="96"/>
                  </a:lnTo>
                  <a:lnTo>
                    <a:pt x="246" y="88"/>
                  </a:lnTo>
                  <a:lnTo>
                    <a:pt x="214" y="88"/>
                  </a:lnTo>
                  <a:lnTo>
                    <a:pt x="204" y="74"/>
                  </a:lnTo>
                  <a:lnTo>
                    <a:pt x="180" y="56"/>
                  </a:lnTo>
                  <a:lnTo>
                    <a:pt x="96" y="0"/>
                  </a:lnTo>
                  <a:lnTo>
                    <a:pt x="0" y="16"/>
                  </a:lnTo>
                  <a:lnTo>
                    <a:pt x="34" y="180"/>
                  </a:lnTo>
                  <a:lnTo>
                    <a:pt x="78" y="190"/>
                  </a:lnTo>
                  <a:lnTo>
                    <a:pt x="72" y="17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81" name="Freeform 706"/>
            <p:cNvSpPr>
              <a:spLocks/>
            </p:cNvSpPr>
            <p:nvPr/>
          </p:nvSpPr>
          <p:spPr bwMode="auto">
            <a:xfrm>
              <a:off x="7054573" y="1267893"/>
              <a:ext cx="353935" cy="210484"/>
            </a:xfrm>
            <a:custGeom>
              <a:avLst/>
              <a:gdLst>
                <a:gd name="T0" fmla="*/ 394 w 528"/>
                <a:gd name="T1" fmla="*/ 314 h 314"/>
                <a:gd name="T2" fmla="*/ 424 w 528"/>
                <a:gd name="T3" fmla="*/ 302 h 314"/>
                <a:gd name="T4" fmla="*/ 448 w 528"/>
                <a:gd name="T5" fmla="*/ 280 h 314"/>
                <a:gd name="T6" fmla="*/ 464 w 528"/>
                <a:gd name="T7" fmla="*/ 234 h 314"/>
                <a:gd name="T8" fmla="*/ 486 w 528"/>
                <a:gd name="T9" fmla="*/ 228 h 314"/>
                <a:gd name="T10" fmla="*/ 528 w 528"/>
                <a:gd name="T11" fmla="*/ 224 h 314"/>
                <a:gd name="T12" fmla="*/ 524 w 528"/>
                <a:gd name="T13" fmla="*/ 198 h 314"/>
                <a:gd name="T14" fmla="*/ 478 w 528"/>
                <a:gd name="T15" fmla="*/ 182 h 314"/>
                <a:gd name="T16" fmla="*/ 364 w 528"/>
                <a:gd name="T17" fmla="*/ 106 h 314"/>
                <a:gd name="T18" fmla="*/ 342 w 528"/>
                <a:gd name="T19" fmla="*/ 74 h 314"/>
                <a:gd name="T20" fmla="*/ 318 w 528"/>
                <a:gd name="T21" fmla="*/ 54 h 314"/>
                <a:gd name="T22" fmla="*/ 304 w 528"/>
                <a:gd name="T23" fmla="*/ 62 h 314"/>
                <a:gd name="T24" fmla="*/ 262 w 528"/>
                <a:gd name="T25" fmla="*/ 40 h 314"/>
                <a:gd name="T26" fmla="*/ 224 w 528"/>
                <a:gd name="T27" fmla="*/ 18 h 314"/>
                <a:gd name="T28" fmla="*/ 192 w 528"/>
                <a:gd name="T29" fmla="*/ 2 h 314"/>
                <a:gd name="T30" fmla="*/ 180 w 528"/>
                <a:gd name="T31" fmla="*/ 10 h 314"/>
                <a:gd name="T32" fmla="*/ 168 w 528"/>
                <a:gd name="T33" fmla="*/ 20 h 314"/>
                <a:gd name="T34" fmla="*/ 160 w 528"/>
                <a:gd name="T35" fmla="*/ 44 h 314"/>
                <a:gd name="T36" fmla="*/ 122 w 528"/>
                <a:gd name="T37" fmla="*/ 54 h 314"/>
                <a:gd name="T38" fmla="*/ 96 w 528"/>
                <a:gd name="T39" fmla="*/ 54 h 314"/>
                <a:gd name="T40" fmla="*/ 40 w 528"/>
                <a:gd name="T41" fmla="*/ 0 h 314"/>
                <a:gd name="T42" fmla="*/ 12 w 528"/>
                <a:gd name="T43" fmla="*/ 14 h 314"/>
                <a:gd name="T44" fmla="*/ 10 w 528"/>
                <a:gd name="T45" fmla="*/ 52 h 314"/>
                <a:gd name="T46" fmla="*/ 16 w 528"/>
                <a:gd name="T47" fmla="*/ 98 h 314"/>
                <a:gd name="T48" fmla="*/ 30 w 528"/>
                <a:gd name="T49" fmla="*/ 114 h 314"/>
                <a:gd name="T50" fmla="*/ 56 w 528"/>
                <a:gd name="T51" fmla="*/ 128 h 314"/>
                <a:gd name="T52" fmla="*/ 70 w 528"/>
                <a:gd name="T53" fmla="*/ 156 h 314"/>
                <a:gd name="T54" fmla="*/ 78 w 528"/>
                <a:gd name="T55" fmla="*/ 202 h 314"/>
                <a:gd name="T56" fmla="*/ 102 w 528"/>
                <a:gd name="T57" fmla="*/ 222 h 314"/>
                <a:gd name="T58" fmla="*/ 118 w 528"/>
                <a:gd name="T59" fmla="*/ 198 h 314"/>
                <a:gd name="T60" fmla="*/ 152 w 528"/>
                <a:gd name="T61" fmla="*/ 192 h 314"/>
                <a:gd name="T62" fmla="*/ 188 w 528"/>
                <a:gd name="T63" fmla="*/ 190 h 314"/>
                <a:gd name="T64" fmla="*/ 236 w 528"/>
                <a:gd name="T65" fmla="*/ 212 h 314"/>
                <a:gd name="T66" fmla="*/ 278 w 528"/>
                <a:gd name="T67" fmla="*/ 232 h 314"/>
                <a:gd name="T68" fmla="*/ 314 w 528"/>
                <a:gd name="T69" fmla="*/ 256 h 314"/>
                <a:gd name="T70" fmla="*/ 348 w 528"/>
                <a:gd name="T71" fmla="*/ 262 h 314"/>
                <a:gd name="T72" fmla="*/ 358 w 528"/>
                <a:gd name="T73" fmla="*/ 302 h 314"/>
                <a:gd name="T74" fmla="*/ 392 w 528"/>
                <a:gd name="T75" fmla="*/ 308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28" h="314">
                  <a:moveTo>
                    <a:pt x="392" y="308"/>
                  </a:moveTo>
                  <a:lnTo>
                    <a:pt x="394" y="314"/>
                  </a:lnTo>
                  <a:lnTo>
                    <a:pt x="416" y="308"/>
                  </a:lnTo>
                  <a:lnTo>
                    <a:pt x="424" y="302"/>
                  </a:lnTo>
                  <a:lnTo>
                    <a:pt x="420" y="288"/>
                  </a:lnTo>
                  <a:lnTo>
                    <a:pt x="448" y="280"/>
                  </a:lnTo>
                  <a:lnTo>
                    <a:pt x="464" y="264"/>
                  </a:lnTo>
                  <a:lnTo>
                    <a:pt x="464" y="234"/>
                  </a:lnTo>
                  <a:lnTo>
                    <a:pt x="478" y="228"/>
                  </a:lnTo>
                  <a:lnTo>
                    <a:pt x="486" y="228"/>
                  </a:lnTo>
                  <a:lnTo>
                    <a:pt x="494" y="218"/>
                  </a:lnTo>
                  <a:lnTo>
                    <a:pt x="528" y="224"/>
                  </a:lnTo>
                  <a:lnTo>
                    <a:pt x="528" y="210"/>
                  </a:lnTo>
                  <a:lnTo>
                    <a:pt x="524" y="198"/>
                  </a:lnTo>
                  <a:lnTo>
                    <a:pt x="500" y="188"/>
                  </a:lnTo>
                  <a:lnTo>
                    <a:pt x="478" y="182"/>
                  </a:lnTo>
                  <a:lnTo>
                    <a:pt x="386" y="126"/>
                  </a:lnTo>
                  <a:lnTo>
                    <a:pt x="364" y="106"/>
                  </a:lnTo>
                  <a:lnTo>
                    <a:pt x="360" y="92"/>
                  </a:lnTo>
                  <a:lnTo>
                    <a:pt x="342" y="74"/>
                  </a:lnTo>
                  <a:lnTo>
                    <a:pt x="338" y="68"/>
                  </a:lnTo>
                  <a:lnTo>
                    <a:pt x="318" y="54"/>
                  </a:lnTo>
                  <a:lnTo>
                    <a:pt x="308" y="56"/>
                  </a:lnTo>
                  <a:lnTo>
                    <a:pt x="304" y="62"/>
                  </a:lnTo>
                  <a:lnTo>
                    <a:pt x="280" y="60"/>
                  </a:lnTo>
                  <a:lnTo>
                    <a:pt x="262" y="40"/>
                  </a:lnTo>
                  <a:lnTo>
                    <a:pt x="252" y="26"/>
                  </a:lnTo>
                  <a:lnTo>
                    <a:pt x="224" y="18"/>
                  </a:lnTo>
                  <a:lnTo>
                    <a:pt x="204" y="0"/>
                  </a:lnTo>
                  <a:lnTo>
                    <a:pt x="192" y="2"/>
                  </a:lnTo>
                  <a:lnTo>
                    <a:pt x="196" y="12"/>
                  </a:lnTo>
                  <a:lnTo>
                    <a:pt x="180" y="10"/>
                  </a:lnTo>
                  <a:lnTo>
                    <a:pt x="178" y="18"/>
                  </a:lnTo>
                  <a:lnTo>
                    <a:pt x="168" y="20"/>
                  </a:lnTo>
                  <a:lnTo>
                    <a:pt x="158" y="30"/>
                  </a:lnTo>
                  <a:lnTo>
                    <a:pt x="160" y="44"/>
                  </a:lnTo>
                  <a:lnTo>
                    <a:pt x="166" y="64"/>
                  </a:lnTo>
                  <a:lnTo>
                    <a:pt x="122" y="54"/>
                  </a:lnTo>
                  <a:lnTo>
                    <a:pt x="102" y="58"/>
                  </a:lnTo>
                  <a:lnTo>
                    <a:pt x="96" y="54"/>
                  </a:lnTo>
                  <a:lnTo>
                    <a:pt x="68" y="8"/>
                  </a:lnTo>
                  <a:lnTo>
                    <a:pt x="40" y="0"/>
                  </a:lnTo>
                  <a:lnTo>
                    <a:pt x="32" y="6"/>
                  </a:lnTo>
                  <a:lnTo>
                    <a:pt x="12" y="14"/>
                  </a:lnTo>
                  <a:lnTo>
                    <a:pt x="0" y="38"/>
                  </a:lnTo>
                  <a:lnTo>
                    <a:pt x="10" y="52"/>
                  </a:lnTo>
                  <a:lnTo>
                    <a:pt x="22" y="78"/>
                  </a:lnTo>
                  <a:lnTo>
                    <a:pt x="16" y="98"/>
                  </a:lnTo>
                  <a:lnTo>
                    <a:pt x="26" y="122"/>
                  </a:lnTo>
                  <a:lnTo>
                    <a:pt x="30" y="114"/>
                  </a:lnTo>
                  <a:lnTo>
                    <a:pt x="50" y="112"/>
                  </a:lnTo>
                  <a:lnTo>
                    <a:pt x="56" y="128"/>
                  </a:lnTo>
                  <a:lnTo>
                    <a:pt x="50" y="134"/>
                  </a:lnTo>
                  <a:lnTo>
                    <a:pt x="70" y="156"/>
                  </a:lnTo>
                  <a:lnTo>
                    <a:pt x="72" y="176"/>
                  </a:lnTo>
                  <a:lnTo>
                    <a:pt x="78" y="202"/>
                  </a:lnTo>
                  <a:lnTo>
                    <a:pt x="84" y="222"/>
                  </a:lnTo>
                  <a:lnTo>
                    <a:pt x="102" y="222"/>
                  </a:lnTo>
                  <a:lnTo>
                    <a:pt x="112" y="218"/>
                  </a:lnTo>
                  <a:lnTo>
                    <a:pt x="118" y="198"/>
                  </a:lnTo>
                  <a:lnTo>
                    <a:pt x="138" y="192"/>
                  </a:lnTo>
                  <a:lnTo>
                    <a:pt x="152" y="192"/>
                  </a:lnTo>
                  <a:lnTo>
                    <a:pt x="162" y="186"/>
                  </a:lnTo>
                  <a:lnTo>
                    <a:pt x="188" y="190"/>
                  </a:lnTo>
                  <a:lnTo>
                    <a:pt x="196" y="202"/>
                  </a:lnTo>
                  <a:lnTo>
                    <a:pt x="236" y="212"/>
                  </a:lnTo>
                  <a:lnTo>
                    <a:pt x="262" y="216"/>
                  </a:lnTo>
                  <a:lnTo>
                    <a:pt x="278" y="232"/>
                  </a:lnTo>
                  <a:lnTo>
                    <a:pt x="308" y="246"/>
                  </a:lnTo>
                  <a:lnTo>
                    <a:pt x="314" y="256"/>
                  </a:lnTo>
                  <a:lnTo>
                    <a:pt x="338" y="256"/>
                  </a:lnTo>
                  <a:lnTo>
                    <a:pt x="348" y="262"/>
                  </a:lnTo>
                  <a:lnTo>
                    <a:pt x="350" y="280"/>
                  </a:lnTo>
                  <a:lnTo>
                    <a:pt x="358" y="302"/>
                  </a:lnTo>
                  <a:lnTo>
                    <a:pt x="384" y="308"/>
                  </a:lnTo>
                  <a:lnTo>
                    <a:pt x="392" y="30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82" name="Freeform 707"/>
            <p:cNvSpPr>
              <a:spLocks/>
            </p:cNvSpPr>
            <p:nvPr/>
          </p:nvSpPr>
          <p:spPr bwMode="auto">
            <a:xfrm>
              <a:off x="7282486" y="1387212"/>
              <a:ext cx="325781" cy="252045"/>
            </a:xfrm>
            <a:custGeom>
              <a:avLst/>
              <a:gdLst>
                <a:gd name="T0" fmla="*/ 434 w 486"/>
                <a:gd name="T1" fmla="*/ 50 h 376"/>
                <a:gd name="T2" fmla="*/ 404 w 486"/>
                <a:gd name="T3" fmla="*/ 62 h 376"/>
                <a:gd name="T4" fmla="*/ 378 w 486"/>
                <a:gd name="T5" fmla="*/ 74 h 376"/>
                <a:gd name="T6" fmla="*/ 356 w 486"/>
                <a:gd name="T7" fmla="*/ 22 h 376"/>
                <a:gd name="T8" fmla="*/ 344 w 486"/>
                <a:gd name="T9" fmla="*/ 10 h 376"/>
                <a:gd name="T10" fmla="*/ 310 w 486"/>
                <a:gd name="T11" fmla="*/ 20 h 376"/>
                <a:gd name="T12" fmla="*/ 304 w 486"/>
                <a:gd name="T13" fmla="*/ 36 h 376"/>
                <a:gd name="T14" fmla="*/ 274 w 486"/>
                <a:gd name="T15" fmla="*/ 50 h 376"/>
                <a:gd name="T16" fmla="*/ 238 w 486"/>
                <a:gd name="T17" fmla="*/ 60 h 376"/>
                <a:gd name="T18" fmla="*/ 210 w 486"/>
                <a:gd name="T19" fmla="*/ 50 h 376"/>
                <a:gd name="T20" fmla="*/ 188 w 486"/>
                <a:gd name="T21" fmla="*/ 46 h 376"/>
                <a:gd name="T22" fmla="*/ 146 w 486"/>
                <a:gd name="T23" fmla="*/ 50 h 376"/>
                <a:gd name="T24" fmla="*/ 124 w 486"/>
                <a:gd name="T25" fmla="*/ 56 h 376"/>
                <a:gd name="T26" fmla="*/ 108 w 486"/>
                <a:gd name="T27" fmla="*/ 102 h 376"/>
                <a:gd name="T28" fmla="*/ 84 w 486"/>
                <a:gd name="T29" fmla="*/ 124 h 376"/>
                <a:gd name="T30" fmla="*/ 54 w 486"/>
                <a:gd name="T31" fmla="*/ 136 h 376"/>
                <a:gd name="T32" fmla="*/ 44 w 486"/>
                <a:gd name="T33" fmla="*/ 130 h 376"/>
                <a:gd name="T34" fmla="*/ 20 w 486"/>
                <a:gd name="T35" fmla="*/ 144 h 376"/>
                <a:gd name="T36" fmla="*/ 4 w 486"/>
                <a:gd name="T37" fmla="*/ 162 h 376"/>
                <a:gd name="T38" fmla="*/ 0 w 486"/>
                <a:gd name="T39" fmla="*/ 186 h 376"/>
                <a:gd name="T40" fmla="*/ 6 w 486"/>
                <a:gd name="T41" fmla="*/ 200 h 376"/>
                <a:gd name="T42" fmla="*/ 6 w 486"/>
                <a:gd name="T43" fmla="*/ 228 h 376"/>
                <a:gd name="T44" fmla="*/ 18 w 486"/>
                <a:gd name="T45" fmla="*/ 274 h 376"/>
                <a:gd name="T46" fmla="*/ 56 w 486"/>
                <a:gd name="T47" fmla="*/ 302 h 376"/>
                <a:gd name="T48" fmla="*/ 36 w 486"/>
                <a:gd name="T49" fmla="*/ 352 h 376"/>
                <a:gd name="T50" fmla="*/ 52 w 486"/>
                <a:gd name="T51" fmla="*/ 366 h 376"/>
                <a:gd name="T52" fmla="*/ 114 w 486"/>
                <a:gd name="T53" fmla="*/ 374 h 376"/>
                <a:gd name="T54" fmla="*/ 160 w 486"/>
                <a:gd name="T55" fmla="*/ 372 h 376"/>
                <a:gd name="T56" fmla="*/ 190 w 486"/>
                <a:gd name="T57" fmla="*/ 376 h 376"/>
                <a:gd name="T58" fmla="*/ 236 w 486"/>
                <a:gd name="T59" fmla="*/ 346 h 376"/>
                <a:gd name="T60" fmla="*/ 236 w 486"/>
                <a:gd name="T61" fmla="*/ 308 h 376"/>
                <a:gd name="T62" fmla="*/ 256 w 486"/>
                <a:gd name="T63" fmla="*/ 306 h 376"/>
                <a:gd name="T64" fmla="*/ 276 w 486"/>
                <a:gd name="T65" fmla="*/ 294 h 376"/>
                <a:gd name="T66" fmla="*/ 320 w 486"/>
                <a:gd name="T67" fmla="*/ 288 h 376"/>
                <a:gd name="T68" fmla="*/ 322 w 486"/>
                <a:gd name="T69" fmla="*/ 266 h 376"/>
                <a:gd name="T70" fmla="*/ 346 w 486"/>
                <a:gd name="T71" fmla="*/ 226 h 376"/>
                <a:gd name="T72" fmla="*/ 350 w 486"/>
                <a:gd name="T73" fmla="*/ 206 h 376"/>
                <a:gd name="T74" fmla="*/ 340 w 486"/>
                <a:gd name="T75" fmla="*/ 186 h 376"/>
                <a:gd name="T76" fmla="*/ 378 w 486"/>
                <a:gd name="T77" fmla="*/ 182 h 376"/>
                <a:gd name="T78" fmla="*/ 386 w 486"/>
                <a:gd name="T79" fmla="*/ 148 h 376"/>
                <a:gd name="T80" fmla="*/ 368 w 486"/>
                <a:gd name="T81" fmla="*/ 106 h 376"/>
                <a:gd name="T82" fmla="*/ 396 w 486"/>
                <a:gd name="T83" fmla="*/ 82 h 376"/>
                <a:gd name="T84" fmla="*/ 448 w 486"/>
                <a:gd name="T85" fmla="*/ 66 h 376"/>
                <a:gd name="T86" fmla="*/ 466 w 486"/>
                <a:gd name="T87" fmla="*/ 66 h 376"/>
                <a:gd name="T88" fmla="*/ 476 w 486"/>
                <a:gd name="T89" fmla="*/ 54 h 376"/>
                <a:gd name="T90" fmla="*/ 478 w 486"/>
                <a:gd name="T91" fmla="*/ 44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86" h="376">
                  <a:moveTo>
                    <a:pt x="446" y="54"/>
                  </a:moveTo>
                  <a:lnTo>
                    <a:pt x="434" y="50"/>
                  </a:lnTo>
                  <a:lnTo>
                    <a:pt x="420" y="52"/>
                  </a:lnTo>
                  <a:lnTo>
                    <a:pt x="404" y="62"/>
                  </a:lnTo>
                  <a:lnTo>
                    <a:pt x="388" y="68"/>
                  </a:lnTo>
                  <a:lnTo>
                    <a:pt x="378" y="74"/>
                  </a:lnTo>
                  <a:lnTo>
                    <a:pt x="368" y="72"/>
                  </a:lnTo>
                  <a:lnTo>
                    <a:pt x="356" y="22"/>
                  </a:lnTo>
                  <a:lnTo>
                    <a:pt x="346" y="20"/>
                  </a:lnTo>
                  <a:lnTo>
                    <a:pt x="344" y="10"/>
                  </a:lnTo>
                  <a:lnTo>
                    <a:pt x="324" y="0"/>
                  </a:lnTo>
                  <a:lnTo>
                    <a:pt x="310" y="20"/>
                  </a:lnTo>
                  <a:lnTo>
                    <a:pt x="316" y="34"/>
                  </a:lnTo>
                  <a:lnTo>
                    <a:pt x="304" y="36"/>
                  </a:lnTo>
                  <a:lnTo>
                    <a:pt x="288" y="52"/>
                  </a:lnTo>
                  <a:lnTo>
                    <a:pt x="274" y="50"/>
                  </a:lnTo>
                  <a:lnTo>
                    <a:pt x="256" y="62"/>
                  </a:lnTo>
                  <a:lnTo>
                    <a:pt x="238" y="60"/>
                  </a:lnTo>
                  <a:lnTo>
                    <a:pt x="228" y="50"/>
                  </a:lnTo>
                  <a:lnTo>
                    <a:pt x="210" y="50"/>
                  </a:lnTo>
                  <a:lnTo>
                    <a:pt x="204" y="48"/>
                  </a:lnTo>
                  <a:lnTo>
                    <a:pt x="188" y="46"/>
                  </a:lnTo>
                  <a:lnTo>
                    <a:pt x="154" y="40"/>
                  </a:lnTo>
                  <a:lnTo>
                    <a:pt x="146" y="50"/>
                  </a:lnTo>
                  <a:lnTo>
                    <a:pt x="138" y="50"/>
                  </a:lnTo>
                  <a:lnTo>
                    <a:pt x="124" y="56"/>
                  </a:lnTo>
                  <a:lnTo>
                    <a:pt x="124" y="86"/>
                  </a:lnTo>
                  <a:lnTo>
                    <a:pt x="108" y="102"/>
                  </a:lnTo>
                  <a:lnTo>
                    <a:pt x="80" y="110"/>
                  </a:lnTo>
                  <a:lnTo>
                    <a:pt x="84" y="124"/>
                  </a:lnTo>
                  <a:lnTo>
                    <a:pt x="76" y="130"/>
                  </a:lnTo>
                  <a:lnTo>
                    <a:pt x="54" y="136"/>
                  </a:lnTo>
                  <a:lnTo>
                    <a:pt x="52" y="130"/>
                  </a:lnTo>
                  <a:lnTo>
                    <a:pt x="44" y="130"/>
                  </a:lnTo>
                  <a:lnTo>
                    <a:pt x="18" y="124"/>
                  </a:lnTo>
                  <a:lnTo>
                    <a:pt x="20" y="144"/>
                  </a:lnTo>
                  <a:lnTo>
                    <a:pt x="4" y="162"/>
                  </a:lnTo>
                  <a:lnTo>
                    <a:pt x="4" y="162"/>
                  </a:lnTo>
                  <a:lnTo>
                    <a:pt x="0" y="186"/>
                  </a:lnTo>
                  <a:lnTo>
                    <a:pt x="0" y="186"/>
                  </a:lnTo>
                  <a:lnTo>
                    <a:pt x="2" y="192"/>
                  </a:lnTo>
                  <a:lnTo>
                    <a:pt x="6" y="200"/>
                  </a:lnTo>
                  <a:lnTo>
                    <a:pt x="12" y="206"/>
                  </a:lnTo>
                  <a:lnTo>
                    <a:pt x="6" y="228"/>
                  </a:lnTo>
                  <a:lnTo>
                    <a:pt x="20" y="258"/>
                  </a:lnTo>
                  <a:lnTo>
                    <a:pt x="18" y="274"/>
                  </a:lnTo>
                  <a:lnTo>
                    <a:pt x="28" y="292"/>
                  </a:lnTo>
                  <a:lnTo>
                    <a:pt x="56" y="302"/>
                  </a:lnTo>
                  <a:lnTo>
                    <a:pt x="58" y="330"/>
                  </a:lnTo>
                  <a:lnTo>
                    <a:pt x="36" y="352"/>
                  </a:lnTo>
                  <a:lnTo>
                    <a:pt x="42" y="368"/>
                  </a:lnTo>
                  <a:lnTo>
                    <a:pt x="52" y="366"/>
                  </a:lnTo>
                  <a:lnTo>
                    <a:pt x="78" y="372"/>
                  </a:lnTo>
                  <a:lnTo>
                    <a:pt x="114" y="374"/>
                  </a:lnTo>
                  <a:lnTo>
                    <a:pt x="136" y="370"/>
                  </a:lnTo>
                  <a:lnTo>
                    <a:pt x="160" y="372"/>
                  </a:lnTo>
                  <a:lnTo>
                    <a:pt x="170" y="370"/>
                  </a:lnTo>
                  <a:lnTo>
                    <a:pt x="190" y="376"/>
                  </a:lnTo>
                  <a:lnTo>
                    <a:pt x="238" y="358"/>
                  </a:lnTo>
                  <a:lnTo>
                    <a:pt x="236" y="346"/>
                  </a:lnTo>
                  <a:lnTo>
                    <a:pt x="230" y="332"/>
                  </a:lnTo>
                  <a:lnTo>
                    <a:pt x="236" y="308"/>
                  </a:lnTo>
                  <a:lnTo>
                    <a:pt x="252" y="302"/>
                  </a:lnTo>
                  <a:lnTo>
                    <a:pt x="256" y="306"/>
                  </a:lnTo>
                  <a:lnTo>
                    <a:pt x="276" y="304"/>
                  </a:lnTo>
                  <a:lnTo>
                    <a:pt x="276" y="294"/>
                  </a:lnTo>
                  <a:lnTo>
                    <a:pt x="296" y="282"/>
                  </a:lnTo>
                  <a:lnTo>
                    <a:pt x="320" y="288"/>
                  </a:lnTo>
                  <a:lnTo>
                    <a:pt x="330" y="278"/>
                  </a:lnTo>
                  <a:lnTo>
                    <a:pt x="322" y="266"/>
                  </a:lnTo>
                  <a:lnTo>
                    <a:pt x="328" y="230"/>
                  </a:lnTo>
                  <a:lnTo>
                    <a:pt x="346" y="226"/>
                  </a:lnTo>
                  <a:lnTo>
                    <a:pt x="352" y="222"/>
                  </a:lnTo>
                  <a:lnTo>
                    <a:pt x="350" y="206"/>
                  </a:lnTo>
                  <a:lnTo>
                    <a:pt x="336" y="192"/>
                  </a:lnTo>
                  <a:lnTo>
                    <a:pt x="340" y="186"/>
                  </a:lnTo>
                  <a:lnTo>
                    <a:pt x="360" y="194"/>
                  </a:lnTo>
                  <a:lnTo>
                    <a:pt x="378" y="182"/>
                  </a:lnTo>
                  <a:lnTo>
                    <a:pt x="376" y="168"/>
                  </a:lnTo>
                  <a:lnTo>
                    <a:pt x="386" y="148"/>
                  </a:lnTo>
                  <a:lnTo>
                    <a:pt x="374" y="120"/>
                  </a:lnTo>
                  <a:lnTo>
                    <a:pt x="368" y="106"/>
                  </a:lnTo>
                  <a:lnTo>
                    <a:pt x="378" y="92"/>
                  </a:lnTo>
                  <a:lnTo>
                    <a:pt x="396" y="82"/>
                  </a:lnTo>
                  <a:lnTo>
                    <a:pt x="408" y="68"/>
                  </a:lnTo>
                  <a:lnTo>
                    <a:pt x="448" y="66"/>
                  </a:lnTo>
                  <a:lnTo>
                    <a:pt x="456" y="68"/>
                  </a:lnTo>
                  <a:lnTo>
                    <a:pt x="466" y="66"/>
                  </a:lnTo>
                  <a:lnTo>
                    <a:pt x="480" y="62"/>
                  </a:lnTo>
                  <a:lnTo>
                    <a:pt x="476" y="54"/>
                  </a:lnTo>
                  <a:lnTo>
                    <a:pt x="486" y="46"/>
                  </a:lnTo>
                  <a:lnTo>
                    <a:pt x="478" y="44"/>
                  </a:lnTo>
                  <a:lnTo>
                    <a:pt x="446" y="5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83" name="Freeform 708"/>
            <p:cNvSpPr>
              <a:spLocks/>
            </p:cNvSpPr>
            <p:nvPr/>
          </p:nvSpPr>
          <p:spPr bwMode="auto">
            <a:xfrm>
              <a:off x="6204593" y="858991"/>
              <a:ext cx="12066" cy="30835"/>
            </a:xfrm>
            <a:custGeom>
              <a:avLst/>
              <a:gdLst>
                <a:gd name="T0" fmla="*/ 18 w 18"/>
                <a:gd name="T1" fmla="*/ 0 h 46"/>
                <a:gd name="T2" fmla="*/ 10 w 18"/>
                <a:gd name="T3" fmla="*/ 24 h 46"/>
                <a:gd name="T4" fmla="*/ 0 w 18"/>
                <a:gd name="T5" fmla="*/ 46 h 46"/>
                <a:gd name="T6" fmla="*/ 0 w 18"/>
                <a:gd name="T7" fmla="*/ 30 h 46"/>
                <a:gd name="T8" fmla="*/ 8 w 18"/>
                <a:gd name="T9" fmla="*/ 18 h 46"/>
                <a:gd name="T10" fmla="*/ 12 w 18"/>
                <a:gd name="T11" fmla="*/ 2 h 46"/>
                <a:gd name="T12" fmla="*/ 18 w 18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46">
                  <a:moveTo>
                    <a:pt x="18" y="0"/>
                  </a:moveTo>
                  <a:lnTo>
                    <a:pt x="10" y="24"/>
                  </a:lnTo>
                  <a:lnTo>
                    <a:pt x="0" y="46"/>
                  </a:lnTo>
                  <a:lnTo>
                    <a:pt x="0" y="30"/>
                  </a:lnTo>
                  <a:lnTo>
                    <a:pt x="8" y="18"/>
                  </a:lnTo>
                  <a:lnTo>
                    <a:pt x="12" y="2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84" name="Freeform 709"/>
            <p:cNvSpPr>
              <a:spLocks/>
            </p:cNvSpPr>
            <p:nvPr/>
          </p:nvSpPr>
          <p:spPr bwMode="auto">
            <a:xfrm>
              <a:off x="6238110" y="845585"/>
              <a:ext cx="16089" cy="25473"/>
            </a:xfrm>
            <a:custGeom>
              <a:avLst/>
              <a:gdLst>
                <a:gd name="T0" fmla="*/ 2 w 24"/>
                <a:gd name="T1" fmla="*/ 38 h 38"/>
                <a:gd name="T2" fmla="*/ 6 w 24"/>
                <a:gd name="T3" fmla="*/ 32 h 38"/>
                <a:gd name="T4" fmla="*/ 0 w 24"/>
                <a:gd name="T5" fmla="*/ 24 h 38"/>
                <a:gd name="T6" fmla="*/ 4 w 24"/>
                <a:gd name="T7" fmla="*/ 6 h 38"/>
                <a:gd name="T8" fmla="*/ 22 w 24"/>
                <a:gd name="T9" fmla="*/ 0 h 38"/>
                <a:gd name="T10" fmla="*/ 24 w 24"/>
                <a:gd name="T11" fmla="*/ 4 h 38"/>
                <a:gd name="T12" fmla="*/ 18 w 24"/>
                <a:gd name="T13" fmla="*/ 10 h 38"/>
                <a:gd name="T14" fmla="*/ 18 w 24"/>
                <a:gd name="T15" fmla="*/ 24 h 38"/>
                <a:gd name="T16" fmla="*/ 8 w 24"/>
                <a:gd name="T17" fmla="*/ 38 h 38"/>
                <a:gd name="T18" fmla="*/ 2 w 24"/>
                <a:gd name="T1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38">
                  <a:moveTo>
                    <a:pt x="2" y="38"/>
                  </a:moveTo>
                  <a:lnTo>
                    <a:pt x="6" y="32"/>
                  </a:lnTo>
                  <a:lnTo>
                    <a:pt x="0" y="24"/>
                  </a:lnTo>
                  <a:lnTo>
                    <a:pt x="4" y="6"/>
                  </a:lnTo>
                  <a:lnTo>
                    <a:pt x="22" y="0"/>
                  </a:lnTo>
                  <a:lnTo>
                    <a:pt x="24" y="4"/>
                  </a:lnTo>
                  <a:lnTo>
                    <a:pt x="18" y="10"/>
                  </a:lnTo>
                  <a:lnTo>
                    <a:pt x="18" y="24"/>
                  </a:lnTo>
                  <a:lnTo>
                    <a:pt x="8" y="38"/>
                  </a:lnTo>
                  <a:lnTo>
                    <a:pt x="2" y="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85" name="Freeform 710"/>
            <p:cNvSpPr>
              <a:spLocks/>
            </p:cNvSpPr>
            <p:nvPr/>
          </p:nvSpPr>
          <p:spPr bwMode="auto">
            <a:xfrm>
              <a:off x="6254199" y="842903"/>
              <a:ext cx="8044" cy="4022"/>
            </a:xfrm>
            <a:custGeom>
              <a:avLst/>
              <a:gdLst>
                <a:gd name="T0" fmla="*/ 4 w 12"/>
                <a:gd name="T1" fmla="*/ 6 h 6"/>
                <a:gd name="T2" fmla="*/ 0 w 12"/>
                <a:gd name="T3" fmla="*/ 2 h 6"/>
                <a:gd name="T4" fmla="*/ 10 w 12"/>
                <a:gd name="T5" fmla="*/ 0 h 6"/>
                <a:gd name="T6" fmla="*/ 12 w 12"/>
                <a:gd name="T7" fmla="*/ 2 h 6"/>
                <a:gd name="T8" fmla="*/ 4 w 1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lnTo>
                    <a:pt x="0" y="2"/>
                  </a:lnTo>
                  <a:lnTo>
                    <a:pt x="10" y="0"/>
                  </a:lnTo>
                  <a:lnTo>
                    <a:pt x="12" y="2"/>
                  </a:lnTo>
                  <a:lnTo>
                    <a:pt x="4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86" name="Freeform 711"/>
            <p:cNvSpPr>
              <a:spLocks/>
            </p:cNvSpPr>
            <p:nvPr/>
          </p:nvSpPr>
          <p:spPr bwMode="auto">
            <a:xfrm>
              <a:off x="6095999" y="557343"/>
              <a:ext cx="239979" cy="357958"/>
            </a:xfrm>
            <a:custGeom>
              <a:avLst/>
              <a:gdLst>
                <a:gd name="T0" fmla="*/ 350 w 358"/>
                <a:gd name="T1" fmla="*/ 86 h 534"/>
                <a:gd name="T2" fmla="*/ 342 w 358"/>
                <a:gd name="T3" fmla="*/ 66 h 534"/>
                <a:gd name="T4" fmla="*/ 336 w 358"/>
                <a:gd name="T5" fmla="*/ 44 h 534"/>
                <a:gd name="T6" fmla="*/ 296 w 358"/>
                <a:gd name="T7" fmla="*/ 26 h 534"/>
                <a:gd name="T8" fmla="*/ 254 w 358"/>
                <a:gd name="T9" fmla="*/ 0 h 534"/>
                <a:gd name="T10" fmla="*/ 234 w 358"/>
                <a:gd name="T11" fmla="*/ 24 h 534"/>
                <a:gd name="T12" fmla="*/ 204 w 358"/>
                <a:gd name="T13" fmla="*/ 14 h 534"/>
                <a:gd name="T14" fmla="*/ 186 w 358"/>
                <a:gd name="T15" fmla="*/ 32 h 534"/>
                <a:gd name="T16" fmla="*/ 162 w 358"/>
                <a:gd name="T17" fmla="*/ 36 h 534"/>
                <a:gd name="T18" fmla="*/ 132 w 358"/>
                <a:gd name="T19" fmla="*/ 66 h 534"/>
                <a:gd name="T20" fmla="*/ 110 w 358"/>
                <a:gd name="T21" fmla="*/ 96 h 534"/>
                <a:gd name="T22" fmla="*/ 86 w 358"/>
                <a:gd name="T23" fmla="*/ 106 h 534"/>
                <a:gd name="T24" fmla="*/ 66 w 358"/>
                <a:gd name="T25" fmla="*/ 166 h 534"/>
                <a:gd name="T26" fmla="*/ 70 w 358"/>
                <a:gd name="T27" fmla="*/ 184 h 534"/>
                <a:gd name="T28" fmla="*/ 20 w 358"/>
                <a:gd name="T29" fmla="*/ 204 h 534"/>
                <a:gd name="T30" fmla="*/ 18 w 358"/>
                <a:gd name="T31" fmla="*/ 270 h 534"/>
                <a:gd name="T32" fmla="*/ 24 w 358"/>
                <a:gd name="T33" fmla="*/ 300 h 534"/>
                <a:gd name="T34" fmla="*/ 26 w 358"/>
                <a:gd name="T35" fmla="*/ 344 h 534"/>
                <a:gd name="T36" fmla="*/ 6 w 358"/>
                <a:gd name="T37" fmla="*/ 360 h 534"/>
                <a:gd name="T38" fmla="*/ 0 w 358"/>
                <a:gd name="T39" fmla="*/ 392 h 534"/>
                <a:gd name="T40" fmla="*/ 12 w 358"/>
                <a:gd name="T41" fmla="*/ 426 h 534"/>
                <a:gd name="T42" fmla="*/ 18 w 358"/>
                <a:gd name="T43" fmla="*/ 450 h 534"/>
                <a:gd name="T44" fmla="*/ 52 w 358"/>
                <a:gd name="T45" fmla="*/ 480 h 534"/>
                <a:gd name="T46" fmla="*/ 44 w 358"/>
                <a:gd name="T47" fmla="*/ 490 h 534"/>
                <a:gd name="T48" fmla="*/ 38 w 358"/>
                <a:gd name="T49" fmla="*/ 496 h 534"/>
                <a:gd name="T50" fmla="*/ 52 w 358"/>
                <a:gd name="T51" fmla="*/ 516 h 534"/>
                <a:gd name="T52" fmla="*/ 80 w 358"/>
                <a:gd name="T53" fmla="*/ 528 h 534"/>
                <a:gd name="T54" fmla="*/ 100 w 358"/>
                <a:gd name="T55" fmla="*/ 520 h 534"/>
                <a:gd name="T56" fmla="*/ 108 w 358"/>
                <a:gd name="T57" fmla="*/ 500 h 534"/>
                <a:gd name="T58" fmla="*/ 140 w 358"/>
                <a:gd name="T59" fmla="*/ 496 h 534"/>
                <a:gd name="T60" fmla="*/ 162 w 358"/>
                <a:gd name="T61" fmla="*/ 448 h 534"/>
                <a:gd name="T62" fmla="*/ 170 w 358"/>
                <a:gd name="T63" fmla="*/ 410 h 534"/>
                <a:gd name="T64" fmla="*/ 202 w 358"/>
                <a:gd name="T65" fmla="*/ 386 h 534"/>
                <a:gd name="T66" fmla="*/ 206 w 358"/>
                <a:gd name="T67" fmla="*/ 374 h 534"/>
                <a:gd name="T68" fmla="*/ 174 w 358"/>
                <a:gd name="T69" fmla="*/ 370 h 534"/>
                <a:gd name="T70" fmla="*/ 164 w 358"/>
                <a:gd name="T71" fmla="*/ 360 h 534"/>
                <a:gd name="T72" fmla="*/ 190 w 358"/>
                <a:gd name="T73" fmla="*/ 366 h 534"/>
                <a:gd name="T74" fmla="*/ 222 w 358"/>
                <a:gd name="T75" fmla="*/ 362 h 534"/>
                <a:gd name="T76" fmla="*/ 216 w 358"/>
                <a:gd name="T77" fmla="*/ 332 h 534"/>
                <a:gd name="T78" fmla="*/ 186 w 358"/>
                <a:gd name="T79" fmla="*/ 324 h 534"/>
                <a:gd name="T80" fmla="*/ 176 w 358"/>
                <a:gd name="T81" fmla="*/ 284 h 534"/>
                <a:gd name="T82" fmla="*/ 182 w 358"/>
                <a:gd name="T83" fmla="*/ 266 h 534"/>
                <a:gd name="T84" fmla="*/ 178 w 358"/>
                <a:gd name="T85" fmla="*/ 248 h 534"/>
                <a:gd name="T86" fmla="*/ 204 w 358"/>
                <a:gd name="T87" fmla="*/ 228 h 534"/>
                <a:gd name="T88" fmla="*/ 232 w 358"/>
                <a:gd name="T89" fmla="*/ 212 h 534"/>
                <a:gd name="T90" fmla="*/ 276 w 358"/>
                <a:gd name="T91" fmla="*/ 192 h 534"/>
                <a:gd name="T92" fmla="*/ 294 w 358"/>
                <a:gd name="T93" fmla="*/ 174 h 534"/>
                <a:gd name="T94" fmla="*/ 282 w 358"/>
                <a:gd name="T95" fmla="*/ 158 h 534"/>
                <a:gd name="T96" fmla="*/ 286 w 358"/>
                <a:gd name="T97" fmla="*/ 140 h 534"/>
                <a:gd name="T98" fmla="*/ 310 w 358"/>
                <a:gd name="T99" fmla="*/ 132 h 534"/>
                <a:gd name="T100" fmla="*/ 330 w 358"/>
                <a:gd name="T101" fmla="*/ 124 h 534"/>
                <a:gd name="T102" fmla="*/ 358 w 358"/>
                <a:gd name="T103" fmla="*/ 114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8" h="534">
                  <a:moveTo>
                    <a:pt x="348" y="102"/>
                  </a:moveTo>
                  <a:lnTo>
                    <a:pt x="350" y="86"/>
                  </a:lnTo>
                  <a:lnTo>
                    <a:pt x="340" y="72"/>
                  </a:lnTo>
                  <a:lnTo>
                    <a:pt x="342" y="66"/>
                  </a:lnTo>
                  <a:lnTo>
                    <a:pt x="336" y="60"/>
                  </a:lnTo>
                  <a:lnTo>
                    <a:pt x="336" y="44"/>
                  </a:lnTo>
                  <a:lnTo>
                    <a:pt x="314" y="28"/>
                  </a:lnTo>
                  <a:lnTo>
                    <a:pt x="296" y="26"/>
                  </a:lnTo>
                  <a:lnTo>
                    <a:pt x="266" y="12"/>
                  </a:lnTo>
                  <a:lnTo>
                    <a:pt x="254" y="0"/>
                  </a:lnTo>
                  <a:lnTo>
                    <a:pt x="240" y="0"/>
                  </a:lnTo>
                  <a:lnTo>
                    <a:pt x="234" y="24"/>
                  </a:lnTo>
                  <a:lnTo>
                    <a:pt x="222" y="24"/>
                  </a:lnTo>
                  <a:lnTo>
                    <a:pt x="204" y="14"/>
                  </a:lnTo>
                  <a:lnTo>
                    <a:pt x="184" y="18"/>
                  </a:lnTo>
                  <a:lnTo>
                    <a:pt x="186" y="32"/>
                  </a:lnTo>
                  <a:lnTo>
                    <a:pt x="176" y="42"/>
                  </a:lnTo>
                  <a:lnTo>
                    <a:pt x="162" y="36"/>
                  </a:lnTo>
                  <a:lnTo>
                    <a:pt x="148" y="44"/>
                  </a:lnTo>
                  <a:lnTo>
                    <a:pt x="132" y="66"/>
                  </a:lnTo>
                  <a:lnTo>
                    <a:pt x="134" y="74"/>
                  </a:lnTo>
                  <a:lnTo>
                    <a:pt x="110" y="96"/>
                  </a:lnTo>
                  <a:lnTo>
                    <a:pt x="108" y="102"/>
                  </a:lnTo>
                  <a:lnTo>
                    <a:pt x="86" y="106"/>
                  </a:lnTo>
                  <a:lnTo>
                    <a:pt x="82" y="134"/>
                  </a:lnTo>
                  <a:lnTo>
                    <a:pt x="66" y="166"/>
                  </a:lnTo>
                  <a:lnTo>
                    <a:pt x="76" y="174"/>
                  </a:lnTo>
                  <a:lnTo>
                    <a:pt x="70" y="184"/>
                  </a:lnTo>
                  <a:lnTo>
                    <a:pt x="40" y="186"/>
                  </a:lnTo>
                  <a:lnTo>
                    <a:pt x="20" y="204"/>
                  </a:lnTo>
                  <a:lnTo>
                    <a:pt x="14" y="228"/>
                  </a:lnTo>
                  <a:lnTo>
                    <a:pt x="18" y="270"/>
                  </a:lnTo>
                  <a:lnTo>
                    <a:pt x="34" y="288"/>
                  </a:lnTo>
                  <a:lnTo>
                    <a:pt x="24" y="300"/>
                  </a:lnTo>
                  <a:lnTo>
                    <a:pt x="32" y="314"/>
                  </a:lnTo>
                  <a:lnTo>
                    <a:pt x="26" y="344"/>
                  </a:lnTo>
                  <a:lnTo>
                    <a:pt x="14" y="348"/>
                  </a:lnTo>
                  <a:lnTo>
                    <a:pt x="6" y="360"/>
                  </a:lnTo>
                  <a:lnTo>
                    <a:pt x="8" y="384"/>
                  </a:lnTo>
                  <a:lnTo>
                    <a:pt x="0" y="392"/>
                  </a:lnTo>
                  <a:lnTo>
                    <a:pt x="4" y="416"/>
                  </a:lnTo>
                  <a:lnTo>
                    <a:pt x="12" y="426"/>
                  </a:lnTo>
                  <a:lnTo>
                    <a:pt x="12" y="440"/>
                  </a:lnTo>
                  <a:lnTo>
                    <a:pt x="18" y="450"/>
                  </a:lnTo>
                  <a:lnTo>
                    <a:pt x="26" y="452"/>
                  </a:lnTo>
                  <a:lnTo>
                    <a:pt x="52" y="480"/>
                  </a:lnTo>
                  <a:lnTo>
                    <a:pt x="48" y="486"/>
                  </a:lnTo>
                  <a:lnTo>
                    <a:pt x="44" y="490"/>
                  </a:lnTo>
                  <a:lnTo>
                    <a:pt x="46" y="496"/>
                  </a:lnTo>
                  <a:lnTo>
                    <a:pt x="38" y="496"/>
                  </a:lnTo>
                  <a:lnTo>
                    <a:pt x="42" y="500"/>
                  </a:lnTo>
                  <a:lnTo>
                    <a:pt x="52" y="516"/>
                  </a:lnTo>
                  <a:lnTo>
                    <a:pt x="48" y="534"/>
                  </a:lnTo>
                  <a:lnTo>
                    <a:pt x="80" y="528"/>
                  </a:lnTo>
                  <a:lnTo>
                    <a:pt x="96" y="528"/>
                  </a:lnTo>
                  <a:lnTo>
                    <a:pt x="100" y="520"/>
                  </a:lnTo>
                  <a:lnTo>
                    <a:pt x="92" y="514"/>
                  </a:lnTo>
                  <a:lnTo>
                    <a:pt x="108" y="500"/>
                  </a:lnTo>
                  <a:lnTo>
                    <a:pt x="114" y="496"/>
                  </a:lnTo>
                  <a:lnTo>
                    <a:pt x="140" y="496"/>
                  </a:lnTo>
                  <a:lnTo>
                    <a:pt x="158" y="472"/>
                  </a:lnTo>
                  <a:lnTo>
                    <a:pt x="162" y="448"/>
                  </a:lnTo>
                  <a:lnTo>
                    <a:pt x="168" y="432"/>
                  </a:lnTo>
                  <a:lnTo>
                    <a:pt x="170" y="410"/>
                  </a:lnTo>
                  <a:lnTo>
                    <a:pt x="186" y="390"/>
                  </a:lnTo>
                  <a:lnTo>
                    <a:pt x="202" y="386"/>
                  </a:lnTo>
                  <a:lnTo>
                    <a:pt x="200" y="378"/>
                  </a:lnTo>
                  <a:lnTo>
                    <a:pt x="206" y="374"/>
                  </a:lnTo>
                  <a:lnTo>
                    <a:pt x="192" y="376"/>
                  </a:lnTo>
                  <a:lnTo>
                    <a:pt x="174" y="370"/>
                  </a:lnTo>
                  <a:lnTo>
                    <a:pt x="152" y="364"/>
                  </a:lnTo>
                  <a:lnTo>
                    <a:pt x="164" y="360"/>
                  </a:lnTo>
                  <a:lnTo>
                    <a:pt x="178" y="364"/>
                  </a:lnTo>
                  <a:lnTo>
                    <a:pt x="190" y="366"/>
                  </a:lnTo>
                  <a:lnTo>
                    <a:pt x="206" y="370"/>
                  </a:lnTo>
                  <a:lnTo>
                    <a:pt x="222" y="362"/>
                  </a:lnTo>
                  <a:lnTo>
                    <a:pt x="232" y="350"/>
                  </a:lnTo>
                  <a:lnTo>
                    <a:pt x="216" y="332"/>
                  </a:lnTo>
                  <a:lnTo>
                    <a:pt x="198" y="328"/>
                  </a:lnTo>
                  <a:lnTo>
                    <a:pt x="186" y="324"/>
                  </a:lnTo>
                  <a:lnTo>
                    <a:pt x="170" y="296"/>
                  </a:lnTo>
                  <a:lnTo>
                    <a:pt x="176" y="284"/>
                  </a:lnTo>
                  <a:lnTo>
                    <a:pt x="182" y="282"/>
                  </a:lnTo>
                  <a:lnTo>
                    <a:pt x="182" y="266"/>
                  </a:lnTo>
                  <a:lnTo>
                    <a:pt x="186" y="258"/>
                  </a:lnTo>
                  <a:lnTo>
                    <a:pt x="178" y="248"/>
                  </a:lnTo>
                  <a:lnTo>
                    <a:pt x="192" y="242"/>
                  </a:lnTo>
                  <a:lnTo>
                    <a:pt x="204" y="228"/>
                  </a:lnTo>
                  <a:lnTo>
                    <a:pt x="224" y="218"/>
                  </a:lnTo>
                  <a:lnTo>
                    <a:pt x="232" y="212"/>
                  </a:lnTo>
                  <a:lnTo>
                    <a:pt x="258" y="202"/>
                  </a:lnTo>
                  <a:lnTo>
                    <a:pt x="276" y="192"/>
                  </a:lnTo>
                  <a:lnTo>
                    <a:pt x="280" y="182"/>
                  </a:lnTo>
                  <a:lnTo>
                    <a:pt x="294" y="174"/>
                  </a:lnTo>
                  <a:lnTo>
                    <a:pt x="284" y="164"/>
                  </a:lnTo>
                  <a:lnTo>
                    <a:pt x="282" y="158"/>
                  </a:lnTo>
                  <a:lnTo>
                    <a:pt x="288" y="150"/>
                  </a:lnTo>
                  <a:lnTo>
                    <a:pt x="286" y="140"/>
                  </a:lnTo>
                  <a:lnTo>
                    <a:pt x="300" y="132"/>
                  </a:lnTo>
                  <a:lnTo>
                    <a:pt x="310" y="132"/>
                  </a:lnTo>
                  <a:lnTo>
                    <a:pt x="310" y="124"/>
                  </a:lnTo>
                  <a:lnTo>
                    <a:pt x="330" y="124"/>
                  </a:lnTo>
                  <a:lnTo>
                    <a:pt x="358" y="122"/>
                  </a:lnTo>
                  <a:lnTo>
                    <a:pt x="358" y="114"/>
                  </a:lnTo>
                  <a:lnTo>
                    <a:pt x="348" y="10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87" name="Freeform 712"/>
            <p:cNvSpPr>
              <a:spLocks/>
            </p:cNvSpPr>
            <p:nvPr/>
          </p:nvSpPr>
          <p:spPr bwMode="auto">
            <a:xfrm>
              <a:off x="7416552" y="1317498"/>
              <a:ext cx="194397" cy="119319"/>
            </a:xfrm>
            <a:custGeom>
              <a:avLst/>
              <a:gdLst>
                <a:gd name="T0" fmla="*/ 152 w 290"/>
                <a:gd name="T1" fmla="*/ 60 h 178"/>
                <a:gd name="T2" fmla="*/ 140 w 290"/>
                <a:gd name="T3" fmla="*/ 58 h 178"/>
                <a:gd name="T4" fmla="*/ 118 w 290"/>
                <a:gd name="T5" fmla="*/ 60 h 178"/>
                <a:gd name="T6" fmla="*/ 108 w 290"/>
                <a:gd name="T7" fmla="*/ 56 h 178"/>
                <a:gd name="T8" fmla="*/ 94 w 290"/>
                <a:gd name="T9" fmla="*/ 58 h 178"/>
                <a:gd name="T10" fmla="*/ 70 w 290"/>
                <a:gd name="T11" fmla="*/ 56 h 178"/>
                <a:gd name="T12" fmla="*/ 62 w 290"/>
                <a:gd name="T13" fmla="*/ 48 h 178"/>
                <a:gd name="T14" fmla="*/ 72 w 290"/>
                <a:gd name="T15" fmla="*/ 38 h 178"/>
                <a:gd name="T16" fmla="*/ 102 w 290"/>
                <a:gd name="T17" fmla="*/ 42 h 178"/>
                <a:gd name="T18" fmla="*/ 108 w 290"/>
                <a:gd name="T19" fmla="*/ 32 h 178"/>
                <a:gd name="T20" fmla="*/ 102 w 290"/>
                <a:gd name="T21" fmla="*/ 26 h 178"/>
                <a:gd name="T22" fmla="*/ 98 w 290"/>
                <a:gd name="T23" fmla="*/ 18 h 178"/>
                <a:gd name="T24" fmla="*/ 100 w 290"/>
                <a:gd name="T25" fmla="*/ 8 h 178"/>
                <a:gd name="T26" fmla="*/ 94 w 290"/>
                <a:gd name="T27" fmla="*/ 0 h 178"/>
                <a:gd name="T28" fmla="*/ 78 w 290"/>
                <a:gd name="T29" fmla="*/ 12 h 178"/>
                <a:gd name="T30" fmla="*/ 58 w 290"/>
                <a:gd name="T31" fmla="*/ 14 h 178"/>
                <a:gd name="T32" fmla="*/ 58 w 290"/>
                <a:gd name="T33" fmla="*/ 26 h 178"/>
                <a:gd name="T34" fmla="*/ 44 w 290"/>
                <a:gd name="T35" fmla="*/ 26 h 178"/>
                <a:gd name="T36" fmla="*/ 36 w 290"/>
                <a:gd name="T37" fmla="*/ 36 h 178"/>
                <a:gd name="T38" fmla="*/ 44 w 290"/>
                <a:gd name="T39" fmla="*/ 44 h 178"/>
                <a:gd name="T40" fmla="*/ 32 w 290"/>
                <a:gd name="T41" fmla="*/ 56 h 178"/>
                <a:gd name="T42" fmla="*/ 10 w 290"/>
                <a:gd name="T43" fmla="*/ 56 h 178"/>
                <a:gd name="T44" fmla="*/ 0 w 290"/>
                <a:gd name="T45" fmla="*/ 70 h 178"/>
                <a:gd name="T46" fmla="*/ 14 w 290"/>
                <a:gd name="T47" fmla="*/ 80 h 178"/>
                <a:gd name="T48" fmla="*/ 28 w 290"/>
                <a:gd name="T49" fmla="*/ 82 h 178"/>
                <a:gd name="T50" fmla="*/ 30 w 290"/>
                <a:gd name="T51" fmla="*/ 94 h 178"/>
                <a:gd name="T52" fmla="*/ 46 w 290"/>
                <a:gd name="T53" fmla="*/ 116 h 178"/>
                <a:gd name="T54" fmla="*/ 28 w 290"/>
                <a:gd name="T55" fmla="*/ 154 h 178"/>
                <a:gd name="T56" fmla="*/ 38 w 290"/>
                <a:gd name="T57" fmla="*/ 164 h 178"/>
                <a:gd name="T58" fmla="*/ 56 w 290"/>
                <a:gd name="T59" fmla="*/ 166 h 178"/>
                <a:gd name="T60" fmla="*/ 74 w 290"/>
                <a:gd name="T61" fmla="*/ 154 h 178"/>
                <a:gd name="T62" fmla="*/ 88 w 290"/>
                <a:gd name="T63" fmla="*/ 156 h 178"/>
                <a:gd name="T64" fmla="*/ 104 w 290"/>
                <a:gd name="T65" fmla="*/ 140 h 178"/>
                <a:gd name="T66" fmla="*/ 116 w 290"/>
                <a:gd name="T67" fmla="*/ 138 h 178"/>
                <a:gd name="T68" fmla="*/ 110 w 290"/>
                <a:gd name="T69" fmla="*/ 124 h 178"/>
                <a:gd name="T70" fmla="*/ 124 w 290"/>
                <a:gd name="T71" fmla="*/ 104 h 178"/>
                <a:gd name="T72" fmla="*/ 144 w 290"/>
                <a:gd name="T73" fmla="*/ 114 h 178"/>
                <a:gd name="T74" fmla="*/ 146 w 290"/>
                <a:gd name="T75" fmla="*/ 124 h 178"/>
                <a:gd name="T76" fmla="*/ 156 w 290"/>
                <a:gd name="T77" fmla="*/ 126 h 178"/>
                <a:gd name="T78" fmla="*/ 168 w 290"/>
                <a:gd name="T79" fmla="*/ 176 h 178"/>
                <a:gd name="T80" fmla="*/ 178 w 290"/>
                <a:gd name="T81" fmla="*/ 178 h 178"/>
                <a:gd name="T82" fmla="*/ 188 w 290"/>
                <a:gd name="T83" fmla="*/ 172 h 178"/>
                <a:gd name="T84" fmla="*/ 204 w 290"/>
                <a:gd name="T85" fmla="*/ 166 h 178"/>
                <a:gd name="T86" fmla="*/ 220 w 290"/>
                <a:gd name="T87" fmla="*/ 156 h 178"/>
                <a:gd name="T88" fmla="*/ 234 w 290"/>
                <a:gd name="T89" fmla="*/ 154 h 178"/>
                <a:gd name="T90" fmla="*/ 246 w 290"/>
                <a:gd name="T91" fmla="*/ 158 h 178"/>
                <a:gd name="T92" fmla="*/ 278 w 290"/>
                <a:gd name="T93" fmla="*/ 148 h 178"/>
                <a:gd name="T94" fmla="*/ 286 w 290"/>
                <a:gd name="T95" fmla="*/ 150 h 178"/>
                <a:gd name="T96" fmla="*/ 290 w 290"/>
                <a:gd name="T97" fmla="*/ 140 h 178"/>
                <a:gd name="T98" fmla="*/ 290 w 290"/>
                <a:gd name="T99" fmla="*/ 126 h 178"/>
                <a:gd name="T100" fmla="*/ 282 w 290"/>
                <a:gd name="T101" fmla="*/ 118 h 178"/>
                <a:gd name="T102" fmla="*/ 270 w 290"/>
                <a:gd name="T103" fmla="*/ 98 h 178"/>
                <a:gd name="T104" fmla="*/ 248 w 290"/>
                <a:gd name="T105" fmla="*/ 88 h 178"/>
                <a:gd name="T106" fmla="*/ 238 w 290"/>
                <a:gd name="T107" fmla="*/ 96 h 178"/>
                <a:gd name="T108" fmla="*/ 230 w 290"/>
                <a:gd name="T109" fmla="*/ 94 h 178"/>
                <a:gd name="T110" fmla="*/ 230 w 290"/>
                <a:gd name="T111" fmla="*/ 80 h 178"/>
                <a:gd name="T112" fmla="*/ 214 w 290"/>
                <a:gd name="T113" fmla="*/ 62 h 178"/>
                <a:gd name="T114" fmla="*/ 164 w 290"/>
                <a:gd name="T115" fmla="*/ 70 h 178"/>
                <a:gd name="T116" fmla="*/ 152 w 290"/>
                <a:gd name="T117" fmla="*/ 6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90" h="178">
                  <a:moveTo>
                    <a:pt x="152" y="60"/>
                  </a:moveTo>
                  <a:lnTo>
                    <a:pt x="140" y="58"/>
                  </a:lnTo>
                  <a:lnTo>
                    <a:pt x="118" y="60"/>
                  </a:lnTo>
                  <a:lnTo>
                    <a:pt x="108" y="56"/>
                  </a:lnTo>
                  <a:lnTo>
                    <a:pt x="94" y="58"/>
                  </a:lnTo>
                  <a:lnTo>
                    <a:pt x="70" y="56"/>
                  </a:lnTo>
                  <a:lnTo>
                    <a:pt x="62" y="48"/>
                  </a:lnTo>
                  <a:lnTo>
                    <a:pt x="72" y="38"/>
                  </a:lnTo>
                  <a:lnTo>
                    <a:pt x="102" y="42"/>
                  </a:lnTo>
                  <a:lnTo>
                    <a:pt x="108" y="32"/>
                  </a:lnTo>
                  <a:lnTo>
                    <a:pt x="102" y="26"/>
                  </a:lnTo>
                  <a:lnTo>
                    <a:pt x="98" y="18"/>
                  </a:lnTo>
                  <a:lnTo>
                    <a:pt x="100" y="8"/>
                  </a:lnTo>
                  <a:lnTo>
                    <a:pt x="94" y="0"/>
                  </a:lnTo>
                  <a:lnTo>
                    <a:pt x="78" y="12"/>
                  </a:lnTo>
                  <a:lnTo>
                    <a:pt x="58" y="14"/>
                  </a:lnTo>
                  <a:lnTo>
                    <a:pt x="58" y="26"/>
                  </a:lnTo>
                  <a:lnTo>
                    <a:pt x="44" y="26"/>
                  </a:lnTo>
                  <a:lnTo>
                    <a:pt x="36" y="36"/>
                  </a:lnTo>
                  <a:lnTo>
                    <a:pt x="44" y="44"/>
                  </a:lnTo>
                  <a:lnTo>
                    <a:pt x="32" y="56"/>
                  </a:lnTo>
                  <a:lnTo>
                    <a:pt x="10" y="56"/>
                  </a:lnTo>
                  <a:lnTo>
                    <a:pt x="0" y="70"/>
                  </a:lnTo>
                  <a:lnTo>
                    <a:pt x="14" y="80"/>
                  </a:lnTo>
                  <a:lnTo>
                    <a:pt x="28" y="82"/>
                  </a:lnTo>
                  <a:lnTo>
                    <a:pt x="30" y="94"/>
                  </a:lnTo>
                  <a:lnTo>
                    <a:pt x="46" y="116"/>
                  </a:lnTo>
                  <a:lnTo>
                    <a:pt x="28" y="154"/>
                  </a:lnTo>
                  <a:lnTo>
                    <a:pt x="38" y="164"/>
                  </a:lnTo>
                  <a:lnTo>
                    <a:pt x="56" y="166"/>
                  </a:lnTo>
                  <a:lnTo>
                    <a:pt x="74" y="154"/>
                  </a:lnTo>
                  <a:lnTo>
                    <a:pt x="88" y="156"/>
                  </a:lnTo>
                  <a:lnTo>
                    <a:pt x="104" y="140"/>
                  </a:lnTo>
                  <a:lnTo>
                    <a:pt x="116" y="138"/>
                  </a:lnTo>
                  <a:lnTo>
                    <a:pt x="110" y="124"/>
                  </a:lnTo>
                  <a:lnTo>
                    <a:pt x="124" y="104"/>
                  </a:lnTo>
                  <a:lnTo>
                    <a:pt x="144" y="114"/>
                  </a:lnTo>
                  <a:lnTo>
                    <a:pt x="146" y="124"/>
                  </a:lnTo>
                  <a:lnTo>
                    <a:pt x="156" y="126"/>
                  </a:lnTo>
                  <a:lnTo>
                    <a:pt x="168" y="176"/>
                  </a:lnTo>
                  <a:lnTo>
                    <a:pt x="178" y="178"/>
                  </a:lnTo>
                  <a:lnTo>
                    <a:pt x="188" y="172"/>
                  </a:lnTo>
                  <a:lnTo>
                    <a:pt x="204" y="166"/>
                  </a:lnTo>
                  <a:lnTo>
                    <a:pt x="220" y="156"/>
                  </a:lnTo>
                  <a:lnTo>
                    <a:pt x="234" y="154"/>
                  </a:lnTo>
                  <a:lnTo>
                    <a:pt x="246" y="158"/>
                  </a:lnTo>
                  <a:lnTo>
                    <a:pt x="278" y="148"/>
                  </a:lnTo>
                  <a:lnTo>
                    <a:pt x="286" y="150"/>
                  </a:lnTo>
                  <a:lnTo>
                    <a:pt x="290" y="140"/>
                  </a:lnTo>
                  <a:lnTo>
                    <a:pt x="290" y="126"/>
                  </a:lnTo>
                  <a:lnTo>
                    <a:pt x="282" y="118"/>
                  </a:lnTo>
                  <a:lnTo>
                    <a:pt x="270" y="98"/>
                  </a:lnTo>
                  <a:lnTo>
                    <a:pt x="248" y="88"/>
                  </a:lnTo>
                  <a:lnTo>
                    <a:pt x="238" y="96"/>
                  </a:lnTo>
                  <a:lnTo>
                    <a:pt x="230" y="94"/>
                  </a:lnTo>
                  <a:lnTo>
                    <a:pt x="230" y="80"/>
                  </a:lnTo>
                  <a:lnTo>
                    <a:pt x="214" y="62"/>
                  </a:lnTo>
                  <a:lnTo>
                    <a:pt x="164" y="70"/>
                  </a:lnTo>
                  <a:lnTo>
                    <a:pt x="152" y="6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88" name="Freeform 713"/>
            <p:cNvSpPr>
              <a:spLocks/>
            </p:cNvSpPr>
            <p:nvPr/>
          </p:nvSpPr>
          <p:spPr bwMode="auto">
            <a:xfrm>
              <a:off x="6845430" y="1305431"/>
              <a:ext cx="85803" cy="71055"/>
            </a:xfrm>
            <a:custGeom>
              <a:avLst/>
              <a:gdLst>
                <a:gd name="T0" fmla="*/ 110 w 128"/>
                <a:gd name="T1" fmla="*/ 70 h 106"/>
                <a:gd name="T2" fmla="*/ 88 w 128"/>
                <a:gd name="T3" fmla="*/ 58 h 106"/>
                <a:gd name="T4" fmla="*/ 90 w 128"/>
                <a:gd name="T5" fmla="*/ 40 h 106"/>
                <a:gd name="T6" fmla="*/ 74 w 128"/>
                <a:gd name="T7" fmla="*/ 30 h 106"/>
                <a:gd name="T8" fmla="*/ 74 w 128"/>
                <a:gd name="T9" fmla="*/ 20 h 106"/>
                <a:gd name="T10" fmla="*/ 64 w 128"/>
                <a:gd name="T11" fmla="*/ 10 h 106"/>
                <a:gd name="T12" fmla="*/ 62 w 128"/>
                <a:gd name="T13" fmla="*/ 0 h 106"/>
                <a:gd name="T14" fmla="*/ 54 w 128"/>
                <a:gd name="T15" fmla="*/ 2 h 106"/>
                <a:gd name="T16" fmla="*/ 22 w 128"/>
                <a:gd name="T17" fmla="*/ 0 h 106"/>
                <a:gd name="T18" fmla="*/ 8 w 128"/>
                <a:gd name="T19" fmla="*/ 6 h 106"/>
                <a:gd name="T20" fmla="*/ 0 w 128"/>
                <a:gd name="T21" fmla="*/ 4 h 106"/>
                <a:gd name="T22" fmla="*/ 2 w 128"/>
                <a:gd name="T23" fmla="*/ 10 h 106"/>
                <a:gd name="T24" fmla="*/ 8 w 128"/>
                <a:gd name="T25" fmla="*/ 18 h 106"/>
                <a:gd name="T26" fmla="*/ 14 w 128"/>
                <a:gd name="T27" fmla="*/ 46 h 106"/>
                <a:gd name="T28" fmla="*/ 28 w 128"/>
                <a:gd name="T29" fmla="*/ 54 h 106"/>
                <a:gd name="T30" fmla="*/ 48 w 128"/>
                <a:gd name="T31" fmla="*/ 54 h 106"/>
                <a:gd name="T32" fmla="*/ 52 w 128"/>
                <a:gd name="T33" fmla="*/ 62 h 106"/>
                <a:gd name="T34" fmla="*/ 62 w 128"/>
                <a:gd name="T35" fmla="*/ 68 h 106"/>
                <a:gd name="T36" fmla="*/ 62 w 128"/>
                <a:gd name="T37" fmla="*/ 70 h 106"/>
                <a:gd name="T38" fmla="*/ 72 w 128"/>
                <a:gd name="T39" fmla="*/ 68 h 106"/>
                <a:gd name="T40" fmla="*/ 80 w 128"/>
                <a:gd name="T41" fmla="*/ 72 h 106"/>
                <a:gd name="T42" fmla="*/ 94 w 128"/>
                <a:gd name="T43" fmla="*/ 72 h 106"/>
                <a:gd name="T44" fmla="*/ 102 w 128"/>
                <a:gd name="T45" fmla="*/ 80 h 106"/>
                <a:gd name="T46" fmla="*/ 102 w 128"/>
                <a:gd name="T47" fmla="*/ 90 h 106"/>
                <a:gd name="T48" fmla="*/ 110 w 128"/>
                <a:gd name="T49" fmla="*/ 94 h 106"/>
                <a:gd name="T50" fmla="*/ 114 w 128"/>
                <a:gd name="T51" fmla="*/ 106 h 106"/>
                <a:gd name="T52" fmla="*/ 128 w 128"/>
                <a:gd name="T53" fmla="*/ 106 h 106"/>
                <a:gd name="T54" fmla="*/ 122 w 128"/>
                <a:gd name="T55" fmla="*/ 80 h 106"/>
                <a:gd name="T56" fmla="*/ 110 w 128"/>
                <a:gd name="T57" fmla="*/ 7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8" h="106">
                  <a:moveTo>
                    <a:pt x="110" y="70"/>
                  </a:moveTo>
                  <a:lnTo>
                    <a:pt x="88" y="58"/>
                  </a:lnTo>
                  <a:lnTo>
                    <a:pt x="90" y="40"/>
                  </a:lnTo>
                  <a:lnTo>
                    <a:pt x="74" y="30"/>
                  </a:lnTo>
                  <a:lnTo>
                    <a:pt x="74" y="20"/>
                  </a:lnTo>
                  <a:lnTo>
                    <a:pt x="64" y="10"/>
                  </a:lnTo>
                  <a:lnTo>
                    <a:pt x="62" y="0"/>
                  </a:lnTo>
                  <a:lnTo>
                    <a:pt x="54" y="2"/>
                  </a:lnTo>
                  <a:lnTo>
                    <a:pt x="22" y="0"/>
                  </a:lnTo>
                  <a:lnTo>
                    <a:pt x="8" y="6"/>
                  </a:lnTo>
                  <a:lnTo>
                    <a:pt x="0" y="4"/>
                  </a:lnTo>
                  <a:lnTo>
                    <a:pt x="2" y="10"/>
                  </a:lnTo>
                  <a:lnTo>
                    <a:pt x="8" y="18"/>
                  </a:lnTo>
                  <a:lnTo>
                    <a:pt x="14" y="46"/>
                  </a:lnTo>
                  <a:lnTo>
                    <a:pt x="28" y="54"/>
                  </a:lnTo>
                  <a:lnTo>
                    <a:pt x="48" y="54"/>
                  </a:lnTo>
                  <a:lnTo>
                    <a:pt x="52" y="62"/>
                  </a:lnTo>
                  <a:lnTo>
                    <a:pt x="62" y="68"/>
                  </a:lnTo>
                  <a:lnTo>
                    <a:pt x="62" y="70"/>
                  </a:lnTo>
                  <a:lnTo>
                    <a:pt x="72" y="68"/>
                  </a:lnTo>
                  <a:lnTo>
                    <a:pt x="80" y="72"/>
                  </a:lnTo>
                  <a:lnTo>
                    <a:pt x="94" y="72"/>
                  </a:lnTo>
                  <a:lnTo>
                    <a:pt x="102" y="80"/>
                  </a:lnTo>
                  <a:lnTo>
                    <a:pt x="102" y="90"/>
                  </a:lnTo>
                  <a:lnTo>
                    <a:pt x="110" y="94"/>
                  </a:lnTo>
                  <a:lnTo>
                    <a:pt x="114" y="106"/>
                  </a:lnTo>
                  <a:lnTo>
                    <a:pt x="128" y="106"/>
                  </a:lnTo>
                  <a:lnTo>
                    <a:pt x="122" y="80"/>
                  </a:lnTo>
                  <a:lnTo>
                    <a:pt x="110" y="7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89" name="Freeform 714"/>
            <p:cNvSpPr>
              <a:spLocks/>
            </p:cNvSpPr>
            <p:nvPr/>
          </p:nvSpPr>
          <p:spPr bwMode="auto">
            <a:xfrm>
              <a:off x="6310506" y="785255"/>
              <a:ext cx="12066" cy="6703"/>
            </a:xfrm>
            <a:custGeom>
              <a:avLst/>
              <a:gdLst>
                <a:gd name="T0" fmla="*/ 12 w 18"/>
                <a:gd name="T1" fmla="*/ 8 h 10"/>
                <a:gd name="T2" fmla="*/ 18 w 18"/>
                <a:gd name="T3" fmla="*/ 0 h 10"/>
                <a:gd name="T4" fmla="*/ 6 w 18"/>
                <a:gd name="T5" fmla="*/ 2 h 10"/>
                <a:gd name="T6" fmla="*/ 0 w 18"/>
                <a:gd name="T7" fmla="*/ 10 h 10"/>
                <a:gd name="T8" fmla="*/ 12 w 18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0">
                  <a:moveTo>
                    <a:pt x="12" y="8"/>
                  </a:moveTo>
                  <a:lnTo>
                    <a:pt x="18" y="0"/>
                  </a:lnTo>
                  <a:lnTo>
                    <a:pt x="6" y="2"/>
                  </a:lnTo>
                  <a:lnTo>
                    <a:pt x="0" y="10"/>
                  </a:lnTo>
                  <a:lnTo>
                    <a:pt x="1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90" name="Freeform 715"/>
            <p:cNvSpPr>
              <a:spLocks/>
            </p:cNvSpPr>
            <p:nvPr/>
          </p:nvSpPr>
          <p:spPr bwMode="auto">
            <a:xfrm>
              <a:off x="6302462" y="781233"/>
              <a:ext cx="5363" cy="4022"/>
            </a:xfrm>
            <a:custGeom>
              <a:avLst/>
              <a:gdLst>
                <a:gd name="T0" fmla="*/ 0 w 8"/>
                <a:gd name="T1" fmla="*/ 2 h 6"/>
                <a:gd name="T2" fmla="*/ 2 w 8"/>
                <a:gd name="T3" fmla="*/ 0 h 6"/>
                <a:gd name="T4" fmla="*/ 8 w 8"/>
                <a:gd name="T5" fmla="*/ 2 h 6"/>
                <a:gd name="T6" fmla="*/ 6 w 8"/>
                <a:gd name="T7" fmla="*/ 6 h 6"/>
                <a:gd name="T8" fmla="*/ 0 w 8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0" y="2"/>
                  </a:moveTo>
                  <a:lnTo>
                    <a:pt x="2" y="0"/>
                  </a:lnTo>
                  <a:lnTo>
                    <a:pt x="8" y="2"/>
                  </a:lnTo>
                  <a:lnTo>
                    <a:pt x="6" y="6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91" name="Freeform 716"/>
            <p:cNvSpPr>
              <a:spLocks/>
            </p:cNvSpPr>
            <p:nvPr/>
          </p:nvSpPr>
          <p:spPr bwMode="auto">
            <a:xfrm>
              <a:off x="6285033" y="700793"/>
              <a:ext cx="8044" cy="5363"/>
            </a:xfrm>
            <a:custGeom>
              <a:avLst/>
              <a:gdLst>
                <a:gd name="T0" fmla="*/ 6 w 12"/>
                <a:gd name="T1" fmla="*/ 8 h 8"/>
                <a:gd name="T2" fmla="*/ 12 w 12"/>
                <a:gd name="T3" fmla="*/ 6 h 8"/>
                <a:gd name="T4" fmla="*/ 8 w 12"/>
                <a:gd name="T5" fmla="*/ 0 h 8"/>
                <a:gd name="T6" fmla="*/ 0 w 12"/>
                <a:gd name="T7" fmla="*/ 2 h 8"/>
                <a:gd name="T8" fmla="*/ 0 w 12"/>
                <a:gd name="T9" fmla="*/ 6 h 8"/>
                <a:gd name="T10" fmla="*/ 6 w 12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8">
                  <a:moveTo>
                    <a:pt x="6" y="8"/>
                  </a:moveTo>
                  <a:lnTo>
                    <a:pt x="12" y="6"/>
                  </a:lnTo>
                  <a:lnTo>
                    <a:pt x="8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6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92" name="Freeform 717"/>
            <p:cNvSpPr>
              <a:spLocks/>
            </p:cNvSpPr>
            <p:nvPr/>
          </p:nvSpPr>
          <p:spPr bwMode="auto">
            <a:xfrm>
              <a:off x="6315868" y="684706"/>
              <a:ext cx="5363" cy="5363"/>
            </a:xfrm>
            <a:custGeom>
              <a:avLst/>
              <a:gdLst>
                <a:gd name="T0" fmla="*/ 0 w 8"/>
                <a:gd name="T1" fmla="*/ 8 h 8"/>
                <a:gd name="T2" fmla="*/ 8 w 8"/>
                <a:gd name="T3" fmla="*/ 4 h 8"/>
                <a:gd name="T4" fmla="*/ 6 w 8"/>
                <a:gd name="T5" fmla="*/ 0 h 8"/>
                <a:gd name="T6" fmla="*/ 0 w 8"/>
                <a:gd name="T7" fmla="*/ 4 h 8"/>
                <a:gd name="T8" fmla="*/ 0 w 8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8"/>
                  </a:moveTo>
                  <a:lnTo>
                    <a:pt x="8" y="4"/>
                  </a:lnTo>
                  <a:lnTo>
                    <a:pt x="6" y="0"/>
                  </a:lnTo>
                  <a:lnTo>
                    <a:pt x="0" y="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93" name="Freeform 718"/>
            <p:cNvSpPr>
              <a:spLocks/>
            </p:cNvSpPr>
            <p:nvPr/>
          </p:nvSpPr>
          <p:spPr bwMode="auto">
            <a:xfrm>
              <a:off x="6262241" y="779893"/>
              <a:ext cx="17428" cy="10726"/>
            </a:xfrm>
            <a:custGeom>
              <a:avLst/>
              <a:gdLst>
                <a:gd name="T0" fmla="*/ 0 w 26"/>
                <a:gd name="T1" fmla="*/ 10 h 16"/>
                <a:gd name="T2" fmla="*/ 0 w 26"/>
                <a:gd name="T3" fmla="*/ 4 h 16"/>
                <a:gd name="T4" fmla="*/ 16 w 26"/>
                <a:gd name="T5" fmla="*/ 0 h 16"/>
                <a:gd name="T6" fmla="*/ 26 w 26"/>
                <a:gd name="T7" fmla="*/ 4 h 16"/>
                <a:gd name="T8" fmla="*/ 20 w 26"/>
                <a:gd name="T9" fmla="*/ 6 h 16"/>
                <a:gd name="T10" fmla="*/ 18 w 26"/>
                <a:gd name="T11" fmla="*/ 16 h 16"/>
                <a:gd name="T12" fmla="*/ 14 w 26"/>
                <a:gd name="T13" fmla="*/ 12 h 16"/>
                <a:gd name="T14" fmla="*/ 0 w 26"/>
                <a:gd name="T1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6">
                  <a:moveTo>
                    <a:pt x="0" y="10"/>
                  </a:moveTo>
                  <a:lnTo>
                    <a:pt x="0" y="4"/>
                  </a:lnTo>
                  <a:lnTo>
                    <a:pt x="16" y="0"/>
                  </a:lnTo>
                  <a:lnTo>
                    <a:pt x="26" y="4"/>
                  </a:lnTo>
                  <a:lnTo>
                    <a:pt x="20" y="6"/>
                  </a:lnTo>
                  <a:lnTo>
                    <a:pt x="18" y="16"/>
                  </a:lnTo>
                  <a:lnTo>
                    <a:pt x="14" y="1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94" name="Freeform 719"/>
            <p:cNvSpPr>
              <a:spLocks/>
            </p:cNvSpPr>
            <p:nvPr/>
          </p:nvSpPr>
          <p:spPr bwMode="auto">
            <a:xfrm>
              <a:off x="6266264" y="533211"/>
              <a:ext cx="221210" cy="260088"/>
            </a:xfrm>
            <a:custGeom>
              <a:avLst/>
              <a:gdLst>
                <a:gd name="T0" fmla="*/ 286 w 330"/>
                <a:gd name="T1" fmla="*/ 330 h 388"/>
                <a:gd name="T2" fmla="*/ 328 w 330"/>
                <a:gd name="T3" fmla="*/ 276 h 388"/>
                <a:gd name="T4" fmla="*/ 292 w 330"/>
                <a:gd name="T5" fmla="*/ 236 h 388"/>
                <a:gd name="T6" fmla="*/ 284 w 330"/>
                <a:gd name="T7" fmla="*/ 208 h 388"/>
                <a:gd name="T8" fmla="*/ 274 w 330"/>
                <a:gd name="T9" fmla="*/ 190 h 388"/>
                <a:gd name="T10" fmla="*/ 272 w 330"/>
                <a:gd name="T11" fmla="*/ 170 h 388"/>
                <a:gd name="T12" fmla="*/ 242 w 330"/>
                <a:gd name="T13" fmla="*/ 112 h 388"/>
                <a:gd name="T14" fmla="*/ 256 w 330"/>
                <a:gd name="T15" fmla="*/ 82 h 388"/>
                <a:gd name="T16" fmla="*/ 224 w 330"/>
                <a:gd name="T17" fmla="*/ 74 h 388"/>
                <a:gd name="T18" fmla="*/ 218 w 330"/>
                <a:gd name="T19" fmla="*/ 42 h 388"/>
                <a:gd name="T20" fmla="*/ 224 w 330"/>
                <a:gd name="T21" fmla="*/ 32 h 388"/>
                <a:gd name="T22" fmla="*/ 228 w 330"/>
                <a:gd name="T23" fmla="*/ 14 h 388"/>
                <a:gd name="T24" fmla="*/ 190 w 330"/>
                <a:gd name="T25" fmla="*/ 0 h 388"/>
                <a:gd name="T26" fmla="*/ 154 w 330"/>
                <a:gd name="T27" fmla="*/ 4 h 388"/>
                <a:gd name="T28" fmla="*/ 136 w 330"/>
                <a:gd name="T29" fmla="*/ 40 h 388"/>
                <a:gd name="T30" fmla="*/ 118 w 330"/>
                <a:gd name="T31" fmla="*/ 54 h 388"/>
                <a:gd name="T32" fmla="*/ 80 w 330"/>
                <a:gd name="T33" fmla="*/ 52 h 388"/>
                <a:gd name="T34" fmla="*/ 16 w 330"/>
                <a:gd name="T35" fmla="*/ 20 h 388"/>
                <a:gd name="T36" fmla="*/ 8 w 330"/>
                <a:gd name="T37" fmla="*/ 34 h 388"/>
                <a:gd name="T38" fmla="*/ 12 w 330"/>
                <a:gd name="T39" fmla="*/ 48 h 388"/>
                <a:gd name="T40" fmla="*/ 60 w 330"/>
                <a:gd name="T41" fmla="*/ 64 h 388"/>
                <a:gd name="T42" fmla="*/ 82 w 330"/>
                <a:gd name="T43" fmla="*/ 96 h 388"/>
                <a:gd name="T44" fmla="*/ 86 w 330"/>
                <a:gd name="T45" fmla="*/ 108 h 388"/>
                <a:gd name="T46" fmla="*/ 94 w 330"/>
                <a:gd name="T47" fmla="*/ 138 h 388"/>
                <a:gd name="T48" fmla="*/ 104 w 330"/>
                <a:gd name="T49" fmla="*/ 158 h 388"/>
                <a:gd name="T50" fmla="*/ 142 w 330"/>
                <a:gd name="T51" fmla="*/ 174 h 388"/>
                <a:gd name="T52" fmla="*/ 150 w 330"/>
                <a:gd name="T53" fmla="*/ 188 h 388"/>
                <a:gd name="T54" fmla="*/ 140 w 330"/>
                <a:gd name="T55" fmla="*/ 192 h 388"/>
                <a:gd name="T56" fmla="*/ 120 w 330"/>
                <a:gd name="T57" fmla="*/ 204 h 388"/>
                <a:gd name="T58" fmla="*/ 102 w 330"/>
                <a:gd name="T59" fmla="*/ 220 h 388"/>
                <a:gd name="T60" fmla="*/ 68 w 330"/>
                <a:gd name="T61" fmla="*/ 250 h 388"/>
                <a:gd name="T62" fmla="*/ 50 w 330"/>
                <a:gd name="T63" fmla="*/ 256 h 388"/>
                <a:gd name="T64" fmla="*/ 30 w 330"/>
                <a:gd name="T65" fmla="*/ 278 h 388"/>
                <a:gd name="T66" fmla="*/ 40 w 330"/>
                <a:gd name="T67" fmla="*/ 314 h 388"/>
                <a:gd name="T68" fmla="*/ 46 w 330"/>
                <a:gd name="T69" fmla="*/ 358 h 388"/>
                <a:gd name="T70" fmla="*/ 66 w 330"/>
                <a:gd name="T71" fmla="*/ 364 h 388"/>
                <a:gd name="T72" fmla="*/ 94 w 330"/>
                <a:gd name="T73" fmla="*/ 370 h 388"/>
                <a:gd name="T74" fmla="*/ 90 w 330"/>
                <a:gd name="T75" fmla="*/ 388 h 388"/>
                <a:gd name="T76" fmla="*/ 112 w 330"/>
                <a:gd name="T77" fmla="*/ 386 h 388"/>
                <a:gd name="T78" fmla="*/ 138 w 330"/>
                <a:gd name="T79" fmla="*/ 384 h 388"/>
                <a:gd name="T80" fmla="*/ 172 w 330"/>
                <a:gd name="T81" fmla="*/ 366 h 388"/>
                <a:gd name="T82" fmla="*/ 198 w 330"/>
                <a:gd name="T83" fmla="*/ 370 h 388"/>
                <a:gd name="T84" fmla="*/ 228 w 330"/>
                <a:gd name="T85" fmla="*/ 366 h 388"/>
                <a:gd name="T86" fmla="*/ 252 w 330"/>
                <a:gd name="T87" fmla="*/ 352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30" h="388">
                  <a:moveTo>
                    <a:pt x="268" y="344"/>
                  </a:moveTo>
                  <a:lnTo>
                    <a:pt x="286" y="330"/>
                  </a:lnTo>
                  <a:lnTo>
                    <a:pt x="310" y="294"/>
                  </a:lnTo>
                  <a:lnTo>
                    <a:pt x="328" y="276"/>
                  </a:lnTo>
                  <a:lnTo>
                    <a:pt x="330" y="260"/>
                  </a:lnTo>
                  <a:lnTo>
                    <a:pt x="292" y="236"/>
                  </a:lnTo>
                  <a:lnTo>
                    <a:pt x="298" y="218"/>
                  </a:lnTo>
                  <a:lnTo>
                    <a:pt x="284" y="208"/>
                  </a:lnTo>
                  <a:lnTo>
                    <a:pt x="280" y="194"/>
                  </a:lnTo>
                  <a:lnTo>
                    <a:pt x="274" y="190"/>
                  </a:lnTo>
                  <a:lnTo>
                    <a:pt x="276" y="174"/>
                  </a:lnTo>
                  <a:lnTo>
                    <a:pt x="272" y="170"/>
                  </a:lnTo>
                  <a:lnTo>
                    <a:pt x="280" y="152"/>
                  </a:lnTo>
                  <a:lnTo>
                    <a:pt x="242" y="112"/>
                  </a:lnTo>
                  <a:lnTo>
                    <a:pt x="258" y="94"/>
                  </a:lnTo>
                  <a:lnTo>
                    <a:pt x="256" y="82"/>
                  </a:lnTo>
                  <a:lnTo>
                    <a:pt x="238" y="74"/>
                  </a:lnTo>
                  <a:lnTo>
                    <a:pt x="224" y="74"/>
                  </a:lnTo>
                  <a:lnTo>
                    <a:pt x="216" y="58"/>
                  </a:lnTo>
                  <a:lnTo>
                    <a:pt x="218" y="42"/>
                  </a:lnTo>
                  <a:lnTo>
                    <a:pt x="224" y="40"/>
                  </a:lnTo>
                  <a:lnTo>
                    <a:pt x="224" y="32"/>
                  </a:lnTo>
                  <a:lnTo>
                    <a:pt x="232" y="22"/>
                  </a:lnTo>
                  <a:lnTo>
                    <a:pt x="228" y="14"/>
                  </a:lnTo>
                  <a:lnTo>
                    <a:pt x="204" y="8"/>
                  </a:lnTo>
                  <a:lnTo>
                    <a:pt x="190" y="0"/>
                  </a:lnTo>
                  <a:lnTo>
                    <a:pt x="172" y="6"/>
                  </a:lnTo>
                  <a:lnTo>
                    <a:pt x="154" y="4"/>
                  </a:lnTo>
                  <a:lnTo>
                    <a:pt x="132" y="20"/>
                  </a:lnTo>
                  <a:lnTo>
                    <a:pt x="136" y="40"/>
                  </a:lnTo>
                  <a:lnTo>
                    <a:pt x="126" y="44"/>
                  </a:lnTo>
                  <a:lnTo>
                    <a:pt x="118" y="54"/>
                  </a:lnTo>
                  <a:lnTo>
                    <a:pt x="86" y="46"/>
                  </a:lnTo>
                  <a:lnTo>
                    <a:pt x="80" y="52"/>
                  </a:lnTo>
                  <a:lnTo>
                    <a:pt x="46" y="50"/>
                  </a:lnTo>
                  <a:lnTo>
                    <a:pt x="16" y="20"/>
                  </a:lnTo>
                  <a:lnTo>
                    <a:pt x="8" y="24"/>
                  </a:lnTo>
                  <a:lnTo>
                    <a:pt x="8" y="34"/>
                  </a:lnTo>
                  <a:lnTo>
                    <a:pt x="0" y="36"/>
                  </a:lnTo>
                  <a:lnTo>
                    <a:pt x="12" y="48"/>
                  </a:lnTo>
                  <a:lnTo>
                    <a:pt x="42" y="62"/>
                  </a:lnTo>
                  <a:lnTo>
                    <a:pt x="60" y="64"/>
                  </a:lnTo>
                  <a:lnTo>
                    <a:pt x="82" y="80"/>
                  </a:lnTo>
                  <a:lnTo>
                    <a:pt x="82" y="96"/>
                  </a:lnTo>
                  <a:lnTo>
                    <a:pt x="88" y="102"/>
                  </a:lnTo>
                  <a:lnTo>
                    <a:pt x="86" y="108"/>
                  </a:lnTo>
                  <a:lnTo>
                    <a:pt x="96" y="122"/>
                  </a:lnTo>
                  <a:lnTo>
                    <a:pt x="94" y="138"/>
                  </a:lnTo>
                  <a:lnTo>
                    <a:pt x="104" y="150"/>
                  </a:lnTo>
                  <a:lnTo>
                    <a:pt x="104" y="158"/>
                  </a:lnTo>
                  <a:lnTo>
                    <a:pt x="120" y="158"/>
                  </a:lnTo>
                  <a:lnTo>
                    <a:pt x="142" y="174"/>
                  </a:lnTo>
                  <a:lnTo>
                    <a:pt x="142" y="182"/>
                  </a:lnTo>
                  <a:lnTo>
                    <a:pt x="150" y="188"/>
                  </a:lnTo>
                  <a:lnTo>
                    <a:pt x="146" y="194"/>
                  </a:lnTo>
                  <a:lnTo>
                    <a:pt x="140" y="192"/>
                  </a:lnTo>
                  <a:lnTo>
                    <a:pt x="122" y="196"/>
                  </a:lnTo>
                  <a:lnTo>
                    <a:pt x="120" y="204"/>
                  </a:lnTo>
                  <a:lnTo>
                    <a:pt x="106" y="216"/>
                  </a:lnTo>
                  <a:lnTo>
                    <a:pt x="102" y="220"/>
                  </a:lnTo>
                  <a:lnTo>
                    <a:pt x="68" y="242"/>
                  </a:lnTo>
                  <a:lnTo>
                    <a:pt x="68" y="250"/>
                  </a:lnTo>
                  <a:lnTo>
                    <a:pt x="54" y="256"/>
                  </a:lnTo>
                  <a:lnTo>
                    <a:pt x="50" y="256"/>
                  </a:lnTo>
                  <a:lnTo>
                    <a:pt x="36" y="262"/>
                  </a:lnTo>
                  <a:lnTo>
                    <a:pt x="30" y="278"/>
                  </a:lnTo>
                  <a:lnTo>
                    <a:pt x="34" y="288"/>
                  </a:lnTo>
                  <a:lnTo>
                    <a:pt x="40" y="314"/>
                  </a:lnTo>
                  <a:lnTo>
                    <a:pt x="42" y="340"/>
                  </a:lnTo>
                  <a:lnTo>
                    <a:pt x="46" y="358"/>
                  </a:lnTo>
                  <a:lnTo>
                    <a:pt x="48" y="364"/>
                  </a:lnTo>
                  <a:lnTo>
                    <a:pt x="66" y="364"/>
                  </a:lnTo>
                  <a:lnTo>
                    <a:pt x="78" y="372"/>
                  </a:lnTo>
                  <a:lnTo>
                    <a:pt x="94" y="370"/>
                  </a:lnTo>
                  <a:lnTo>
                    <a:pt x="86" y="384"/>
                  </a:lnTo>
                  <a:lnTo>
                    <a:pt x="90" y="388"/>
                  </a:lnTo>
                  <a:lnTo>
                    <a:pt x="102" y="388"/>
                  </a:lnTo>
                  <a:lnTo>
                    <a:pt x="112" y="386"/>
                  </a:lnTo>
                  <a:lnTo>
                    <a:pt x="126" y="380"/>
                  </a:lnTo>
                  <a:lnTo>
                    <a:pt x="138" y="384"/>
                  </a:lnTo>
                  <a:lnTo>
                    <a:pt x="148" y="376"/>
                  </a:lnTo>
                  <a:lnTo>
                    <a:pt x="172" y="366"/>
                  </a:lnTo>
                  <a:lnTo>
                    <a:pt x="180" y="372"/>
                  </a:lnTo>
                  <a:lnTo>
                    <a:pt x="198" y="370"/>
                  </a:lnTo>
                  <a:lnTo>
                    <a:pt x="220" y="364"/>
                  </a:lnTo>
                  <a:lnTo>
                    <a:pt x="228" y="366"/>
                  </a:lnTo>
                  <a:lnTo>
                    <a:pt x="242" y="364"/>
                  </a:lnTo>
                  <a:lnTo>
                    <a:pt x="252" y="352"/>
                  </a:lnTo>
                  <a:lnTo>
                    <a:pt x="268" y="34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95" name="Freeform 720"/>
            <p:cNvSpPr>
              <a:spLocks/>
            </p:cNvSpPr>
            <p:nvPr/>
          </p:nvSpPr>
          <p:spPr bwMode="auto">
            <a:xfrm>
              <a:off x="8308092" y="1848400"/>
              <a:ext cx="209143" cy="244000"/>
            </a:xfrm>
            <a:custGeom>
              <a:avLst/>
              <a:gdLst>
                <a:gd name="T0" fmla="*/ 6 w 312"/>
                <a:gd name="T1" fmla="*/ 72 h 364"/>
                <a:gd name="T2" fmla="*/ 18 w 312"/>
                <a:gd name="T3" fmla="*/ 92 h 364"/>
                <a:gd name="T4" fmla="*/ 18 w 312"/>
                <a:gd name="T5" fmla="*/ 114 h 364"/>
                <a:gd name="T6" fmla="*/ 52 w 312"/>
                <a:gd name="T7" fmla="*/ 146 h 364"/>
                <a:gd name="T8" fmla="*/ 54 w 312"/>
                <a:gd name="T9" fmla="*/ 176 h 364"/>
                <a:gd name="T10" fmla="*/ 46 w 312"/>
                <a:gd name="T11" fmla="*/ 210 h 364"/>
                <a:gd name="T12" fmla="*/ 74 w 312"/>
                <a:gd name="T13" fmla="*/ 188 h 364"/>
                <a:gd name="T14" fmla="*/ 96 w 312"/>
                <a:gd name="T15" fmla="*/ 188 h 364"/>
                <a:gd name="T16" fmla="*/ 110 w 312"/>
                <a:gd name="T17" fmla="*/ 196 h 364"/>
                <a:gd name="T18" fmla="*/ 128 w 312"/>
                <a:gd name="T19" fmla="*/ 172 h 364"/>
                <a:gd name="T20" fmla="*/ 172 w 312"/>
                <a:gd name="T21" fmla="*/ 192 h 364"/>
                <a:gd name="T22" fmla="*/ 194 w 312"/>
                <a:gd name="T23" fmla="*/ 242 h 364"/>
                <a:gd name="T24" fmla="*/ 230 w 312"/>
                <a:gd name="T25" fmla="*/ 274 h 364"/>
                <a:gd name="T26" fmla="*/ 230 w 312"/>
                <a:gd name="T27" fmla="*/ 306 h 364"/>
                <a:gd name="T28" fmla="*/ 224 w 312"/>
                <a:gd name="T29" fmla="*/ 348 h 364"/>
                <a:gd name="T30" fmla="*/ 242 w 312"/>
                <a:gd name="T31" fmla="*/ 358 h 364"/>
                <a:gd name="T32" fmla="*/ 262 w 312"/>
                <a:gd name="T33" fmla="*/ 360 h 364"/>
                <a:gd name="T34" fmla="*/ 276 w 312"/>
                <a:gd name="T35" fmla="*/ 338 h 364"/>
                <a:gd name="T36" fmla="*/ 308 w 312"/>
                <a:gd name="T37" fmla="*/ 328 h 364"/>
                <a:gd name="T38" fmla="*/ 300 w 312"/>
                <a:gd name="T39" fmla="*/ 286 h 364"/>
                <a:gd name="T40" fmla="*/ 268 w 312"/>
                <a:gd name="T41" fmla="*/ 254 h 364"/>
                <a:gd name="T42" fmla="*/ 232 w 312"/>
                <a:gd name="T43" fmla="*/ 214 h 364"/>
                <a:gd name="T44" fmla="*/ 204 w 312"/>
                <a:gd name="T45" fmla="*/ 182 h 364"/>
                <a:gd name="T46" fmla="*/ 152 w 312"/>
                <a:gd name="T47" fmla="*/ 130 h 364"/>
                <a:gd name="T48" fmla="*/ 170 w 312"/>
                <a:gd name="T49" fmla="*/ 116 h 364"/>
                <a:gd name="T50" fmla="*/ 168 w 312"/>
                <a:gd name="T51" fmla="*/ 88 h 364"/>
                <a:gd name="T52" fmla="*/ 138 w 312"/>
                <a:gd name="T53" fmla="*/ 64 h 364"/>
                <a:gd name="T54" fmla="*/ 108 w 312"/>
                <a:gd name="T55" fmla="*/ 62 h 364"/>
                <a:gd name="T56" fmla="*/ 64 w 312"/>
                <a:gd name="T57" fmla="*/ 0 h 364"/>
                <a:gd name="T58" fmla="*/ 44 w 312"/>
                <a:gd name="T59" fmla="*/ 10 h 364"/>
                <a:gd name="T60" fmla="*/ 58 w 312"/>
                <a:gd name="T61" fmla="*/ 44 h 364"/>
                <a:gd name="T62" fmla="*/ 30 w 312"/>
                <a:gd name="T63" fmla="*/ 32 h 364"/>
                <a:gd name="T64" fmla="*/ 18 w 312"/>
                <a:gd name="T65" fmla="*/ 62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2" h="364">
                  <a:moveTo>
                    <a:pt x="18" y="62"/>
                  </a:moveTo>
                  <a:lnTo>
                    <a:pt x="6" y="72"/>
                  </a:lnTo>
                  <a:lnTo>
                    <a:pt x="0" y="84"/>
                  </a:lnTo>
                  <a:lnTo>
                    <a:pt x="18" y="92"/>
                  </a:lnTo>
                  <a:lnTo>
                    <a:pt x="20" y="104"/>
                  </a:lnTo>
                  <a:lnTo>
                    <a:pt x="18" y="114"/>
                  </a:lnTo>
                  <a:lnTo>
                    <a:pt x="48" y="124"/>
                  </a:lnTo>
                  <a:lnTo>
                    <a:pt x="52" y="146"/>
                  </a:lnTo>
                  <a:lnTo>
                    <a:pt x="48" y="156"/>
                  </a:lnTo>
                  <a:lnTo>
                    <a:pt x="54" y="176"/>
                  </a:lnTo>
                  <a:lnTo>
                    <a:pt x="46" y="196"/>
                  </a:lnTo>
                  <a:lnTo>
                    <a:pt x="46" y="210"/>
                  </a:lnTo>
                  <a:lnTo>
                    <a:pt x="54" y="212"/>
                  </a:lnTo>
                  <a:lnTo>
                    <a:pt x="74" y="188"/>
                  </a:lnTo>
                  <a:lnTo>
                    <a:pt x="88" y="182"/>
                  </a:lnTo>
                  <a:lnTo>
                    <a:pt x="96" y="188"/>
                  </a:lnTo>
                  <a:lnTo>
                    <a:pt x="98" y="200"/>
                  </a:lnTo>
                  <a:lnTo>
                    <a:pt x="110" y="196"/>
                  </a:lnTo>
                  <a:lnTo>
                    <a:pt x="122" y="188"/>
                  </a:lnTo>
                  <a:lnTo>
                    <a:pt x="128" y="172"/>
                  </a:lnTo>
                  <a:lnTo>
                    <a:pt x="158" y="176"/>
                  </a:lnTo>
                  <a:lnTo>
                    <a:pt x="172" y="192"/>
                  </a:lnTo>
                  <a:lnTo>
                    <a:pt x="194" y="212"/>
                  </a:lnTo>
                  <a:lnTo>
                    <a:pt x="194" y="242"/>
                  </a:lnTo>
                  <a:lnTo>
                    <a:pt x="216" y="272"/>
                  </a:lnTo>
                  <a:lnTo>
                    <a:pt x="230" y="274"/>
                  </a:lnTo>
                  <a:lnTo>
                    <a:pt x="236" y="294"/>
                  </a:lnTo>
                  <a:lnTo>
                    <a:pt x="230" y="306"/>
                  </a:lnTo>
                  <a:lnTo>
                    <a:pt x="234" y="340"/>
                  </a:lnTo>
                  <a:lnTo>
                    <a:pt x="224" y="348"/>
                  </a:lnTo>
                  <a:lnTo>
                    <a:pt x="230" y="358"/>
                  </a:lnTo>
                  <a:lnTo>
                    <a:pt x="242" y="358"/>
                  </a:lnTo>
                  <a:lnTo>
                    <a:pt x="258" y="364"/>
                  </a:lnTo>
                  <a:lnTo>
                    <a:pt x="262" y="360"/>
                  </a:lnTo>
                  <a:lnTo>
                    <a:pt x="256" y="350"/>
                  </a:lnTo>
                  <a:lnTo>
                    <a:pt x="276" y="338"/>
                  </a:lnTo>
                  <a:lnTo>
                    <a:pt x="288" y="342"/>
                  </a:lnTo>
                  <a:lnTo>
                    <a:pt x="308" y="328"/>
                  </a:lnTo>
                  <a:lnTo>
                    <a:pt x="312" y="306"/>
                  </a:lnTo>
                  <a:lnTo>
                    <a:pt x="300" y="286"/>
                  </a:lnTo>
                  <a:lnTo>
                    <a:pt x="300" y="270"/>
                  </a:lnTo>
                  <a:lnTo>
                    <a:pt x="268" y="254"/>
                  </a:lnTo>
                  <a:lnTo>
                    <a:pt x="262" y="232"/>
                  </a:lnTo>
                  <a:lnTo>
                    <a:pt x="232" y="214"/>
                  </a:lnTo>
                  <a:lnTo>
                    <a:pt x="216" y="188"/>
                  </a:lnTo>
                  <a:lnTo>
                    <a:pt x="204" y="182"/>
                  </a:lnTo>
                  <a:lnTo>
                    <a:pt x="194" y="154"/>
                  </a:lnTo>
                  <a:lnTo>
                    <a:pt x="152" y="130"/>
                  </a:lnTo>
                  <a:lnTo>
                    <a:pt x="158" y="118"/>
                  </a:lnTo>
                  <a:lnTo>
                    <a:pt x="170" y="116"/>
                  </a:lnTo>
                  <a:lnTo>
                    <a:pt x="190" y="102"/>
                  </a:lnTo>
                  <a:lnTo>
                    <a:pt x="168" y="88"/>
                  </a:lnTo>
                  <a:lnTo>
                    <a:pt x="152" y="62"/>
                  </a:lnTo>
                  <a:lnTo>
                    <a:pt x="138" y="64"/>
                  </a:lnTo>
                  <a:lnTo>
                    <a:pt x="134" y="70"/>
                  </a:lnTo>
                  <a:lnTo>
                    <a:pt x="108" y="62"/>
                  </a:lnTo>
                  <a:lnTo>
                    <a:pt x="96" y="34"/>
                  </a:lnTo>
                  <a:lnTo>
                    <a:pt x="64" y="0"/>
                  </a:lnTo>
                  <a:lnTo>
                    <a:pt x="46" y="2"/>
                  </a:lnTo>
                  <a:lnTo>
                    <a:pt x="44" y="10"/>
                  </a:lnTo>
                  <a:lnTo>
                    <a:pt x="56" y="26"/>
                  </a:lnTo>
                  <a:lnTo>
                    <a:pt x="58" y="44"/>
                  </a:lnTo>
                  <a:lnTo>
                    <a:pt x="42" y="46"/>
                  </a:lnTo>
                  <a:lnTo>
                    <a:pt x="30" y="32"/>
                  </a:lnTo>
                  <a:lnTo>
                    <a:pt x="20" y="44"/>
                  </a:lnTo>
                  <a:lnTo>
                    <a:pt x="18" y="6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96" name="Freeform 721"/>
            <p:cNvSpPr>
              <a:spLocks/>
            </p:cNvSpPr>
            <p:nvPr/>
          </p:nvSpPr>
          <p:spPr bwMode="auto">
            <a:xfrm>
              <a:off x="7789257" y="999761"/>
              <a:ext cx="752111" cy="297627"/>
            </a:xfrm>
            <a:custGeom>
              <a:avLst/>
              <a:gdLst>
                <a:gd name="T0" fmla="*/ 42 w 1122"/>
                <a:gd name="T1" fmla="*/ 166 h 444"/>
                <a:gd name="T2" fmla="*/ 80 w 1122"/>
                <a:gd name="T3" fmla="*/ 180 h 444"/>
                <a:gd name="T4" fmla="*/ 114 w 1122"/>
                <a:gd name="T5" fmla="*/ 188 h 444"/>
                <a:gd name="T6" fmla="*/ 154 w 1122"/>
                <a:gd name="T7" fmla="*/ 230 h 444"/>
                <a:gd name="T8" fmla="*/ 160 w 1122"/>
                <a:gd name="T9" fmla="*/ 284 h 444"/>
                <a:gd name="T10" fmla="*/ 198 w 1122"/>
                <a:gd name="T11" fmla="*/ 296 h 444"/>
                <a:gd name="T12" fmla="*/ 262 w 1122"/>
                <a:gd name="T13" fmla="*/ 300 h 444"/>
                <a:gd name="T14" fmla="*/ 322 w 1122"/>
                <a:gd name="T15" fmla="*/ 330 h 444"/>
                <a:gd name="T16" fmla="*/ 348 w 1122"/>
                <a:gd name="T17" fmla="*/ 342 h 444"/>
                <a:gd name="T18" fmla="*/ 378 w 1122"/>
                <a:gd name="T19" fmla="*/ 378 h 444"/>
                <a:gd name="T20" fmla="*/ 408 w 1122"/>
                <a:gd name="T21" fmla="*/ 398 h 444"/>
                <a:gd name="T22" fmla="*/ 458 w 1122"/>
                <a:gd name="T23" fmla="*/ 394 h 444"/>
                <a:gd name="T24" fmla="*/ 540 w 1122"/>
                <a:gd name="T25" fmla="*/ 394 h 444"/>
                <a:gd name="T26" fmla="*/ 608 w 1122"/>
                <a:gd name="T27" fmla="*/ 416 h 444"/>
                <a:gd name="T28" fmla="*/ 696 w 1122"/>
                <a:gd name="T29" fmla="*/ 432 h 444"/>
                <a:gd name="T30" fmla="*/ 722 w 1122"/>
                <a:gd name="T31" fmla="*/ 444 h 444"/>
                <a:gd name="T32" fmla="*/ 828 w 1122"/>
                <a:gd name="T33" fmla="*/ 406 h 444"/>
                <a:gd name="T34" fmla="*/ 888 w 1122"/>
                <a:gd name="T35" fmla="*/ 394 h 444"/>
                <a:gd name="T36" fmla="*/ 914 w 1122"/>
                <a:gd name="T37" fmla="*/ 358 h 444"/>
                <a:gd name="T38" fmla="*/ 896 w 1122"/>
                <a:gd name="T39" fmla="*/ 336 h 444"/>
                <a:gd name="T40" fmla="*/ 892 w 1122"/>
                <a:gd name="T41" fmla="*/ 292 h 444"/>
                <a:gd name="T42" fmla="*/ 952 w 1122"/>
                <a:gd name="T43" fmla="*/ 302 h 444"/>
                <a:gd name="T44" fmla="*/ 978 w 1122"/>
                <a:gd name="T45" fmla="*/ 282 h 444"/>
                <a:gd name="T46" fmla="*/ 1024 w 1122"/>
                <a:gd name="T47" fmla="*/ 270 h 444"/>
                <a:gd name="T48" fmla="*/ 1048 w 1122"/>
                <a:gd name="T49" fmla="*/ 244 h 444"/>
                <a:gd name="T50" fmla="*/ 1092 w 1122"/>
                <a:gd name="T51" fmla="*/ 232 h 444"/>
                <a:gd name="T52" fmla="*/ 1118 w 1122"/>
                <a:gd name="T53" fmla="*/ 220 h 444"/>
                <a:gd name="T54" fmla="*/ 1068 w 1122"/>
                <a:gd name="T55" fmla="*/ 188 h 444"/>
                <a:gd name="T56" fmla="*/ 1024 w 1122"/>
                <a:gd name="T57" fmla="*/ 172 h 444"/>
                <a:gd name="T58" fmla="*/ 994 w 1122"/>
                <a:gd name="T59" fmla="*/ 180 h 444"/>
                <a:gd name="T60" fmla="*/ 946 w 1122"/>
                <a:gd name="T61" fmla="*/ 180 h 444"/>
                <a:gd name="T62" fmla="*/ 938 w 1122"/>
                <a:gd name="T63" fmla="*/ 148 h 444"/>
                <a:gd name="T64" fmla="*/ 944 w 1122"/>
                <a:gd name="T65" fmla="*/ 100 h 444"/>
                <a:gd name="T66" fmla="*/ 908 w 1122"/>
                <a:gd name="T67" fmla="*/ 96 h 444"/>
                <a:gd name="T68" fmla="*/ 868 w 1122"/>
                <a:gd name="T69" fmla="*/ 82 h 444"/>
                <a:gd name="T70" fmla="*/ 816 w 1122"/>
                <a:gd name="T71" fmla="*/ 108 h 444"/>
                <a:gd name="T72" fmla="*/ 758 w 1122"/>
                <a:gd name="T73" fmla="*/ 126 h 444"/>
                <a:gd name="T74" fmla="*/ 682 w 1122"/>
                <a:gd name="T75" fmla="*/ 122 h 444"/>
                <a:gd name="T76" fmla="*/ 652 w 1122"/>
                <a:gd name="T77" fmla="*/ 88 h 444"/>
                <a:gd name="T78" fmla="*/ 604 w 1122"/>
                <a:gd name="T79" fmla="*/ 80 h 444"/>
                <a:gd name="T80" fmla="*/ 544 w 1122"/>
                <a:gd name="T81" fmla="*/ 86 h 444"/>
                <a:gd name="T82" fmla="*/ 482 w 1122"/>
                <a:gd name="T83" fmla="*/ 84 h 444"/>
                <a:gd name="T84" fmla="*/ 446 w 1122"/>
                <a:gd name="T85" fmla="*/ 48 h 444"/>
                <a:gd name="T86" fmla="*/ 394 w 1122"/>
                <a:gd name="T87" fmla="*/ 24 h 444"/>
                <a:gd name="T88" fmla="*/ 340 w 1122"/>
                <a:gd name="T89" fmla="*/ 16 h 444"/>
                <a:gd name="T90" fmla="*/ 302 w 1122"/>
                <a:gd name="T91" fmla="*/ 18 h 444"/>
                <a:gd name="T92" fmla="*/ 296 w 1122"/>
                <a:gd name="T93" fmla="*/ 48 h 444"/>
                <a:gd name="T94" fmla="*/ 322 w 1122"/>
                <a:gd name="T95" fmla="*/ 72 h 444"/>
                <a:gd name="T96" fmla="*/ 306 w 1122"/>
                <a:gd name="T97" fmla="*/ 102 h 444"/>
                <a:gd name="T98" fmla="*/ 250 w 1122"/>
                <a:gd name="T99" fmla="*/ 94 h 444"/>
                <a:gd name="T100" fmla="*/ 198 w 1122"/>
                <a:gd name="T101" fmla="*/ 82 h 444"/>
                <a:gd name="T102" fmla="*/ 144 w 1122"/>
                <a:gd name="T103" fmla="*/ 64 h 444"/>
                <a:gd name="T104" fmla="*/ 98 w 1122"/>
                <a:gd name="T105" fmla="*/ 74 h 444"/>
                <a:gd name="T106" fmla="*/ 58 w 1122"/>
                <a:gd name="T107" fmla="*/ 94 h 444"/>
                <a:gd name="T108" fmla="*/ 22 w 1122"/>
                <a:gd name="T109" fmla="*/ 118 h 444"/>
                <a:gd name="T110" fmla="*/ 0 w 1122"/>
                <a:gd name="T111" fmla="*/ 144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22" h="444">
                  <a:moveTo>
                    <a:pt x="22" y="160"/>
                  </a:moveTo>
                  <a:lnTo>
                    <a:pt x="42" y="166"/>
                  </a:lnTo>
                  <a:lnTo>
                    <a:pt x="62" y="180"/>
                  </a:lnTo>
                  <a:lnTo>
                    <a:pt x="80" y="180"/>
                  </a:lnTo>
                  <a:lnTo>
                    <a:pt x="96" y="186"/>
                  </a:lnTo>
                  <a:lnTo>
                    <a:pt x="114" y="188"/>
                  </a:lnTo>
                  <a:lnTo>
                    <a:pt x="136" y="220"/>
                  </a:lnTo>
                  <a:lnTo>
                    <a:pt x="154" y="230"/>
                  </a:lnTo>
                  <a:lnTo>
                    <a:pt x="164" y="262"/>
                  </a:lnTo>
                  <a:lnTo>
                    <a:pt x="160" y="284"/>
                  </a:lnTo>
                  <a:lnTo>
                    <a:pt x="170" y="292"/>
                  </a:lnTo>
                  <a:lnTo>
                    <a:pt x="198" y="296"/>
                  </a:lnTo>
                  <a:lnTo>
                    <a:pt x="248" y="294"/>
                  </a:lnTo>
                  <a:lnTo>
                    <a:pt x="262" y="300"/>
                  </a:lnTo>
                  <a:lnTo>
                    <a:pt x="290" y="316"/>
                  </a:lnTo>
                  <a:lnTo>
                    <a:pt x="322" y="330"/>
                  </a:lnTo>
                  <a:lnTo>
                    <a:pt x="348" y="336"/>
                  </a:lnTo>
                  <a:lnTo>
                    <a:pt x="348" y="342"/>
                  </a:lnTo>
                  <a:lnTo>
                    <a:pt x="368" y="354"/>
                  </a:lnTo>
                  <a:lnTo>
                    <a:pt x="378" y="378"/>
                  </a:lnTo>
                  <a:lnTo>
                    <a:pt x="400" y="386"/>
                  </a:lnTo>
                  <a:lnTo>
                    <a:pt x="408" y="398"/>
                  </a:lnTo>
                  <a:lnTo>
                    <a:pt x="444" y="402"/>
                  </a:lnTo>
                  <a:lnTo>
                    <a:pt x="458" y="394"/>
                  </a:lnTo>
                  <a:lnTo>
                    <a:pt x="506" y="400"/>
                  </a:lnTo>
                  <a:lnTo>
                    <a:pt x="540" y="394"/>
                  </a:lnTo>
                  <a:lnTo>
                    <a:pt x="594" y="402"/>
                  </a:lnTo>
                  <a:lnTo>
                    <a:pt x="608" y="416"/>
                  </a:lnTo>
                  <a:lnTo>
                    <a:pt x="674" y="434"/>
                  </a:lnTo>
                  <a:lnTo>
                    <a:pt x="696" y="432"/>
                  </a:lnTo>
                  <a:lnTo>
                    <a:pt x="700" y="440"/>
                  </a:lnTo>
                  <a:lnTo>
                    <a:pt x="722" y="444"/>
                  </a:lnTo>
                  <a:lnTo>
                    <a:pt x="766" y="414"/>
                  </a:lnTo>
                  <a:lnTo>
                    <a:pt x="828" y="406"/>
                  </a:lnTo>
                  <a:lnTo>
                    <a:pt x="858" y="410"/>
                  </a:lnTo>
                  <a:lnTo>
                    <a:pt x="888" y="394"/>
                  </a:lnTo>
                  <a:lnTo>
                    <a:pt x="894" y="370"/>
                  </a:lnTo>
                  <a:lnTo>
                    <a:pt x="914" y="358"/>
                  </a:lnTo>
                  <a:lnTo>
                    <a:pt x="912" y="344"/>
                  </a:lnTo>
                  <a:lnTo>
                    <a:pt x="896" y="336"/>
                  </a:lnTo>
                  <a:lnTo>
                    <a:pt x="888" y="312"/>
                  </a:lnTo>
                  <a:lnTo>
                    <a:pt x="892" y="292"/>
                  </a:lnTo>
                  <a:lnTo>
                    <a:pt x="908" y="288"/>
                  </a:lnTo>
                  <a:lnTo>
                    <a:pt x="952" y="302"/>
                  </a:lnTo>
                  <a:lnTo>
                    <a:pt x="968" y="298"/>
                  </a:lnTo>
                  <a:lnTo>
                    <a:pt x="978" y="282"/>
                  </a:lnTo>
                  <a:lnTo>
                    <a:pt x="1012" y="282"/>
                  </a:lnTo>
                  <a:lnTo>
                    <a:pt x="1024" y="270"/>
                  </a:lnTo>
                  <a:lnTo>
                    <a:pt x="1022" y="254"/>
                  </a:lnTo>
                  <a:lnTo>
                    <a:pt x="1048" y="244"/>
                  </a:lnTo>
                  <a:lnTo>
                    <a:pt x="1068" y="230"/>
                  </a:lnTo>
                  <a:lnTo>
                    <a:pt x="1092" y="232"/>
                  </a:lnTo>
                  <a:lnTo>
                    <a:pt x="1122" y="238"/>
                  </a:lnTo>
                  <a:lnTo>
                    <a:pt x="1118" y="220"/>
                  </a:lnTo>
                  <a:lnTo>
                    <a:pt x="1086" y="196"/>
                  </a:lnTo>
                  <a:lnTo>
                    <a:pt x="1068" y="188"/>
                  </a:lnTo>
                  <a:lnTo>
                    <a:pt x="1058" y="178"/>
                  </a:lnTo>
                  <a:lnTo>
                    <a:pt x="1024" y="172"/>
                  </a:lnTo>
                  <a:lnTo>
                    <a:pt x="1010" y="186"/>
                  </a:lnTo>
                  <a:lnTo>
                    <a:pt x="994" y="180"/>
                  </a:lnTo>
                  <a:lnTo>
                    <a:pt x="962" y="186"/>
                  </a:lnTo>
                  <a:lnTo>
                    <a:pt x="946" y="180"/>
                  </a:lnTo>
                  <a:lnTo>
                    <a:pt x="944" y="160"/>
                  </a:lnTo>
                  <a:lnTo>
                    <a:pt x="938" y="148"/>
                  </a:lnTo>
                  <a:lnTo>
                    <a:pt x="944" y="124"/>
                  </a:lnTo>
                  <a:lnTo>
                    <a:pt x="944" y="100"/>
                  </a:lnTo>
                  <a:lnTo>
                    <a:pt x="926" y="88"/>
                  </a:lnTo>
                  <a:lnTo>
                    <a:pt x="908" y="96"/>
                  </a:lnTo>
                  <a:lnTo>
                    <a:pt x="888" y="96"/>
                  </a:lnTo>
                  <a:lnTo>
                    <a:pt x="868" y="82"/>
                  </a:lnTo>
                  <a:lnTo>
                    <a:pt x="822" y="98"/>
                  </a:lnTo>
                  <a:lnTo>
                    <a:pt x="816" y="108"/>
                  </a:lnTo>
                  <a:lnTo>
                    <a:pt x="772" y="118"/>
                  </a:lnTo>
                  <a:lnTo>
                    <a:pt x="758" y="126"/>
                  </a:lnTo>
                  <a:lnTo>
                    <a:pt x="720" y="124"/>
                  </a:lnTo>
                  <a:lnTo>
                    <a:pt x="682" y="122"/>
                  </a:lnTo>
                  <a:lnTo>
                    <a:pt x="660" y="110"/>
                  </a:lnTo>
                  <a:lnTo>
                    <a:pt x="652" y="88"/>
                  </a:lnTo>
                  <a:lnTo>
                    <a:pt x="618" y="88"/>
                  </a:lnTo>
                  <a:lnTo>
                    <a:pt x="604" y="80"/>
                  </a:lnTo>
                  <a:lnTo>
                    <a:pt x="556" y="78"/>
                  </a:lnTo>
                  <a:lnTo>
                    <a:pt x="544" y="86"/>
                  </a:lnTo>
                  <a:lnTo>
                    <a:pt x="494" y="80"/>
                  </a:lnTo>
                  <a:lnTo>
                    <a:pt x="482" y="84"/>
                  </a:lnTo>
                  <a:lnTo>
                    <a:pt x="446" y="60"/>
                  </a:lnTo>
                  <a:lnTo>
                    <a:pt x="446" y="48"/>
                  </a:lnTo>
                  <a:lnTo>
                    <a:pt x="418" y="24"/>
                  </a:lnTo>
                  <a:lnTo>
                    <a:pt x="394" y="24"/>
                  </a:lnTo>
                  <a:lnTo>
                    <a:pt x="376" y="10"/>
                  </a:lnTo>
                  <a:lnTo>
                    <a:pt x="340" y="16"/>
                  </a:lnTo>
                  <a:lnTo>
                    <a:pt x="304" y="0"/>
                  </a:lnTo>
                  <a:lnTo>
                    <a:pt x="302" y="18"/>
                  </a:lnTo>
                  <a:lnTo>
                    <a:pt x="298" y="22"/>
                  </a:lnTo>
                  <a:lnTo>
                    <a:pt x="296" y="48"/>
                  </a:lnTo>
                  <a:lnTo>
                    <a:pt x="306" y="64"/>
                  </a:lnTo>
                  <a:lnTo>
                    <a:pt x="322" y="72"/>
                  </a:lnTo>
                  <a:lnTo>
                    <a:pt x="324" y="88"/>
                  </a:lnTo>
                  <a:lnTo>
                    <a:pt x="306" y="102"/>
                  </a:lnTo>
                  <a:lnTo>
                    <a:pt x="292" y="96"/>
                  </a:lnTo>
                  <a:lnTo>
                    <a:pt x="250" y="94"/>
                  </a:lnTo>
                  <a:lnTo>
                    <a:pt x="232" y="96"/>
                  </a:lnTo>
                  <a:lnTo>
                    <a:pt x="198" y="82"/>
                  </a:lnTo>
                  <a:lnTo>
                    <a:pt x="184" y="64"/>
                  </a:lnTo>
                  <a:lnTo>
                    <a:pt x="144" y="64"/>
                  </a:lnTo>
                  <a:lnTo>
                    <a:pt x="124" y="60"/>
                  </a:lnTo>
                  <a:lnTo>
                    <a:pt x="98" y="74"/>
                  </a:lnTo>
                  <a:lnTo>
                    <a:pt x="86" y="76"/>
                  </a:lnTo>
                  <a:lnTo>
                    <a:pt x="58" y="94"/>
                  </a:lnTo>
                  <a:lnTo>
                    <a:pt x="50" y="110"/>
                  </a:lnTo>
                  <a:lnTo>
                    <a:pt x="22" y="118"/>
                  </a:lnTo>
                  <a:lnTo>
                    <a:pt x="0" y="128"/>
                  </a:lnTo>
                  <a:lnTo>
                    <a:pt x="0" y="144"/>
                  </a:lnTo>
                  <a:lnTo>
                    <a:pt x="22" y="16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97" name="Freeform 722"/>
            <p:cNvSpPr>
              <a:spLocks/>
            </p:cNvSpPr>
            <p:nvPr/>
          </p:nvSpPr>
          <p:spPr bwMode="auto">
            <a:xfrm>
              <a:off x="7782553" y="1619147"/>
              <a:ext cx="205121" cy="119319"/>
            </a:xfrm>
            <a:custGeom>
              <a:avLst/>
              <a:gdLst>
                <a:gd name="T0" fmla="*/ 2 w 306"/>
                <a:gd name="T1" fmla="*/ 38 h 178"/>
                <a:gd name="T2" fmla="*/ 0 w 306"/>
                <a:gd name="T3" fmla="*/ 60 h 178"/>
                <a:gd name="T4" fmla="*/ 12 w 306"/>
                <a:gd name="T5" fmla="*/ 74 h 178"/>
                <a:gd name="T6" fmla="*/ 20 w 306"/>
                <a:gd name="T7" fmla="*/ 74 h 178"/>
                <a:gd name="T8" fmla="*/ 44 w 306"/>
                <a:gd name="T9" fmla="*/ 100 h 178"/>
                <a:gd name="T10" fmla="*/ 58 w 306"/>
                <a:gd name="T11" fmla="*/ 102 h 178"/>
                <a:gd name="T12" fmla="*/ 100 w 306"/>
                <a:gd name="T13" fmla="*/ 124 h 178"/>
                <a:gd name="T14" fmla="*/ 162 w 306"/>
                <a:gd name="T15" fmla="*/ 128 h 178"/>
                <a:gd name="T16" fmla="*/ 182 w 306"/>
                <a:gd name="T17" fmla="*/ 148 h 178"/>
                <a:gd name="T18" fmla="*/ 196 w 306"/>
                <a:gd name="T19" fmla="*/ 158 h 178"/>
                <a:gd name="T20" fmla="*/ 210 w 306"/>
                <a:gd name="T21" fmla="*/ 158 h 178"/>
                <a:gd name="T22" fmla="*/ 230 w 306"/>
                <a:gd name="T23" fmla="*/ 166 h 178"/>
                <a:gd name="T24" fmla="*/ 238 w 306"/>
                <a:gd name="T25" fmla="*/ 172 h 178"/>
                <a:gd name="T26" fmla="*/ 298 w 306"/>
                <a:gd name="T27" fmla="*/ 178 h 178"/>
                <a:gd name="T28" fmla="*/ 306 w 306"/>
                <a:gd name="T29" fmla="*/ 160 h 178"/>
                <a:gd name="T30" fmla="*/ 296 w 306"/>
                <a:gd name="T31" fmla="*/ 140 h 178"/>
                <a:gd name="T32" fmla="*/ 298 w 306"/>
                <a:gd name="T33" fmla="*/ 114 h 178"/>
                <a:gd name="T34" fmla="*/ 282 w 306"/>
                <a:gd name="T35" fmla="*/ 112 h 178"/>
                <a:gd name="T36" fmla="*/ 266 w 306"/>
                <a:gd name="T37" fmla="*/ 114 h 178"/>
                <a:gd name="T38" fmla="*/ 250 w 306"/>
                <a:gd name="T39" fmla="*/ 108 h 178"/>
                <a:gd name="T40" fmla="*/ 238 w 306"/>
                <a:gd name="T41" fmla="*/ 110 h 178"/>
                <a:gd name="T42" fmla="*/ 226 w 306"/>
                <a:gd name="T43" fmla="*/ 102 h 178"/>
                <a:gd name="T44" fmla="*/ 214 w 306"/>
                <a:gd name="T45" fmla="*/ 102 h 178"/>
                <a:gd name="T46" fmla="*/ 200 w 306"/>
                <a:gd name="T47" fmla="*/ 90 h 178"/>
                <a:gd name="T48" fmla="*/ 188 w 306"/>
                <a:gd name="T49" fmla="*/ 86 h 178"/>
                <a:gd name="T50" fmla="*/ 178 w 306"/>
                <a:gd name="T51" fmla="*/ 72 h 178"/>
                <a:gd name="T52" fmla="*/ 144 w 306"/>
                <a:gd name="T53" fmla="*/ 66 h 178"/>
                <a:gd name="T54" fmla="*/ 134 w 306"/>
                <a:gd name="T55" fmla="*/ 42 h 178"/>
                <a:gd name="T56" fmla="*/ 114 w 306"/>
                <a:gd name="T57" fmla="*/ 46 h 178"/>
                <a:gd name="T58" fmla="*/ 76 w 306"/>
                <a:gd name="T59" fmla="*/ 12 h 178"/>
                <a:gd name="T60" fmla="*/ 50 w 306"/>
                <a:gd name="T61" fmla="*/ 2 h 178"/>
                <a:gd name="T62" fmla="*/ 28 w 306"/>
                <a:gd name="T63" fmla="*/ 4 h 178"/>
                <a:gd name="T64" fmla="*/ 10 w 306"/>
                <a:gd name="T65" fmla="*/ 0 h 178"/>
                <a:gd name="T66" fmla="*/ 12 w 306"/>
                <a:gd name="T67" fmla="*/ 22 h 178"/>
                <a:gd name="T68" fmla="*/ 2 w 306"/>
                <a:gd name="T69" fmla="*/ 3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6" h="178">
                  <a:moveTo>
                    <a:pt x="2" y="38"/>
                  </a:moveTo>
                  <a:lnTo>
                    <a:pt x="0" y="60"/>
                  </a:lnTo>
                  <a:lnTo>
                    <a:pt x="12" y="74"/>
                  </a:lnTo>
                  <a:lnTo>
                    <a:pt x="20" y="74"/>
                  </a:lnTo>
                  <a:lnTo>
                    <a:pt x="44" y="100"/>
                  </a:lnTo>
                  <a:lnTo>
                    <a:pt x="58" y="102"/>
                  </a:lnTo>
                  <a:lnTo>
                    <a:pt x="100" y="124"/>
                  </a:lnTo>
                  <a:lnTo>
                    <a:pt x="162" y="128"/>
                  </a:lnTo>
                  <a:lnTo>
                    <a:pt x="182" y="148"/>
                  </a:lnTo>
                  <a:lnTo>
                    <a:pt x="196" y="158"/>
                  </a:lnTo>
                  <a:lnTo>
                    <a:pt x="210" y="158"/>
                  </a:lnTo>
                  <a:lnTo>
                    <a:pt x="230" y="166"/>
                  </a:lnTo>
                  <a:lnTo>
                    <a:pt x="238" y="172"/>
                  </a:lnTo>
                  <a:lnTo>
                    <a:pt x="298" y="178"/>
                  </a:lnTo>
                  <a:lnTo>
                    <a:pt x="306" y="160"/>
                  </a:lnTo>
                  <a:lnTo>
                    <a:pt x="296" y="140"/>
                  </a:lnTo>
                  <a:lnTo>
                    <a:pt x="298" y="114"/>
                  </a:lnTo>
                  <a:lnTo>
                    <a:pt x="282" y="112"/>
                  </a:lnTo>
                  <a:lnTo>
                    <a:pt x="266" y="114"/>
                  </a:lnTo>
                  <a:lnTo>
                    <a:pt x="250" y="108"/>
                  </a:lnTo>
                  <a:lnTo>
                    <a:pt x="238" y="110"/>
                  </a:lnTo>
                  <a:lnTo>
                    <a:pt x="226" y="102"/>
                  </a:lnTo>
                  <a:lnTo>
                    <a:pt x="214" y="102"/>
                  </a:lnTo>
                  <a:lnTo>
                    <a:pt x="200" y="90"/>
                  </a:lnTo>
                  <a:lnTo>
                    <a:pt x="188" y="86"/>
                  </a:lnTo>
                  <a:lnTo>
                    <a:pt x="178" y="72"/>
                  </a:lnTo>
                  <a:lnTo>
                    <a:pt x="144" y="66"/>
                  </a:lnTo>
                  <a:lnTo>
                    <a:pt x="134" y="42"/>
                  </a:lnTo>
                  <a:lnTo>
                    <a:pt x="114" y="46"/>
                  </a:lnTo>
                  <a:lnTo>
                    <a:pt x="76" y="12"/>
                  </a:lnTo>
                  <a:lnTo>
                    <a:pt x="50" y="2"/>
                  </a:lnTo>
                  <a:lnTo>
                    <a:pt x="28" y="4"/>
                  </a:lnTo>
                  <a:lnTo>
                    <a:pt x="10" y="0"/>
                  </a:lnTo>
                  <a:lnTo>
                    <a:pt x="12" y="22"/>
                  </a:lnTo>
                  <a:lnTo>
                    <a:pt x="2" y="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98" name="Freeform 723"/>
            <p:cNvSpPr>
              <a:spLocks/>
            </p:cNvSpPr>
            <p:nvPr/>
          </p:nvSpPr>
          <p:spPr bwMode="auto">
            <a:xfrm>
              <a:off x="8002421" y="1680817"/>
              <a:ext cx="80439" cy="45582"/>
            </a:xfrm>
            <a:custGeom>
              <a:avLst/>
              <a:gdLst>
                <a:gd name="T0" fmla="*/ 8 w 120"/>
                <a:gd name="T1" fmla="*/ 54 h 68"/>
                <a:gd name="T2" fmla="*/ 44 w 120"/>
                <a:gd name="T3" fmla="*/ 68 h 68"/>
                <a:gd name="T4" fmla="*/ 58 w 120"/>
                <a:gd name="T5" fmla="*/ 62 h 68"/>
                <a:gd name="T6" fmla="*/ 84 w 120"/>
                <a:gd name="T7" fmla="*/ 66 h 68"/>
                <a:gd name="T8" fmla="*/ 114 w 120"/>
                <a:gd name="T9" fmla="*/ 62 h 68"/>
                <a:gd name="T10" fmla="*/ 120 w 120"/>
                <a:gd name="T11" fmla="*/ 52 h 68"/>
                <a:gd name="T12" fmla="*/ 114 w 120"/>
                <a:gd name="T13" fmla="*/ 32 h 68"/>
                <a:gd name="T14" fmla="*/ 100 w 120"/>
                <a:gd name="T15" fmla="*/ 30 h 68"/>
                <a:gd name="T16" fmla="*/ 94 w 120"/>
                <a:gd name="T17" fmla="*/ 20 h 68"/>
                <a:gd name="T18" fmla="*/ 90 w 120"/>
                <a:gd name="T19" fmla="*/ 10 h 68"/>
                <a:gd name="T20" fmla="*/ 68 w 120"/>
                <a:gd name="T21" fmla="*/ 12 h 68"/>
                <a:gd name="T22" fmla="*/ 42 w 120"/>
                <a:gd name="T23" fmla="*/ 0 h 68"/>
                <a:gd name="T24" fmla="*/ 12 w 120"/>
                <a:gd name="T25" fmla="*/ 14 h 68"/>
                <a:gd name="T26" fmla="*/ 6 w 120"/>
                <a:gd name="T27" fmla="*/ 36 h 68"/>
                <a:gd name="T28" fmla="*/ 0 w 120"/>
                <a:gd name="T29" fmla="*/ 40 h 68"/>
                <a:gd name="T30" fmla="*/ 8 w 120"/>
                <a:gd name="T31" fmla="*/ 5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0" h="68">
                  <a:moveTo>
                    <a:pt x="8" y="54"/>
                  </a:moveTo>
                  <a:lnTo>
                    <a:pt x="44" y="68"/>
                  </a:lnTo>
                  <a:lnTo>
                    <a:pt x="58" y="62"/>
                  </a:lnTo>
                  <a:lnTo>
                    <a:pt x="84" y="66"/>
                  </a:lnTo>
                  <a:lnTo>
                    <a:pt x="114" y="62"/>
                  </a:lnTo>
                  <a:lnTo>
                    <a:pt x="120" y="52"/>
                  </a:lnTo>
                  <a:lnTo>
                    <a:pt x="114" y="32"/>
                  </a:lnTo>
                  <a:lnTo>
                    <a:pt x="100" y="30"/>
                  </a:lnTo>
                  <a:lnTo>
                    <a:pt x="94" y="20"/>
                  </a:lnTo>
                  <a:lnTo>
                    <a:pt x="90" y="10"/>
                  </a:lnTo>
                  <a:lnTo>
                    <a:pt x="68" y="12"/>
                  </a:lnTo>
                  <a:lnTo>
                    <a:pt x="42" y="0"/>
                  </a:lnTo>
                  <a:lnTo>
                    <a:pt x="12" y="14"/>
                  </a:lnTo>
                  <a:lnTo>
                    <a:pt x="6" y="36"/>
                  </a:lnTo>
                  <a:lnTo>
                    <a:pt x="0" y="40"/>
                  </a:lnTo>
                  <a:lnTo>
                    <a:pt x="8" y="5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599" name="Freeform 724"/>
            <p:cNvSpPr>
              <a:spLocks/>
            </p:cNvSpPr>
            <p:nvPr/>
          </p:nvSpPr>
          <p:spPr bwMode="auto">
            <a:xfrm>
              <a:off x="5980703" y="800003"/>
              <a:ext cx="5363" cy="8044"/>
            </a:xfrm>
            <a:custGeom>
              <a:avLst/>
              <a:gdLst>
                <a:gd name="T0" fmla="*/ 8 w 8"/>
                <a:gd name="T1" fmla="*/ 12 h 12"/>
                <a:gd name="T2" fmla="*/ 6 w 8"/>
                <a:gd name="T3" fmla="*/ 2 h 12"/>
                <a:gd name="T4" fmla="*/ 0 w 8"/>
                <a:gd name="T5" fmla="*/ 0 h 12"/>
                <a:gd name="T6" fmla="*/ 0 w 8"/>
                <a:gd name="T7" fmla="*/ 10 h 12"/>
                <a:gd name="T8" fmla="*/ 8 w 8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2">
                  <a:moveTo>
                    <a:pt x="8" y="12"/>
                  </a:moveTo>
                  <a:lnTo>
                    <a:pt x="6" y="2"/>
                  </a:lnTo>
                  <a:lnTo>
                    <a:pt x="0" y="0"/>
                  </a:lnTo>
                  <a:lnTo>
                    <a:pt x="0" y="10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00" name="Freeform 725"/>
            <p:cNvSpPr>
              <a:spLocks/>
            </p:cNvSpPr>
            <p:nvPr/>
          </p:nvSpPr>
          <p:spPr bwMode="auto">
            <a:xfrm>
              <a:off x="5979362" y="793299"/>
              <a:ext cx="4022" cy="2681"/>
            </a:xfrm>
            <a:custGeom>
              <a:avLst/>
              <a:gdLst>
                <a:gd name="T0" fmla="*/ 0 w 6"/>
                <a:gd name="T1" fmla="*/ 4 h 4"/>
                <a:gd name="T2" fmla="*/ 6 w 6"/>
                <a:gd name="T3" fmla="*/ 2 h 4"/>
                <a:gd name="T4" fmla="*/ 6 w 6"/>
                <a:gd name="T5" fmla="*/ 0 h 4"/>
                <a:gd name="T6" fmla="*/ 0 w 6"/>
                <a:gd name="T7" fmla="*/ 0 h 4"/>
                <a:gd name="T8" fmla="*/ 0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01" name="Freeform 726"/>
            <p:cNvSpPr>
              <a:spLocks/>
            </p:cNvSpPr>
            <p:nvPr/>
          </p:nvSpPr>
          <p:spPr bwMode="auto">
            <a:xfrm>
              <a:off x="5971319" y="773188"/>
              <a:ext cx="6703" cy="2681"/>
            </a:xfrm>
            <a:custGeom>
              <a:avLst/>
              <a:gdLst>
                <a:gd name="T0" fmla="*/ 10 w 10"/>
                <a:gd name="T1" fmla="*/ 4 h 4"/>
                <a:gd name="T2" fmla="*/ 6 w 10"/>
                <a:gd name="T3" fmla="*/ 4 h 4"/>
                <a:gd name="T4" fmla="*/ 0 w 10"/>
                <a:gd name="T5" fmla="*/ 0 h 4"/>
                <a:gd name="T6" fmla="*/ 8 w 10"/>
                <a:gd name="T7" fmla="*/ 0 h 4"/>
                <a:gd name="T8" fmla="*/ 10 w 10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lnTo>
                    <a:pt x="6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1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02" name="Freeform 727"/>
            <p:cNvSpPr>
              <a:spLocks/>
            </p:cNvSpPr>
            <p:nvPr/>
          </p:nvSpPr>
          <p:spPr bwMode="auto">
            <a:xfrm>
              <a:off x="5971319" y="759783"/>
              <a:ext cx="2681" cy="4022"/>
            </a:xfrm>
            <a:custGeom>
              <a:avLst/>
              <a:gdLst>
                <a:gd name="T0" fmla="*/ 0 w 4"/>
                <a:gd name="T1" fmla="*/ 4 h 6"/>
                <a:gd name="T2" fmla="*/ 2 w 4"/>
                <a:gd name="T3" fmla="*/ 0 h 6"/>
                <a:gd name="T4" fmla="*/ 4 w 4"/>
                <a:gd name="T5" fmla="*/ 2 h 6"/>
                <a:gd name="T6" fmla="*/ 4 w 4"/>
                <a:gd name="T7" fmla="*/ 6 h 6"/>
                <a:gd name="T8" fmla="*/ 0 w 4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4"/>
                  </a:moveTo>
                  <a:lnTo>
                    <a:pt x="2" y="0"/>
                  </a:lnTo>
                  <a:lnTo>
                    <a:pt x="4" y="2"/>
                  </a:lnTo>
                  <a:lnTo>
                    <a:pt x="4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03" name="Freeform 728"/>
            <p:cNvSpPr>
              <a:spLocks/>
            </p:cNvSpPr>
            <p:nvPr/>
          </p:nvSpPr>
          <p:spPr bwMode="auto">
            <a:xfrm>
              <a:off x="5973999" y="731629"/>
              <a:ext cx="5363" cy="6703"/>
            </a:xfrm>
            <a:custGeom>
              <a:avLst/>
              <a:gdLst>
                <a:gd name="T0" fmla="*/ 6 w 8"/>
                <a:gd name="T1" fmla="*/ 0 h 10"/>
                <a:gd name="T2" fmla="*/ 8 w 8"/>
                <a:gd name="T3" fmla="*/ 2 h 10"/>
                <a:gd name="T4" fmla="*/ 4 w 8"/>
                <a:gd name="T5" fmla="*/ 10 h 10"/>
                <a:gd name="T6" fmla="*/ 0 w 8"/>
                <a:gd name="T7" fmla="*/ 6 h 10"/>
                <a:gd name="T8" fmla="*/ 6 w 8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6" y="0"/>
                  </a:moveTo>
                  <a:lnTo>
                    <a:pt x="8" y="2"/>
                  </a:lnTo>
                  <a:lnTo>
                    <a:pt x="4" y="10"/>
                  </a:lnTo>
                  <a:lnTo>
                    <a:pt x="0" y="6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04" name="Freeform 729"/>
            <p:cNvSpPr>
              <a:spLocks/>
            </p:cNvSpPr>
            <p:nvPr/>
          </p:nvSpPr>
          <p:spPr bwMode="auto">
            <a:xfrm>
              <a:off x="6045056" y="690069"/>
              <a:ext cx="13406" cy="8044"/>
            </a:xfrm>
            <a:custGeom>
              <a:avLst/>
              <a:gdLst>
                <a:gd name="T0" fmla="*/ 14 w 20"/>
                <a:gd name="T1" fmla="*/ 0 h 12"/>
                <a:gd name="T2" fmla="*/ 20 w 20"/>
                <a:gd name="T3" fmla="*/ 4 h 12"/>
                <a:gd name="T4" fmla="*/ 20 w 20"/>
                <a:gd name="T5" fmla="*/ 8 h 12"/>
                <a:gd name="T6" fmla="*/ 12 w 20"/>
                <a:gd name="T7" fmla="*/ 6 h 12"/>
                <a:gd name="T8" fmla="*/ 4 w 20"/>
                <a:gd name="T9" fmla="*/ 12 h 12"/>
                <a:gd name="T10" fmla="*/ 0 w 20"/>
                <a:gd name="T11" fmla="*/ 8 h 12"/>
                <a:gd name="T12" fmla="*/ 4 w 20"/>
                <a:gd name="T13" fmla="*/ 0 h 12"/>
                <a:gd name="T14" fmla="*/ 14 w 20"/>
                <a:gd name="T1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2">
                  <a:moveTo>
                    <a:pt x="14" y="0"/>
                  </a:moveTo>
                  <a:lnTo>
                    <a:pt x="20" y="4"/>
                  </a:lnTo>
                  <a:lnTo>
                    <a:pt x="20" y="8"/>
                  </a:lnTo>
                  <a:lnTo>
                    <a:pt x="12" y="6"/>
                  </a:lnTo>
                  <a:lnTo>
                    <a:pt x="4" y="12"/>
                  </a:lnTo>
                  <a:lnTo>
                    <a:pt x="0" y="8"/>
                  </a:lnTo>
                  <a:lnTo>
                    <a:pt x="4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05" name="Freeform 730"/>
            <p:cNvSpPr>
              <a:spLocks/>
            </p:cNvSpPr>
            <p:nvPr/>
          </p:nvSpPr>
          <p:spPr bwMode="auto">
            <a:xfrm>
              <a:off x="6112088" y="648508"/>
              <a:ext cx="6703" cy="4022"/>
            </a:xfrm>
            <a:custGeom>
              <a:avLst/>
              <a:gdLst>
                <a:gd name="T0" fmla="*/ 0 w 10"/>
                <a:gd name="T1" fmla="*/ 2 h 6"/>
                <a:gd name="T2" fmla="*/ 6 w 10"/>
                <a:gd name="T3" fmla="*/ 0 h 6"/>
                <a:gd name="T4" fmla="*/ 10 w 10"/>
                <a:gd name="T5" fmla="*/ 6 h 6"/>
                <a:gd name="T6" fmla="*/ 8 w 10"/>
                <a:gd name="T7" fmla="*/ 6 h 6"/>
                <a:gd name="T8" fmla="*/ 0 w 10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0" y="2"/>
                  </a:moveTo>
                  <a:lnTo>
                    <a:pt x="6" y="0"/>
                  </a:lnTo>
                  <a:lnTo>
                    <a:pt x="10" y="6"/>
                  </a:lnTo>
                  <a:lnTo>
                    <a:pt x="8" y="6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06" name="Freeform 731"/>
            <p:cNvSpPr>
              <a:spLocks/>
            </p:cNvSpPr>
            <p:nvPr/>
          </p:nvSpPr>
          <p:spPr bwMode="auto">
            <a:xfrm>
              <a:off x="6163033" y="560024"/>
              <a:ext cx="29494" cy="16089"/>
            </a:xfrm>
            <a:custGeom>
              <a:avLst/>
              <a:gdLst>
                <a:gd name="T0" fmla="*/ 20 w 44"/>
                <a:gd name="T1" fmla="*/ 8 h 24"/>
                <a:gd name="T2" fmla="*/ 38 w 44"/>
                <a:gd name="T3" fmla="*/ 4 h 24"/>
                <a:gd name="T4" fmla="*/ 42 w 44"/>
                <a:gd name="T5" fmla="*/ 2 h 24"/>
                <a:gd name="T6" fmla="*/ 44 w 44"/>
                <a:gd name="T7" fmla="*/ 6 h 24"/>
                <a:gd name="T8" fmla="*/ 38 w 44"/>
                <a:gd name="T9" fmla="*/ 16 h 24"/>
                <a:gd name="T10" fmla="*/ 24 w 44"/>
                <a:gd name="T11" fmla="*/ 16 h 24"/>
                <a:gd name="T12" fmla="*/ 24 w 44"/>
                <a:gd name="T13" fmla="*/ 20 h 24"/>
                <a:gd name="T14" fmla="*/ 0 w 44"/>
                <a:gd name="T15" fmla="*/ 24 h 24"/>
                <a:gd name="T16" fmla="*/ 0 w 44"/>
                <a:gd name="T17" fmla="*/ 16 h 24"/>
                <a:gd name="T18" fmla="*/ 8 w 44"/>
                <a:gd name="T19" fmla="*/ 10 h 24"/>
                <a:gd name="T20" fmla="*/ 16 w 44"/>
                <a:gd name="T21" fmla="*/ 0 h 24"/>
                <a:gd name="T22" fmla="*/ 22 w 44"/>
                <a:gd name="T23" fmla="*/ 0 h 24"/>
                <a:gd name="T24" fmla="*/ 20 w 44"/>
                <a:gd name="T25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24">
                  <a:moveTo>
                    <a:pt x="20" y="8"/>
                  </a:moveTo>
                  <a:lnTo>
                    <a:pt x="38" y="4"/>
                  </a:lnTo>
                  <a:lnTo>
                    <a:pt x="42" y="2"/>
                  </a:lnTo>
                  <a:lnTo>
                    <a:pt x="44" y="6"/>
                  </a:lnTo>
                  <a:lnTo>
                    <a:pt x="38" y="16"/>
                  </a:lnTo>
                  <a:lnTo>
                    <a:pt x="24" y="16"/>
                  </a:lnTo>
                  <a:lnTo>
                    <a:pt x="24" y="20"/>
                  </a:lnTo>
                  <a:lnTo>
                    <a:pt x="0" y="24"/>
                  </a:lnTo>
                  <a:lnTo>
                    <a:pt x="0" y="16"/>
                  </a:lnTo>
                  <a:lnTo>
                    <a:pt x="8" y="10"/>
                  </a:lnTo>
                  <a:lnTo>
                    <a:pt x="16" y="0"/>
                  </a:lnTo>
                  <a:lnTo>
                    <a:pt x="22" y="0"/>
                  </a:lnTo>
                  <a:lnTo>
                    <a:pt x="2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07" name="Freeform 732"/>
            <p:cNvSpPr>
              <a:spLocks/>
            </p:cNvSpPr>
            <p:nvPr/>
          </p:nvSpPr>
          <p:spPr bwMode="auto">
            <a:xfrm>
              <a:off x="6196549" y="542595"/>
              <a:ext cx="14747" cy="14747"/>
            </a:xfrm>
            <a:custGeom>
              <a:avLst/>
              <a:gdLst>
                <a:gd name="T0" fmla="*/ 4 w 22"/>
                <a:gd name="T1" fmla="*/ 22 h 22"/>
                <a:gd name="T2" fmla="*/ 18 w 22"/>
                <a:gd name="T3" fmla="*/ 18 h 22"/>
                <a:gd name="T4" fmla="*/ 22 w 22"/>
                <a:gd name="T5" fmla="*/ 10 h 22"/>
                <a:gd name="T6" fmla="*/ 20 w 22"/>
                <a:gd name="T7" fmla="*/ 0 h 22"/>
                <a:gd name="T8" fmla="*/ 14 w 22"/>
                <a:gd name="T9" fmla="*/ 2 h 22"/>
                <a:gd name="T10" fmla="*/ 12 w 22"/>
                <a:gd name="T11" fmla="*/ 8 h 22"/>
                <a:gd name="T12" fmla="*/ 2 w 22"/>
                <a:gd name="T13" fmla="*/ 10 h 22"/>
                <a:gd name="T14" fmla="*/ 0 w 22"/>
                <a:gd name="T15" fmla="*/ 18 h 22"/>
                <a:gd name="T16" fmla="*/ 4 w 22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2">
                  <a:moveTo>
                    <a:pt x="4" y="22"/>
                  </a:moveTo>
                  <a:lnTo>
                    <a:pt x="18" y="18"/>
                  </a:lnTo>
                  <a:lnTo>
                    <a:pt x="22" y="10"/>
                  </a:lnTo>
                  <a:lnTo>
                    <a:pt x="20" y="0"/>
                  </a:lnTo>
                  <a:lnTo>
                    <a:pt x="14" y="2"/>
                  </a:lnTo>
                  <a:lnTo>
                    <a:pt x="12" y="8"/>
                  </a:lnTo>
                  <a:lnTo>
                    <a:pt x="2" y="10"/>
                  </a:lnTo>
                  <a:lnTo>
                    <a:pt x="0" y="18"/>
                  </a:lnTo>
                  <a:lnTo>
                    <a:pt x="4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08" name="Freeform 733"/>
            <p:cNvSpPr>
              <a:spLocks/>
            </p:cNvSpPr>
            <p:nvPr/>
          </p:nvSpPr>
          <p:spPr bwMode="auto">
            <a:xfrm>
              <a:off x="6146944" y="573430"/>
              <a:ext cx="10726" cy="5363"/>
            </a:xfrm>
            <a:custGeom>
              <a:avLst/>
              <a:gdLst>
                <a:gd name="T0" fmla="*/ 16 w 16"/>
                <a:gd name="T1" fmla="*/ 0 h 8"/>
                <a:gd name="T2" fmla="*/ 16 w 16"/>
                <a:gd name="T3" fmla="*/ 6 h 8"/>
                <a:gd name="T4" fmla="*/ 4 w 16"/>
                <a:gd name="T5" fmla="*/ 8 h 8"/>
                <a:gd name="T6" fmla="*/ 0 w 16"/>
                <a:gd name="T7" fmla="*/ 2 h 8"/>
                <a:gd name="T8" fmla="*/ 16 w 16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16" y="0"/>
                  </a:moveTo>
                  <a:lnTo>
                    <a:pt x="16" y="6"/>
                  </a:lnTo>
                  <a:lnTo>
                    <a:pt x="4" y="8"/>
                  </a:lnTo>
                  <a:lnTo>
                    <a:pt x="0" y="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09" name="Freeform 734"/>
            <p:cNvSpPr>
              <a:spLocks/>
            </p:cNvSpPr>
            <p:nvPr/>
          </p:nvSpPr>
          <p:spPr bwMode="auto">
            <a:xfrm>
              <a:off x="6153649" y="556001"/>
              <a:ext cx="10726" cy="13406"/>
            </a:xfrm>
            <a:custGeom>
              <a:avLst/>
              <a:gdLst>
                <a:gd name="T0" fmla="*/ 2 w 16"/>
                <a:gd name="T1" fmla="*/ 20 h 20"/>
                <a:gd name="T2" fmla="*/ 14 w 16"/>
                <a:gd name="T3" fmla="*/ 16 h 20"/>
                <a:gd name="T4" fmla="*/ 16 w 16"/>
                <a:gd name="T5" fmla="*/ 12 h 20"/>
                <a:gd name="T6" fmla="*/ 14 w 16"/>
                <a:gd name="T7" fmla="*/ 8 h 20"/>
                <a:gd name="T8" fmla="*/ 14 w 16"/>
                <a:gd name="T9" fmla="*/ 0 h 20"/>
                <a:gd name="T10" fmla="*/ 10 w 16"/>
                <a:gd name="T11" fmla="*/ 6 h 20"/>
                <a:gd name="T12" fmla="*/ 0 w 16"/>
                <a:gd name="T13" fmla="*/ 12 h 20"/>
                <a:gd name="T14" fmla="*/ 2 w 16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20">
                  <a:moveTo>
                    <a:pt x="2" y="20"/>
                  </a:moveTo>
                  <a:lnTo>
                    <a:pt x="14" y="16"/>
                  </a:lnTo>
                  <a:lnTo>
                    <a:pt x="16" y="12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0" y="6"/>
                  </a:lnTo>
                  <a:lnTo>
                    <a:pt x="0" y="12"/>
                  </a:lnTo>
                  <a:lnTo>
                    <a:pt x="2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10" name="Freeform 735"/>
            <p:cNvSpPr>
              <a:spLocks/>
            </p:cNvSpPr>
            <p:nvPr/>
          </p:nvSpPr>
          <p:spPr bwMode="auto">
            <a:xfrm>
              <a:off x="6168396" y="547958"/>
              <a:ext cx="13406" cy="12066"/>
            </a:xfrm>
            <a:custGeom>
              <a:avLst/>
              <a:gdLst>
                <a:gd name="T0" fmla="*/ 0 w 20"/>
                <a:gd name="T1" fmla="*/ 18 h 18"/>
                <a:gd name="T2" fmla="*/ 0 w 20"/>
                <a:gd name="T3" fmla="*/ 12 h 18"/>
                <a:gd name="T4" fmla="*/ 16 w 20"/>
                <a:gd name="T5" fmla="*/ 0 h 18"/>
                <a:gd name="T6" fmla="*/ 20 w 20"/>
                <a:gd name="T7" fmla="*/ 6 h 18"/>
                <a:gd name="T8" fmla="*/ 16 w 20"/>
                <a:gd name="T9" fmla="*/ 10 h 18"/>
                <a:gd name="T10" fmla="*/ 0 w 20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8">
                  <a:moveTo>
                    <a:pt x="0" y="18"/>
                  </a:moveTo>
                  <a:lnTo>
                    <a:pt x="0" y="12"/>
                  </a:lnTo>
                  <a:lnTo>
                    <a:pt x="16" y="0"/>
                  </a:lnTo>
                  <a:lnTo>
                    <a:pt x="20" y="6"/>
                  </a:lnTo>
                  <a:lnTo>
                    <a:pt x="16" y="1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11" name="Freeform 736"/>
            <p:cNvSpPr>
              <a:spLocks/>
            </p:cNvSpPr>
            <p:nvPr/>
          </p:nvSpPr>
          <p:spPr bwMode="auto">
            <a:xfrm>
              <a:off x="6132198" y="573430"/>
              <a:ext cx="9385" cy="10726"/>
            </a:xfrm>
            <a:custGeom>
              <a:avLst/>
              <a:gdLst>
                <a:gd name="T0" fmla="*/ 14 w 14"/>
                <a:gd name="T1" fmla="*/ 4 h 16"/>
                <a:gd name="T2" fmla="*/ 14 w 14"/>
                <a:gd name="T3" fmla="*/ 8 h 16"/>
                <a:gd name="T4" fmla="*/ 2 w 14"/>
                <a:gd name="T5" fmla="*/ 16 h 16"/>
                <a:gd name="T6" fmla="*/ 0 w 14"/>
                <a:gd name="T7" fmla="*/ 8 h 16"/>
                <a:gd name="T8" fmla="*/ 10 w 14"/>
                <a:gd name="T9" fmla="*/ 0 h 16"/>
                <a:gd name="T10" fmla="*/ 14 w 14"/>
                <a:gd name="T11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6">
                  <a:moveTo>
                    <a:pt x="14" y="4"/>
                  </a:moveTo>
                  <a:lnTo>
                    <a:pt x="14" y="8"/>
                  </a:lnTo>
                  <a:lnTo>
                    <a:pt x="2" y="16"/>
                  </a:lnTo>
                  <a:lnTo>
                    <a:pt x="0" y="8"/>
                  </a:lnTo>
                  <a:lnTo>
                    <a:pt x="10" y="0"/>
                  </a:lnTo>
                  <a:lnTo>
                    <a:pt x="14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12" name="Freeform 737"/>
            <p:cNvSpPr>
              <a:spLocks/>
            </p:cNvSpPr>
            <p:nvPr/>
          </p:nvSpPr>
          <p:spPr bwMode="auto">
            <a:xfrm>
              <a:off x="6120132" y="581475"/>
              <a:ext cx="8044" cy="6703"/>
            </a:xfrm>
            <a:custGeom>
              <a:avLst/>
              <a:gdLst>
                <a:gd name="T0" fmla="*/ 0 w 12"/>
                <a:gd name="T1" fmla="*/ 10 h 10"/>
                <a:gd name="T2" fmla="*/ 2 w 12"/>
                <a:gd name="T3" fmla="*/ 2 h 10"/>
                <a:gd name="T4" fmla="*/ 10 w 12"/>
                <a:gd name="T5" fmla="*/ 0 h 10"/>
                <a:gd name="T6" fmla="*/ 12 w 12"/>
                <a:gd name="T7" fmla="*/ 2 h 10"/>
                <a:gd name="T8" fmla="*/ 0 w 12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0" y="10"/>
                  </a:moveTo>
                  <a:lnTo>
                    <a:pt x="2" y="2"/>
                  </a:lnTo>
                  <a:lnTo>
                    <a:pt x="10" y="0"/>
                  </a:lnTo>
                  <a:lnTo>
                    <a:pt x="12" y="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13" name="Freeform 738"/>
            <p:cNvSpPr>
              <a:spLocks/>
            </p:cNvSpPr>
            <p:nvPr/>
          </p:nvSpPr>
          <p:spPr bwMode="auto">
            <a:xfrm>
              <a:off x="6159011" y="588177"/>
              <a:ext cx="9385" cy="8044"/>
            </a:xfrm>
            <a:custGeom>
              <a:avLst/>
              <a:gdLst>
                <a:gd name="T0" fmla="*/ 0 w 14"/>
                <a:gd name="T1" fmla="*/ 0 h 12"/>
                <a:gd name="T2" fmla="*/ 14 w 14"/>
                <a:gd name="T3" fmla="*/ 0 h 12"/>
                <a:gd name="T4" fmla="*/ 14 w 14"/>
                <a:gd name="T5" fmla="*/ 4 h 12"/>
                <a:gd name="T6" fmla="*/ 0 w 14"/>
                <a:gd name="T7" fmla="*/ 12 h 12"/>
                <a:gd name="T8" fmla="*/ 4 w 14"/>
                <a:gd name="T9" fmla="*/ 6 h 12"/>
                <a:gd name="T10" fmla="*/ 0 w 14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0" y="0"/>
                  </a:moveTo>
                  <a:lnTo>
                    <a:pt x="14" y="0"/>
                  </a:lnTo>
                  <a:lnTo>
                    <a:pt x="14" y="4"/>
                  </a:lnTo>
                  <a:lnTo>
                    <a:pt x="0" y="12"/>
                  </a:lnTo>
                  <a:lnTo>
                    <a:pt x="4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14" name="Freeform 739"/>
            <p:cNvSpPr>
              <a:spLocks/>
            </p:cNvSpPr>
            <p:nvPr/>
          </p:nvSpPr>
          <p:spPr bwMode="auto">
            <a:xfrm>
              <a:off x="6293077" y="523827"/>
              <a:ext cx="8044" cy="4022"/>
            </a:xfrm>
            <a:custGeom>
              <a:avLst/>
              <a:gdLst>
                <a:gd name="T0" fmla="*/ 0 w 12"/>
                <a:gd name="T1" fmla="*/ 4 h 6"/>
                <a:gd name="T2" fmla="*/ 4 w 12"/>
                <a:gd name="T3" fmla="*/ 0 h 6"/>
                <a:gd name="T4" fmla="*/ 12 w 12"/>
                <a:gd name="T5" fmla="*/ 4 h 6"/>
                <a:gd name="T6" fmla="*/ 10 w 12"/>
                <a:gd name="T7" fmla="*/ 6 h 6"/>
                <a:gd name="T8" fmla="*/ 0 w 12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0" y="4"/>
                  </a:moveTo>
                  <a:lnTo>
                    <a:pt x="4" y="0"/>
                  </a:lnTo>
                  <a:lnTo>
                    <a:pt x="12" y="4"/>
                  </a:lnTo>
                  <a:lnTo>
                    <a:pt x="10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15" name="Freeform 740"/>
            <p:cNvSpPr>
              <a:spLocks/>
            </p:cNvSpPr>
            <p:nvPr/>
          </p:nvSpPr>
          <p:spPr bwMode="auto">
            <a:xfrm>
              <a:off x="6303802" y="519805"/>
              <a:ext cx="8044" cy="8044"/>
            </a:xfrm>
            <a:custGeom>
              <a:avLst/>
              <a:gdLst>
                <a:gd name="T0" fmla="*/ 0 w 12"/>
                <a:gd name="T1" fmla="*/ 12 h 12"/>
                <a:gd name="T2" fmla="*/ 2 w 12"/>
                <a:gd name="T3" fmla="*/ 4 h 12"/>
                <a:gd name="T4" fmla="*/ 12 w 12"/>
                <a:gd name="T5" fmla="*/ 0 h 12"/>
                <a:gd name="T6" fmla="*/ 12 w 12"/>
                <a:gd name="T7" fmla="*/ 6 h 12"/>
                <a:gd name="T8" fmla="*/ 0 w 12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2"/>
                  </a:moveTo>
                  <a:lnTo>
                    <a:pt x="2" y="4"/>
                  </a:lnTo>
                  <a:lnTo>
                    <a:pt x="12" y="0"/>
                  </a:lnTo>
                  <a:lnTo>
                    <a:pt x="12" y="6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16" name="Freeform 741"/>
            <p:cNvSpPr>
              <a:spLocks/>
            </p:cNvSpPr>
            <p:nvPr/>
          </p:nvSpPr>
          <p:spPr bwMode="auto">
            <a:xfrm>
              <a:off x="6344022" y="506398"/>
              <a:ext cx="9385" cy="4022"/>
            </a:xfrm>
            <a:custGeom>
              <a:avLst/>
              <a:gdLst>
                <a:gd name="T0" fmla="*/ 0 w 14"/>
                <a:gd name="T1" fmla="*/ 6 h 6"/>
                <a:gd name="T2" fmla="*/ 2 w 14"/>
                <a:gd name="T3" fmla="*/ 0 h 6"/>
                <a:gd name="T4" fmla="*/ 14 w 14"/>
                <a:gd name="T5" fmla="*/ 0 h 6"/>
                <a:gd name="T6" fmla="*/ 12 w 14"/>
                <a:gd name="T7" fmla="*/ 4 h 6"/>
                <a:gd name="T8" fmla="*/ 0 w 1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6">
                  <a:moveTo>
                    <a:pt x="0" y="6"/>
                  </a:moveTo>
                  <a:lnTo>
                    <a:pt x="2" y="0"/>
                  </a:lnTo>
                  <a:lnTo>
                    <a:pt x="14" y="0"/>
                  </a:lnTo>
                  <a:lnTo>
                    <a:pt x="12" y="4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17" name="Freeform 742"/>
            <p:cNvSpPr>
              <a:spLocks/>
            </p:cNvSpPr>
            <p:nvPr/>
          </p:nvSpPr>
          <p:spPr bwMode="auto">
            <a:xfrm>
              <a:off x="6290396" y="514442"/>
              <a:ext cx="21450" cy="6703"/>
            </a:xfrm>
            <a:custGeom>
              <a:avLst/>
              <a:gdLst>
                <a:gd name="T0" fmla="*/ 0 w 32"/>
                <a:gd name="T1" fmla="*/ 8 h 10"/>
                <a:gd name="T2" fmla="*/ 12 w 32"/>
                <a:gd name="T3" fmla="*/ 10 h 10"/>
                <a:gd name="T4" fmla="*/ 32 w 32"/>
                <a:gd name="T5" fmla="*/ 0 h 10"/>
                <a:gd name="T6" fmla="*/ 0 w 32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0">
                  <a:moveTo>
                    <a:pt x="0" y="8"/>
                  </a:moveTo>
                  <a:lnTo>
                    <a:pt x="12" y="10"/>
                  </a:lnTo>
                  <a:lnTo>
                    <a:pt x="32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18" name="Freeform 743"/>
            <p:cNvSpPr>
              <a:spLocks/>
            </p:cNvSpPr>
            <p:nvPr/>
          </p:nvSpPr>
          <p:spPr bwMode="auto">
            <a:xfrm>
              <a:off x="6407033" y="309321"/>
              <a:ext cx="26813" cy="2681"/>
            </a:xfrm>
            <a:custGeom>
              <a:avLst/>
              <a:gdLst>
                <a:gd name="T0" fmla="*/ 0 w 40"/>
                <a:gd name="T1" fmla="*/ 4 h 4"/>
                <a:gd name="T2" fmla="*/ 22 w 40"/>
                <a:gd name="T3" fmla="*/ 0 h 4"/>
                <a:gd name="T4" fmla="*/ 40 w 40"/>
                <a:gd name="T5" fmla="*/ 0 h 4"/>
                <a:gd name="T6" fmla="*/ 38 w 40"/>
                <a:gd name="T7" fmla="*/ 4 h 4"/>
                <a:gd name="T8" fmla="*/ 0 w 40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">
                  <a:moveTo>
                    <a:pt x="0" y="4"/>
                  </a:moveTo>
                  <a:lnTo>
                    <a:pt x="22" y="0"/>
                  </a:lnTo>
                  <a:lnTo>
                    <a:pt x="40" y="0"/>
                  </a:lnTo>
                  <a:lnTo>
                    <a:pt x="38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19" name="Freeform 744"/>
            <p:cNvSpPr>
              <a:spLocks/>
            </p:cNvSpPr>
            <p:nvPr/>
          </p:nvSpPr>
          <p:spPr bwMode="auto">
            <a:xfrm>
              <a:off x="6356088" y="334792"/>
              <a:ext cx="28155" cy="6703"/>
            </a:xfrm>
            <a:custGeom>
              <a:avLst/>
              <a:gdLst>
                <a:gd name="T0" fmla="*/ 42 w 42"/>
                <a:gd name="T1" fmla="*/ 2 h 10"/>
                <a:gd name="T2" fmla="*/ 36 w 42"/>
                <a:gd name="T3" fmla="*/ 4 h 10"/>
                <a:gd name="T4" fmla="*/ 24 w 42"/>
                <a:gd name="T5" fmla="*/ 0 h 10"/>
                <a:gd name="T6" fmla="*/ 0 w 42"/>
                <a:gd name="T7" fmla="*/ 2 h 10"/>
                <a:gd name="T8" fmla="*/ 0 w 42"/>
                <a:gd name="T9" fmla="*/ 8 h 10"/>
                <a:gd name="T10" fmla="*/ 20 w 42"/>
                <a:gd name="T11" fmla="*/ 6 h 10"/>
                <a:gd name="T12" fmla="*/ 36 w 42"/>
                <a:gd name="T13" fmla="*/ 10 h 10"/>
                <a:gd name="T14" fmla="*/ 42 w 42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0">
                  <a:moveTo>
                    <a:pt x="42" y="2"/>
                  </a:moveTo>
                  <a:lnTo>
                    <a:pt x="36" y="4"/>
                  </a:lnTo>
                  <a:lnTo>
                    <a:pt x="24" y="0"/>
                  </a:lnTo>
                  <a:lnTo>
                    <a:pt x="0" y="2"/>
                  </a:lnTo>
                  <a:lnTo>
                    <a:pt x="0" y="8"/>
                  </a:lnTo>
                  <a:lnTo>
                    <a:pt x="20" y="6"/>
                  </a:lnTo>
                  <a:lnTo>
                    <a:pt x="36" y="10"/>
                  </a:lnTo>
                  <a:lnTo>
                    <a:pt x="42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20" name="Freeform 745"/>
            <p:cNvSpPr>
              <a:spLocks/>
            </p:cNvSpPr>
            <p:nvPr/>
          </p:nvSpPr>
          <p:spPr bwMode="auto">
            <a:xfrm>
              <a:off x="6191188" y="305298"/>
              <a:ext cx="147473" cy="26813"/>
            </a:xfrm>
            <a:custGeom>
              <a:avLst/>
              <a:gdLst>
                <a:gd name="T0" fmla="*/ 220 w 220"/>
                <a:gd name="T1" fmla="*/ 12 h 40"/>
                <a:gd name="T2" fmla="*/ 218 w 220"/>
                <a:gd name="T3" fmla="*/ 18 h 40"/>
                <a:gd name="T4" fmla="*/ 194 w 220"/>
                <a:gd name="T5" fmla="*/ 20 h 40"/>
                <a:gd name="T6" fmla="*/ 190 w 220"/>
                <a:gd name="T7" fmla="*/ 30 h 40"/>
                <a:gd name="T8" fmla="*/ 160 w 220"/>
                <a:gd name="T9" fmla="*/ 32 h 40"/>
                <a:gd name="T10" fmla="*/ 142 w 220"/>
                <a:gd name="T11" fmla="*/ 40 h 40"/>
                <a:gd name="T12" fmla="*/ 114 w 220"/>
                <a:gd name="T13" fmla="*/ 32 h 40"/>
                <a:gd name="T14" fmla="*/ 74 w 220"/>
                <a:gd name="T15" fmla="*/ 34 h 40"/>
                <a:gd name="T16" fmla="*/ 58 w 220"/>
                <a:gd name="T17" fmla="*/ 28 h 40"/>
                <a:gd name="T18" fmla="*/ 78 w 220"/>
                <a:gd name="T19" fmla="*/ 24 h 40"/>
                <a:gd name="T20" fmla="*/ 100 w 220"/>
                <a:gd name="T21" fmla="*/ 22 h 40"/>
                <a:gd name="T22" fmla="*/ 92 w 220"/>
                <a:gd name="T23" fmla="*/ 18 h 40"/>
                <a:gd name="T24" fmla="*/ 40 w 220"/>
                <a:gd name="T25" fmla="*/ 22 h 40"/>
                <a:gd name="T26" fmla="*/ 18 w 220"/>
                <a:gd name="T27" fmla="*/ 16 h 40"/>
                <a:gd name="T28" fmla="*/ 0 w 220"/>
                <a:gd name="T29" fmla="*/ 8 h 40"/>
                <a:gd name="T30" fmla="*/ 8 w 220"/>
                <a:gd name="T31" fmla="*/ 4 h 40"/>
                <a:gd name="T32" fmla="*/ 46 w 220"/>
                <a:gd name="T33" fmla="*/ 8 h 40"/>
                <a:gd name="T34" fmla="*/ 44 w 220"/>
                <a:gd name="T35" fmla="*/ 0 h 40"/>
                <a:gd name="T36" fmla="*/ 90 w 220"/>
                <a:gd name="T37" fmla="*/ 6 h 40"/>
                <a:gd name="T38" fmla="*/ 106 w 220"/>
                <a:gd name="T39" fmla="*/ 10 h 40"/>
                <a:gd name="T40" fmla="*/ 110 w 220"/>
                <a:gd name="T41" fmla="*/ 4 h 40"/>
                <a:gd name="T42" fmla="*/ 126 w 220"/>
                <a:gd name="T43" fmla="*/ 4 h 40"/>
                <a:gd name="T44" fmla="*/ 134 w 220"/>
                <a:gd name="T45" fmla="*/ 6 h 40"/>
                <a:gd name="T46" fmla="*/ 154 w 220"/>
                <a:gd name="T47" fmla="*/ 4 h 40"/>
                <a:gd name="T48" fmla="*/ 164 w 220"/>
                <a:gd name="T49" fmla="*/ 4 h 40"/>
                <a:gd name="T50" fmla="*/ 178 w 220"/>
                <a:gd name="T51" fmla="*/ 4 h 40"/>
                <a:gd name="T52" fmla="*/ 192 w 220"/>
                <a:gd name="T53" fmla="*/ 8 h 40"/>
                <a:gd name="T54" fmla="*/ 220 w 220"/>
                <a:gd name="T55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0" h="40">
                  <a:moveTo>
                    <a:pt x="220" y="12"/>
                  </a:moveTo>
                  <a:lnTo>
                    <a:pt x="218" y="18"/>
                  </a:lnTo>
                  <a:lnTo>
                    <a:pt x="194" y="20"/>
                  </a:lnTo>
                  <a:lnTo>
                    <a:pt x="190" y="30"/>
                  </a:lnTo>
                  <a:lnTo>
                    <a:pt x="160" y="32"/>
                  </a:lnTo>
                  <a:lnTo>
                    <a:pt x="142" y="40"/>
                  </a:lnTo>
                  <a:lnTo>
                    <a:pt x="114" y="32"/>
                  </a:lnTo>
                  <a:lnTo>
                    <a:pt x="74" y="34"/>
                  </a:lnTo>
                  <a:lnTo>
                    <a:pt x="58" y="28"/>
                  </a:lnTo>
                  <a:lnTo>
                    <a:pt x="78" y="24"/>
                  </a:lnTo>
                  <a:lnTo>
                    <a:pt x="100" y="22"/>
                  </a:lnTo>
                  <a:lnTo>
                    <a:pt x="92" y="18"/>
                  </a:lnTo>
                  <a:lnTo>
                    <a:pt x="40" y="22"/>
                  </a:lnTo>
                  <a:lnTo>
                    <a:pt x="18" y="16"/>
                  </a:lnTo>
                  <a:lnTo>
                    <a:pt x="0" y="8"/>
                  </a:lnTo>
                  <a:lnTo>
                    <a:pt x="8" y="4"/>
                  </a:lnTo>
                  <a:lnTo>
                    <a:pt x="46" y="8"/>
                  </a:lnTo>
                  <a:lnTo>
                    <a:pt x="44" y="0"/>
                  </a:lnTo>
                  <a:lnTo>
                    <a:pt x="90" y="6"/>
                  </a:lnTo>
                  <a:lnTo>
                    <a:pt x="106" y="10"/>
                  </a:lnTo>
                  <a:lnTo>
                    <a:pt x="110" y="4"/>
                  </a:lnTo>
                  <a:lnTo>
                    <a:pt x="126" y="4"/>
                  </a:lnTo>
                  <a:lnTo>
                    <a:pt x="134" y="6"/>
                  </a:lnTo>
                  <a:lnTo>
                    <a:pt x="154" y="4"/>
                  </a:lnTo>
                  <a:lnTo>
                    <a:pt x="164" y="4"/>
                  </a:lnTo>
                  <a:lnTo>
                    <a:pt x="178" y="4"/>
                  </a:lnTo>
                  <a:lnTo>
                    <a:pt x="192" y="8"/>
                  </a:lnTo>
                  <a:lnTo>
                    <a:pt x="22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21" name="Freeform 746"/>
            <p:cNvSpPr>
              <a:spLocks/>
            </p:cNvSpPr>
            <p:nvPr/>
          </p:nvSpPr>
          <p:spPr bwMode="auto">
            <a:xfrm>
              <a:off x="6081252" y="312002"/>
              <a:ext cx="167584" cy="76418"/>
            </a:xfrm>
            <a:custGeom>
              <a:avLst/>
              <a:gdLst>
                <a:gd name="T0" fmla="*/ 250 w 250"/>
                <a:gd name="T1" fmla="*/ 36 h 114"/>
                <a:gd name="T2" fmla="*/ 200 w 250"/>
                <a:gd name="T3" fmla="*/ 26 h 114"/>
                <a:gd name="T4" fmla="*/ 188 w 250"/>
                <a:gd name="T5" fmla="*/ 26 h 114"/>
                <a:gd name="T6" fmla="*/ 174 w 250"/>
                <a:gd name="T7" fmla="*/ 16 h 114"/>
                <a:gd name="T8" fmla="*/ 172 w 250"/>
                <a:gd name="T9" fmla="*/ 18 h 114"/>
                <a:gd name="T10" fmla="*/ 164 w 250"/>
                <a:gd name="T11" fmla="*/ 8 h 114"/>
                <a:gd name="T12" fmla="*/ 142 w 250"/>
                <a:gd name="T13" fmla="*/ 8 h 114"/>
                <a:gd name="T14" fmla="*/ 122 w 250"/>
                <a:gd name="T15" fmla="*/ 0 h 114"/>
                <a:gd name="T16" fmla="*/ 122 w 250"/>
                <a:gd name="T17" fmla="*/ 16 h 114"/>
                <a:gd name="T18" fmla="*/ 126 w 250"/>
                <a:gd name="T19" fmla="*/ 38 h 114"/>
                <a:gd name="T20" fmla="*/ 114 w 250"/>
                <a:gd name="T21" fmla="*/ 28 h 114"/>
                <a:gd name="T22" fmla="*/ 108 w 250"/>
                <a:gd name="T23" fmla="*/ 24 h 114"/>
                <a:gd name="T24" fmla="*/ 90 w 250"/>
                <a:gd name="T25" fmla="*/ 8 h 114"/>
                <a:gd name="T26" fmla="*/ 72 w 250"/>
                <a:gd name="T27" fmla="*/ 18 h 114"/>
                <a:gd name="T28" fmla="*/ 78 w 250"/>
                <a:gd name="T29" fmla="*/ 26 h 114"/>
                <a:gd name="T30" fmla="*/ 64 w 250"/>
                <a:gd name="T31" fmla="*/ 22 h 114"/>
                <a:gd name="T32" fmla="*/ 58 w 250"/>
                <a:gd name="T33" fmla="*/ 14 h 114"/>
                <a:gd name="T34" fmla="*/ 70 w 250"/>
                <a:gd name="T35" fmla="*/ 6 h 114"/>
                <a:gd name="T36" fmla="*/ 38 w 250"/>
                <a:gd name="T37" fmla="*/ 6 h 114"/>
                <a:gd name="T38" fmla="*/ 26 w 250"/>
                <a:gd name="T39" fmla="*/ 12 h 114"/>
                <a:gd name="T40" fmla="*/ 20 w 250"/>
                <a:gd name="T41" fmla="*/ 8 h 114"/>
                <a:gd name="T42" fmla="*/ 0 w 250"/>
                <a:gd name="T43" fmla="*/ 18 h 114"/>
                <a:gd name="T44" fmla="*/ 2 w 250"/>
                <a:gd name="T45" fmla="*/ 24 h 114"/>
                <a:gd name="T46" fmla="*/ 24 w 250"/>
                <a:gd name="T47" fmla="*/ 26 h 114"/>
                <a:gd name="T48" fmla="*/ 32 w 250"/>
                <a:gd name="T49" fmla="*/ 34 h 114"/>
                <a:gd name="T50" fmla="*/ 20 w 250"/>
                <a:gd name="T51" fmla="*/ 38 h 114"/>
                <a:gd name="T52" fmla="*/ 22 w 250"/>
                <a:gd name="T53" fmla="*/ 44 h 114"/>
                <a:gd name="T54" fmla="*/ 56 w 250"/>
                <a:gd name="T55" fmla="*/ 56 h 114"/>
                <a:gd name="T56" fmla="*/ 86 w 250"/>
                <a:gd name="T57" fmla="*/ 50 h 114"/>
                <a:gd name="T58" fmla="*/ 96 w 250"/>
                <a:gd name="T59" fmla="*/ 42 h 114"/>
                <a:gd name="T60" fmla="*/ 114 w 250"/>
                <a:gd name="T61" fmla="*/ 50 h 114"/>
                <a:gd name="T62" fmla="*/ 142 w 250"/>
                <a:gd name="T63" fmla="*/ 42 h 114"/>
                <a:gd name="T64" fmla="*/ 142 w 250"/>
                <a:gd name="T65" fmla="*/ 50 h 114"/>
                <a:gd name="T66" fmla="*/ 150 w 250"/>
                <a:gd name="T67" fmla="*/ 52 h 114"/>
                <a:gd name="T68" fmla="*/ 144 w 250"/>
                <a:gd name="T69" fmla="*/ 58 h 114"/>
                <a:gd name="T70" fmla="*/ 102 w 250"/>
                <a:gd name="T71" fmla="*/ 62 h 114"/>
                <a:gd name="T72" fmla="*/ 72 w 250"/>
                <a:gd name="T73" fmla="*/ 66 h 114"/>
                <a:gd name="T74" fmla="*/ 72 w 250"/>
                <a:gd name="T75" fmla="*/ 76 h 114"/>
                <a:gd name="T76" fmla="*/ 104 w 250"/>
                <a:gd name="T77" fmla="*/ 78 h 114"/>
                <a:gd name="T78" fmla="*/ 150 w 250"/>
                <a:gd name="T79" fmla="*/ 68 h 114"/>
                <a:gd name="T80" fmla="*/ 148 w 250"/>
                <a:gd name="T81" fmla="*/ 74 h 114"/>
                <a:gd name="T82" fmla="*/ 120 w 250"/>
                <a:gd name="T83" fmla="*/ 78 h 114"/>
                <a:gd name="T84" fmla="*/ 128 w 250"/>
                <a:gd name="T85" fmla="*/ 84 h 114"/>
                <a:gd name="T86" fmla="*/ 96 w 250"/>
                <a:gd name="T87" fmla="*/ 84 h 114"/>
                <a:gd name="T88" fmla="*/ 88 w 250"/>
                <a:gd name="T89" fmla="*/ 82 h 114"/>
                <a:gd name="T90" fmla="*/ 78 w 250"/>
                <a:gd name="T91" fmla="*/ 84 h 114"/>
                <a:gd name="T92" fmla="*/ 92 w 250"/>
                <a:gd name="T93" fmla="*/ 92 h 114"/>
                <a:gd name="T94" fmla="*/ 128 w 250"/>
                <a:gd name="T95" fmla="*/ 94 h 114"/>
                <a:gd name="T96" fmla="*/ 134 w 250"/>
                <a:gd name="T97" fmla="*/ 100 h 114"/>
                <a:gd name="T98" fmla="*/ 120 w 250"/>
                <a:gd name="T99" fmla="*/ 102 h 114"/>
                <a:gd name="T100" fmla="*/ 138 w 250"/>
                <a:gd name="T101" fmla="*/ 114 h 114"/>
                <a:gd name="T102" fmla="*/ 154 w 250"/>
                <a:gd name="T103" fmla="*/ 112 h 114"/>
                <a:gd name="T104" fmla="*/ 168 w 250"/>
                <a:gd name="T105" fmla="*/ 86 h 114"/>
                <a:gd name="T106" fmla="*/ 180 w 250"/>
                <a:gd name="T107" fmla="*/ 82 h 114"/>
                <a:gd name="T108" fmla="*/ 186 w 250"/>
                <a:gd name="T109" fmla="*/ 64 h 114"/>
                <a:gd name="T110" fmla="*/ 200 w 250"/>
                <a:gd name="T111" fmla="*/ 60 h 114"/>
                <a:gd name="T112" fmla="*/ 202 w 250"/>
                <a:gd name="T113" fmla="*/ 50 h 114"/>
                <a:gd name="T114" fmla="*/ 220 w 250"/>
                <a:gd name="T115" fmla="*/ 46 h 114"/>
                <a:gd name="T116" fmla="*/ 248 w 250"/>
                <a:gd name="T117" fmla="*/ 46 h 114"/>
                <a:gd name="T118" fmla="*/ 250 w 250"/>
                <a:gd name="T119" fmla="*/ 3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0" h="114">
                  <a:moveTo>
                    <a:pt x="250" y="36"/>
                  </a:moveTo>
                  <a:lnTo>
                    <a:pt x="200" y="26"/>
                  </a:lnTo>
                  <a:lnTo>
                    <a:pt x="188" y="26"/>
                  </a:lnTo>
                  <a:lnTo>
                    <a:pt x="174" y="16"/>
                  </a:lnTo>
                  <a:lnTo>
                    <a:pt x="172" y="18"/>
                  </a:lnTo>
                  <a:lnTo>
                    <a:pt x="164" y="8"/>
                  </a:lnTo>
                  <a:lnTo>
                    <a:pt x="142" y="8"/>
                  </a:lnTo>
                  <a:lnTo>
                    <a:pt x="122" y="0"/>
                  </a:lnTo>
                  <a:lnTo>
                    <a:pt x="122" y="16"/>
                  </a:lnTo>
                  <a:lnTo>
                    <a:pt x="126" y="38"/>
                  </a:lnTo>
                  <a:lnTo>
                    <a:pt x="114" y="28"/>
                  </a:lnTo>
                  <a:lnTo>
                    <a:pt x="108" y="24"/>
                  </a:lnTo>
                  <a:lnTo>
                    <a:pt x="90" y="8"/>
                  </a:lnTo>
                  <a:lnTo>
                    <a:pt x="72" y="18"/>
                  </a:lnTo>
                  <a:lnTo>
                    <a:pt x="78" y="26"/>
                  </a:lnTo>
                  <a:lnTo>
                    <a:pt x="64" y="22"/>
                  </a:lnTo>
                  <a:lnTo>
                    <a:pt x="58" y="14"/>
                  </a:lnTo>
                  <a:lnTo>
                    <a:pt x="70" y="6"/>
                  </a:lnTo>
                  <a:lnTo>
                    <a:pt x="38" y="6"/>
                  </a:lnTo>
                  <a:lnTo>
                    <a:pt x="26" y="12"/>
                  </a:lnTo>
                  <a:lnTo>
                    <a:pt x="20" y="8"/>
                  </a:lnTo>
                  <a:lnTo>
                    <a:pt x="0" y="18"/>
                  </a:lnTo>
                  <a:lnTo>
                    <a:pt x="2" y="24"/>
                  </a:lnTo>
                  <a:lnTo>
                    <a:pt x="24" y="26"/>
                  </a:lnTo>
                  <a:lnTo>
                    <a:pt x="32" y="34"/>
                  </a:lnTo>
                  <a:lnTo>
                    <a:pt x="20" y="38"/>
                  </a:lnTo>
                  <a:lnTo>
                    <a:pt x="22" y="44"/>
                  </a:lnTo>
                  <a:lnTo>
                    <a:pt x="56" y="56"/>
                  </a:lnTo>
                  <a:lnTo>
                    <a:pt x="86" y="50"/>
                  </a:lnTo>
                  <a:lnTo>
                    <a:pt x="96" y="42"/>
                  </a:lnTo>
                  <a:lnTo>
                    <a:pt x="114" y="50"/>
                  </a:lnTo>
                  <a:lnTo>
                    <a:pt x="142" y="42"/>
                  </a:lnTo>
                  <a:lnTo>
                    <a:pt x="142" y="50"/>
                  </a:lnTo>
                  <a:lnTo>
                    <a:pt x="150" y="52"/>
                  </a:lnTo>
                  <a:lnTo>
                    <a:pt x="144" y="58"/>
                  </a:lnTo>
                  <a:lnTo>
                    <a:pt x="102" y="62"/>
                  </a:lnTo>
                  <a:lnTo>
                    <a:pt x="72" y="66"/>
                  </a:lnTo>
                  <a:lnTo>
                    <a:pt x="72" y="76"/>
                  </a:lnTo>
                  <a:lnTo>
                    <a:pt x="104" y="78"/>
                  </a:lnTo>
                  <a:lnTo>
                    <a:pt x="150" y="68"/>
                  </a:lnTo>
                  <a:lnTo>
                    <a:pt x="148" y="74"/>
                  </a:lnTo>
                  <a:lnTo>
                    <a:pt x="120" y="78"/>
                  </a:lnTo>
                  <a:lnTo>
                    <a:pt x="128" y="84"/>
                  </a:lnTo>
                  <a:lnTo>
                    <a:pt x="96" y="84"/>
                  </a:lnTo>
                  <a:lnTo>
                    <a:pt x="88" y="82"/>
                  </a:lnTo>
                  <a:lnTo>
                    <a:pt x="78" y="84"/>
                  </a:lnTo>
                  <a:lnTo>
                    <a:pt x="92" y="92"/>
                  </a:lnTo>
                  <a:lnTo>
                    <a:pt x="128" y="94"/>
                  </a:lnTo>
                  <a:lnTo>
                    <a:pt x="134" y="100"/>
                  </a:lnTo>
                  <a:lnTo>
                    <a:pt x="120" y="102"/>
                  </a:lnTo>
                  <a:lnTo>
                    <a:pt x="138" y="114"/>
                  </a:lnTo>
                  <a:lnTo>
                    <a:pt x="154" y="112"/>
                  </a:lnTo>
                  <a:lnTo>
                    <a:pt x="168" y="86"/>
                  </a:lnTo>
                  <a:lnTo>
                    <a:pt x="180" y="82"/>
                  </a:lnTo>
                  <a:lnTo>
                    <a:pt x="186" y="64"/>
                  </a:lnTo>
                  <a:lnTo>
                    <a:pt x="200" y="60"/>
                  </a:lnTo>
                  <a:lnTo>
                    <a:pt x="202" y="50"/>
                  </a:lnTo>
                  <a:lnTo>
                    <a:pt x="220" y="46"/>
                  </a:lnTo>
                  <a:lnTo>
                    <a:pt x="248" y="46"/>
                  </a:lnTo>
                  <a:lnTo>
                    <a:pt x="250" y="3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22" name="Freeform 747"/>
            <p:cNvSpPr>
              <a:spLocks/>
            </p:cNvSpPr>
            <p:nvPr/>
          </p:nvSpPr>
          <p:spPr bwMode="auto">
            <a:xfrm>
              <a:off x="6239451" y="341497"/>
              <a:ext cx="29494" cy="12066"/>
            </a:xfrm>
            <a:custGeom>
              <a:avLst/>
              <a:gdLst>
                <a:gd name="T0" fmla="*/ 8 w 44"/>
                <a:gd name="T1" fmla="*/ 18 h 18"/>
                <a:gd name="T2" fmla="*/ 0 w 44"/>
                <a:gd name="T3" fmla="*/ 14 h 18"/>
                <a:gd name="T4" fmla="*/ 22 w 44"/>
                <a:gd name="T5" fmla="*/ 2 h 18"/>
                <a:gd name="T6" fmla="*/ 44 w 44"/>
                <a:gd name="T7" fmla="*/ 0 h 18"/>
                <a:gd name="T8" fmla="*/ 42 w 44"/>
                <a:gd name="T9" fmla="*/ 8 h 18"/>
                <a:gd name="T10" fmla="*/ 8 w 44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18">
                  <a:moveTo>
                    <a:pt x="8" y="18"/>
                  </a:moveTo>
                  <a:lnTo>
                    <a:pt x="0" y="14"/>
                  </a:lnTo>
                  <a:lnTo>
                    <a:pt x="22" y="2"/>
                  </a:lnTo>
                  <a:lnTo>
                    <a:pt x="44" y="0"/>
                  </a:lnTo>
                  <a:lnTo>
                    <a:pt x="42" y="8"/>
                  </a:lnTo>
                  <a:lnTo>
                    <a:pt x="8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23" name="Freeform 748"/>
            <p:cNvSpPr>
              <a:spLocks/>
            </p:cNvSpPr>
            <p:nvPr/>
          </p:nvSpPr>
          <p:spPr bwMode="auto">
            <a:xfrm>
              <a:off x="6244814" y="350881"/>
              <a:ext cx="67034" cy="22792"/>
            </a:xfrm>
            <a:custGeom>
              <a:avLst/>
              <a:gdLst>
                <a:gd name="T0" fmla="*/ 10 w 100"/>
                <a:gd name="T1" fmla="*/ 16 h 34"/>
                <a:gd name="T2" fmla="*/ 10 w 100"/>
                <a:gd name="T3" fmla="*/ 6 h 34"/>
                <a:gd name="T4" fmla="*/ 52 w 100"/>
                <a:gd name="T5" fmla="*/ 0 h 34"/>
                <a:gd name="T6" fmla="*/ 54 w 100"/>
                <a:gd name="T7" fmla="*/ 10 h 34"/>
                <a:gd name="T8" fmla="*/ 76 w 100"/>
                <a:gd name="T9" fmla="*/ 14 h 34"/>
                <a:gd name="T10" fmla="*/ 90 w 100"/>
                <a:gd name="T11" fmla="*/ 12 h 34"/>
                <a:gd name="T12" fmla="*/ 100 w 100"/>
                <a:gd name="T13" fmla="*/ 16 h 34"/>
                <a:gd name="T14" fmla="*/ 68 w 100"/>
                <a:gd name="T15" fmla="*/ 32 h 34"/>
                <a:gd name="T16" fmla="*/ 50 w 100"/>
                <a:gd name="T17" fmla="*/ 34 h 34"/>
                <a:gd name="T18" fmla="*/ 50 w 100"/>
                <a:gd name="T19" fmla="*/ 26 h 34"/>
                <a:gd name="T20" fmla="*/ 40 w 100"/>
                <a:gd name="T21" fmla="*/ 26 h 34"/>
                <a:gd name="T22" fmla="*/ 0 w 100"/>
                <a:gd name="T23" fmla="*/ 26 h 34"/>
                <a:gd name="T24" fmla="*/ 10 w 100"/>
                <a:gd name="T25" fmla="*/ 1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34">
                  <a:moveTo>
                    <a:pt x="10" y="16"/>
                  </a:moveTo>
                  <a:lnTo>
                    <a:pt x="10" y="6"/>
                  </a:lnTo>
                  <a:lnTo>
                    <a:pt x="52" y="0"/>
                  </a:lnTo>
                  <a:lnTo>
                    <a:pt x="54" y="10"/>
                  </a:lnTo>
                  <a:lnTo>
                    <a:pt x="76" y="14"/>
                  </a:lnTo>
                  <a:lnTo>
                    <a:pt x="90" y="12"/>
                  </a:lnTo>
                  <a:lnTo>
                    <a:pt x="100" y="16"/>
                  </a:lnTo>
                  <a:lnTo>
                    <a:pt x="68" y="32"/>
                  </a:lnTo>
                  <a:lnTo>
                    <a:pt x="50" y="34"/>
                  </a:lnTo>
                  <a:lnTo>
                    <a:pt x="50" y="26"/>
                  </a:lnTo>
                  <a:lnTo>
                    <a:pt x="40" y="26"/>
                  </a:lnTo>
                  <a:lnTo>
                    <a:pt x="0" y="26"/>
                  </a:lnTo>
                  <a:lnTo>
                    <a:pt x="10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24" name="Freeform 749"/>
            <p:cNvSpPr>
              <a:spLocks/>
            </p:cNvSpPr>
            <p:nvPr/>
          </p:nvSpPr>
          <p:spPr bwMode="auto">
            <a:xfrm>
              <a:off x="6078572" y="336134"/>
              <a:ext cx="22792" cy="16089"/>
            </a:xfrm>
            <a:custGeom>
              <a:avLst/>
              <a:gdLst>
                <a:gd name="T0" fmla="*/ 0 w 34"/>
                <a:gd name="T1" fmla="*/ 0 h 24"/>
                <a:gd name="T2" fmla="*/ 34 w 34"/>
                <a:gd name="T3" fmla="*/ 22 h 24"/>
                <a:gd name="T4" fmla="*/ 30 w 34"/>
                <a:gd name="T5" fmla="*/ 24 h 24"/>
                <a:gd name="T6" fmla="*/ 6 w 34"/>
                <a:gd name="T7" fmla="*/ 14 h 24"/>
                <a:gd name="T8" fmla="*/ 0 w 34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4">
                  <a:moveTo>
                    <a:pt x="0" y="0"/>
                  </a:moveTo>
                  <a:lnTo>
                    <a:pt x="34" y="22"/>
                  </a:lnTo>
                  <a:lnTo>
                    <a:pt x="30" y="24"/>
                  </a:lnTo>
                  <a:lnTo>
                    <a:pt x="6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25" name="Freeform 750"/>
            <p:cNvSpPr>
              <a:spLocks/>
            </p:cNvSpPr>
            <p:nvPr/>
          </p:nvSpPr>
          <p:spPr bwMode="auto">
            <a:xfrm>
              <a:off x="6218001" y="427300"/>
              <a:ext cx="6703" cy="4022"/>
            </a:xfrm>
            <a:custGeom>
              <a:avLst/>
              <a:gdLst>
                <a:gd name="T0" fmla="*/ 0 w 10"/>
                <a:gd name="T1" fmla="*/ 2 h 6"/>
                <a:gd name="T2" fmla="*/ 8 w 10"/>
                <a:gd name="T3" fmla="*/ 0 h 6"/>
                <a:gd name="T4" fmla="*/ 10 w 10"/>
                <a:gd name="T5" fmla="*/ 6 h 6"/>
                <a:gd name="T6" fmla="*/ 2 w 10"/>
                <a:gd name="T7" fmla="*/ 6 h 6"/>
                <a:gd name="T8" fmla="*/ 0 w 10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0" y="2"/>
                  </a:moveTo>
                  <a:lnTo>
                    <a:pt x="8" y="0"/>
                  </a:lnTo>
                  <a:lnTo>
                    <a:pt x="10" y="6"/>
                  </a:lnTo>
                  <a:lnTo>
                    <a:pt x="2" y="6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26" name="Freeform 751"/>
            <p:cNvSpPr>
              <a:spLocks/>
            </p:cNvSpPr>
            <p:nvPr/>
          </p:nvSpPr>
          <p:spPr bwMode="auto">
            <a:xfrm>
              <a:off x="6319891" y="380376"/>
              <a:ext cx="13406" cy="9385"/>
            </a:xfrm>
            <a:custGeom>
              <a:avLst/>
              <a:gdLst>
                <a:gd name="T0" fmla="*/ 0 w 20"/>
                <a:gd name="T1" fmla="*/ 14 h 14"/>
                <a:gd name="T2" fmla="*/ 20 w 20"/>
                <a:gd name="T3" fmla="*/ 0 h 14"/>
                <a:gd name="T4" fmla="*/ 18 w 20"/>
                <a:gd name="T5" fmla="*/ 10 h 14"/>
                <a:gd name="T6" fmla="*/ 0 w 2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4">
                  <a:moveTo>
                    <a:pt x="0" y="14"/>
                  </a:moveTo>
                  <a:lnTo>
                    <a:pt x="20" y="0"/>
                  </a:lnTo>
                  <a:lnTo>
                    <a:pt x="18" y="1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27" name="Freeform 752"/>
            <p:cNvSpPr>
              <a:spLocks/>
            </p:cNvSpPr>
            <p:nvPr/>
          </p:nvSpPr>
          <p:spPr bwMode="auto">
            <a:xfrm>
              <a:off x="6216659" y="530529"/>
              <a:ext cx="10726" cy="12066"/>
            </a:xfrm>
            <a:custGeom>
              <a:avLst/>
              <a:gdLst>
                <a:gd name="T0" fmla="*/ 0 w 16"/>
                <a:gd name="T1" fmla="*/ 10 h 18"/>
                <a:gd name="T2" fmla="*/ 2 w 16"/>
                <a:gd name="T3" fmla="*/ 18 h 18"/>
                <a:gd name="T4" fmla="*/ 16 w 16"/>
                <a:gd name="T5" fmla="*/ 10 h 18"/>
                <a:gd name="T6" fmla="*/ 16 w 16"/>
                <a:gd name="T7" fmla="*/ 0 h 18"/>
                <a:gd name="T8" fmla="*/ 0 w 16"/>
                <a:gd name="T9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8">
                  <a:moveTo>
                    <a:pt x="0" y="10"/>
                  </a:moveTo>
                  <a:lnTo>
                    <a:pt x="2" y="18"/>
                  </a:lnTo>
                  <a:lnTo>
                    <a:pt x="16" y="10"/>
                  </a:lnTo>
                  <a:lnTo>
                    <a:pt x="16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28" name="Freeform 753"/>
            <p:cNvSpPr>
              <a:spLocks/>
            </p:cNvSpPr>
            <p:nvPr/>
          </p:nvSpPr>
          <p:spPr bwMode="auto">
            <a:xfrm>
              <a:off x="6228725" y="521145"/>
              <a:ext cx="9385" cy="10726"/>
            </a:xfrm>
            <a:custGeom>
              <a:avLst/>
              <a:gdLst>
                <a:gd name="T0" fmla="*/ 6 w 14"/>
                <a:gd name="T1" fmla="*/ 0 h 16"/>
                <a:gd name="T2" fmla="*/ 0 w 14"/>
                <a:gd name="T3" fmla="*/ 6 h 16"/>
                <a:gd name="T4" fmla="*/ 6 w 14"/>
                <a:gd name="T5" fmla="*/ 16 h 16"/>
                <a:gd name="T6" fmla="*/ 14 w 14"/>
                <a:gd name="T7" fmla="*/ 12 h 16"/>
                <a:gd name="T8" fmla="*/ 6 w 14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6">
                  <a:moveTo>
                    <a:pt x="6" y="0"/>
                  </a:moveTo>
                  <a:lnTo>
                    <a:pt x="0" y="6"/>
                  </a:lnTo>
                  <a:lnTo>
                    <a:pt x="6" y="16"/>
                  </a:lnTo>
                  <a:lnTo>
                    <a:pt x="14" y="1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29" name="Freeform 754"/>
            <p:cNvSpPr>
              <a:spLocks/>
            </p:cNvSpPr>
            <p:nvPr/>
          </p:nvSpPr>
          <p:spPr bwMode="auto">
            <a:xfrm>
              <a:off x="6238110" y="514442"/>
              <a:ext cx="5363" cy="9385"/>
            </a:xfrm>
            <a:custGeom>
              <a:avLst/>
              <a:gdLst>
                <a:gd name="T0" fmla="*/ 0 w 8"/>
                <a:gd name="T1" fmla="*/ 0 h 14"/>
                <a:gd name="T2" fmla="*/ 2 w 8"/>
                <a:gd name="T3" fmla="*/ 14 h 14"/>
                <a:gd name="T4" fmla="*/ 8 w 8"/>
                <a:gd name="T5" fmla="*/ 14 h 14"/>
                <a:gd name="T6" fmla="*/ 8 w 8"/>
                <a:gd name="T7" fmla="*/ 0 h 14"/>
                <a:gd name="T8" fmla="*/ 0 w 8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4">
                  <a:moveTo>
                    <a:pt x="0" y="0"/>
                  </a:moveTo>
                  <a:lnTo>
                    <a:pt x="2" y="14"/>
                  </a:lnTo>
                  <a:lnTo>
                    <a:pt x="8" y="1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30" name="Freeform 755"/>
            <p:cNvSpPr>
              <a:spLocks/>
            </p:cNvSpPr>
            <p:nvPr/>
          </p:nvSpPr>
          <p:spPr bwMode="auto">
            <a:xfrm>
              <a:off x="6250176" y="519805"/>
              <a:ext cx="10726" cy="8044"/>
            </a:xfrm>
            <a:custGeom>
              <a:avLst/>
              <a:gdLst>
                <a:gd name="T0" fmla="*/ 0 w 16"/>
                <a:gd name="T1" fmla="*/ 12 h 12"/>
                <a:gd name="T2" fmla="*/ 6 w 16"/>
                <a:gd name="T3" fmla="*/ 0 h 12"/>
                <a:gd name="T4" fmla="*/ 16 w 16"/>
                <a:gd name="T5" fmla="*/ 0 h 12"/>
                <a:gd name="T6" fmla="*/ 12 w 16"/>
                <a:gd name="T7" fmla="*/ 8 h 12"/>
                <a:gd name="T8" fmla="*/ 0 w 1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0" y="12"/>
                  </a:moveTo>
                  <a:lnTo>
                    <a:pt x="6" y="0"/>
                  </a:lnTo>
                  <a:lnTo>
                    <a:pt x="16" y="0"/>
                  </a:lnTo>
                  <a:lnTo>
                    <a:pt x="12" y="8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31" name="Freeform 756"/>
            <p:cNvSpPr>
              <a:spLocks/>
            </p:cNvSpPr>
            <p:nvPr/>
          </p:nvSpPr>
          <p:spPr bwMode="auto">
            <a:xfrm>
              <a:off x="5973999" y="506398"/>
              <a:ext cx="477276" cy="335164"/>
            </a:xfrm>
            <a:custGeom>
              <a:avLst/>
              <a:gdLst>
                <a:gd name="T0" fmla="*/ 214 w 712"/>
                <a:gd name="T1" fmla="*/ 390 h 500"/>
                <a:gd name="T2" fmla="*/ 196 w 712"/>
                <a:gd name="T3" fmla="*/ 304 h 500"/>
                <a:gd name="T4" fmla="*/ 258 w 712"/>
                <a:gd name="T5" fmla="*/ 250 h 500"/>
                <a:gd name="T6" fmla="*/ 290 w 712"/>
                <a:gd name="T7" fmla="*/ 178 h 500"/>
                <a:gd name="T8" fmla="*/ 330 w 712"/>
                <a:gd name="T9" fmla="*/ 120 h 500"/>
                <a:gd name="T10" fmla="*/ 366 w 712"/>
                <a:gd name="T11" fmla="*/ 94 h 500"/>
                <a:gd name="T12" fmla="*/ 422 w 712"/>
                <a:gd name="T13" fmla="*/ 76 h 500"/>
                <a:gd name="T14" fmla="*/ 452 w 712"/>
                <a:gd name="T15" fmla="*/ 60 h 500"/>
                <a:gd name="T16" fmla="*/ 554 w 712"/>
                <a:gd name="T17" fmla="*/ 94 h 500"/>
                <a:gd name="T18" fmla="*/ 590 w 712"/>
                <a:gd name="T19" fmla="*/ 44 h 500"/>
                <a:gd name="T20" fmla="*/ 664 w 712"/>
                <a:gd name="T21" fmla="*/ 54 h 500"/>
                <a:gd name="T22" fmla="*/ 672 w 712"/>
                <a:gd name="T23" fmla="*/ 76 h 500"/>
                <a:gd name="T24" fmla="*/ 702 w 712"/>
                <a:gd name="T25" fmla="*/ 66 h 500"/>
                <a:gd name="T26" fmla="*/ 680 w 712"/>
                <a:gd name="T27" fmla="*/ 52 h 500"/>
                <a:gd name="T28" fmla="*/ 682 w 712"/>
                <a:gd name="T29" fmla="*/ 42 h 500"/>
                <a:gd name="T30" fmla="*/ 664 w 712"/>
                <a:gd name="T31" fmla="*/ 18 h 500"/>
                <a:gd name="T32" fmla="*/ 626 w 712"/>
                <a:gd name="T33" fmla="*/ 24 h 500"/>
                <a:gd name="T34" fmla="*/ 610 w 712"/>
                <a:gd name="T35" fmla="*/ 4 h 500"/>
                <a:gd name="T36" fmla="*/ 590 w 712"/>
                <a:gd name="T37" fmla="*/ 8 h 500"/>
                <a:gd name="T38" fmla="*/ 562 w 712"/>
                <a:gd name="T39" fmla="*/ 18 h 500"/>
                <a:gd name="T40" fmla="*/ 538 w 712"/>
                <a:gd name="T41" fmla="*/ 6 h 500"/>
                <a:gd name="T42" fmla="*/ 522 w 712"/>
                <a:gd name="T43" fmla="*/ 26 h 500"/>
                <a:gd name="T44" fmla="*/ 498 w 712"/>
                <a:gd name="T45" fmla="*/ 42 h 500"/>
                <a:gd name="T46" fmla="*/ 452 w 712"/>
                <a:gd name="T47" fmla="*/ 32 h 500"/>
                <a:gd name="T48" fmla="*/ 452 w 712"/>
                <a:gd name="T49" fmla="*/ 44 h 500"/>
                <a:gd name="T50" fmla="*/ 424 w 712"/>
                <a:gd name="T51" fmla="*/ 52 h 500"/>
                <a:gd name="T52" fmla="*/ 404 w 712"/>
                <a:gd name="T53" fmla="*/ 54 h 500"/>
                <a:gd name="T54" fmla="*/ 396 w 712"/>
                <a:gd name="T55" fmla="*/ 50 h 500"/>
                <a:gd name="T56" fmla="*/ 382 w 712"/>
                <a:gd name="T57" fmla="*/ 68 h 500"/>
                <a:gd name="T58" fmla="*/ 358 w 712"/>
                <a:gd name="T59" fmla="*/ 74 h 500"/>
                <a:gd name="T60" fmla="*/ 326 w 712"/>
                <a:gd name="T61" fmla="*/ 98 h 500"/>
                <a:gd name="T62" fmla="*/ 312 w 712"/>
                <a:gd name="T63" fmla="*/ 116 h 500"/>
                <a:gd name="T64" fmla="*/ 284 w 712"/>
                <a:gd name="T65" fmla="*/ 136 h 500"/>
                <a:gd name="T66" fmla="*/ 266 w 712"/>
                <a:gd name="T67" fmla="*/ 148 h 500"/>
                <a:gd name="T68" fmla="*/ 228 w 712"/>
                <a:gd name="T69" fmla="*/ 176 h 500"/>
                <a:gd name="T70" fmla="*/ 222 w 712"/>
                <a:gd name="T71" fmla="*/ 188 h 500"/>
                <a:gd name="T72" fmla="*/ 224 w 712"/>
                <a:gd name="T73" fmla="*/ 218 h 500"/>
                <a:gd name="T74" fmla="*/ 184 w 712"/>
                <a:gd name="T75" fmla="*/ 234 h 500"/>
                <a:gd name="T76" fmla="*/ 172 w 712"/>
                <a:gd name="T77" fmla="*/ 244 h 500"/>
                <a:gd name="T78" fmla="*/ 140 w 712"/>
                <a:gd name="T79" fmla="*/ 280 h 500"/>
                <a:gd name="T80" fmla="*/ 174 w 712"/>
                <a:gd name="T81" fmla="*/ 262 h 500"/>
                <a:gd name="T82" fmla="*/ 160 w 712"/>
                <a:gd name="T83" fmla="*/ 284 h 500"/>
                <a:gd name="T84" fmla="*/ 132 w 712"/>
                <a:gd name="T85" fmla="*/ 288 h 500"/>
                <a:gd name="T86" fmla="*/ 100 w 712"/>
                <a:gd name="T87" fmla="*/ 302 h 500"/>
                <a:gd name="T88" fmla="*/ 70 w 712"/>
                <a:gd name="T89" fmla="*/ 306 h 500"/>
                <a:gd name="T90" fmla="*/ 46 w 712"/>
                <a:gd name="T91" fmla="*/ 326 h 500"/>
                <a:gd name="T92" fmla="*/ 28 w 712"/>
                <a:gd name="T93" fmla="*/ 334 h 500"/>
                <a:gd name="T94" fmla="*/ 26 w 712"/>
                <a:gd name="T95" fmla="*/ 346 h 500"/>
                <a:gd name="T96" fmla="*/ 6 w 712"/>
                <a:gd name="T97" fmla="*/ 350 h 500"/>
                <a:gd name="T98" fmla="*/ 4 w 712"/>
                <a:gd name="T99" fmla="*/ 374 h 500"/>
                <a:gd name="T100" fmla="*/ 56 w 712"/>
                <a:gd name="T101" fmla="*/ 378 h 500"/>
                <a:gd name="T102" fmla="*/ 40 w 712"/>
                <a:gd name="T103" fmla="*/ 384 h 500"/>
                <a:gd name="T104" fmla="*/ 12 w 712"/>
                <a:gd name="T105" fmla="*/ 400 h 500"/>
                <a:gd name="T106" fmla="*/ 16 w 712"/>
                <a:gd name="T107" fmla="*/ 422 h 500"/>
                <a:gd name="T108" fmla="*/ 48 w 712"/>
                <a:gd name="T109" fmla="*/ 406 h 500"/>
                <a:gd name="T110" fmla="*/ 20 w 712"/>
                <a:gd name="T111" fmla="*/ 444 h 500"/>
                <a:gd name="T112" fmla="*/ 28 w 712"/>
                <a:gd name="T113" fmla="*/ 462 h 500"/>
                <a:gd name="T114" fmla="*/ 54 w 712"/>
                <a:gd name="T115" fmla="*/ 496 h 500"/>
                <a:gd name="T116" fmla="*/ 134 w 712"/>
                <a:gd name="T117" fmla="*/ 462 h 500"/>
                <a:gd name="T118" fmla="*/ 162 w 712"/>
                <a:gd name="T119" fmla="*/ 434 h 500"/>
                <a:gd name="T120" fmla="*/ 188 w 712"/>
                <a:gd name="T121" fmla="*/ 43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12" h="500">
                  <a:moveTo>
                    <a:pt x="188" y="436"/>
                  </a:moveTo>
                  <a:lnTo>
                    <a:pt x="196" y="424"/>
                  </a:lnTo>
                  <a:lnTo>
                    <a:pt x="208" y="420"/>
                  </a:lnTo>
                  <a:lnTo>
                    <a:pt x="214" y="390"/>
                  </a:lnTo>
                  <a:lnTo>
                    <a:pt x="206" y="376"/>
                  </a:lnTo>
                  <a:lnTo>
                    <a:pt x="216" y="364"/>
                  </a:lnTo>
                  <a:lnTo>
                    <a:pt x="200" y="346"/>
                  </a:lnTo>
                  <a:lnTo>
                    <a:pt x="196" y="304"/>
                  </a:lnTo>
                  <a:lnTo>
                    <a:pt x="202" y="280"/>
                  </a:lnTo>
                  <a:lnTo>
                    <a:pt x="222" y="262"/>
                  </a:lnTo>
                  <a:lnTo>
                    <a:pt x="252" y="260"/>
                  </a:lnTo>
                  <a:lnTo>
                    <a:pt x="258" y="250"/>
                  </a:lnTo>
                  <a:lnTo>
                    <a:pt x="248" y="242"/>
                  </a:lnTo>
                  <a:lnTo>
                    <a:pt x="264" y="210"/>
                  </a:lnTo>
                  <a:lnTo>
                    <a:pt x="268" y="182"/>
                  </a:lnTo>
                  <a:lnTo>
                    <a:pt x="290" y="178"/>
                  </a:lnTo>
                  <a:lnTo>
                    <a:pt x="292" y="172"/>
                  </a:lnTo>
                  <a:lnTo>
                    <a:pt x="316" y="150"/>
                  </a:lnTo>
                  <a:lnTo>
                    <a:pt x="314" y="142"/>
                  </a:lnTo>
                  <a:lnTo>
                    <a:pt x="330" y="120"/>
                  </a:lnTo>
                  <a:lnTo>
                    <a:pt x="344" y="112"/>
                  </a:lnTo>
                  <a:lnTo>
                    <a:pt x="358" y="118"/>
                  </a:lnTo>
                  <a:lnTo>
                    <a:pt x="368" y="108"/>
                  </a:lnTo>
                  <a:lnTo>
                    <a:pt x="366" y="94"/>
                  </a:lnTo>
                  <a:lnTo>
                    <a:pt x="386" y="90"/>
                  </a:lnTo>
                  <a:lnTo>
                    <a:pt x="404" y="100"/>
                  </a:lnTo>
                  <a:lnTo>
                    <a:pt x="416" y="100"/>
                  </a:lnTo>
                  <a:lnTo>
                    <a:pt x="422" y="76"/>
                  </a:lnTo>
                  <a:lnTo>
                    <a:pt x="436" y="76"/>
                  </a:lnTo>
                  <a:lnTo>
                    <a:pt x="444" y="74"/>
                  </a:lnTo>
                  <a:lnTo>
                    <a:pt x="444" y="64"/>
                  </a:lnTo>
                  <a:lnTo>
                    <a:pt x="452" y="60"/>
                  </a:lnTo>
                  <a:lnTo>
                    <a:pt x="482" y="90"/>
                  </a:lnTo>
                  <a:lnTo>
                    <a:pt x="516" y="92"/>
                  </a:lnTo>
                  <a:lnTo>
                    <a:pt x="522" y="86"/>
                  </a:lnTo>
                  <a:lnTo>
                    <a:pt x="554" y="94"/>
                  </a:lnTo>
                  <a:lnTo>
                    <a:pt x="562" y="84"/>
                  </a:lnTo>
                  <a:lnTo>
                    <a:pt x="572" y="80"/>
                  </a:lnTo>
                  <a:lnTo>
                    <a:pt x="568" y="60"/>
                  </a:lnTo>
                  <a:lnTo>
                    <a:pt x="590" y="44"/>
                  </a:lnTo>
                  <a:lnTo>
                    <a:pt x="608" y="46"/>
                  </a:lnTo>
                  <a:lnTo>
                    <a:pt x="626" y="40"/>
                  </a:lnTo>
                  <a:lnTo>
                    <a:pt x="640" y="48"/>
                  </a:lnTo>
                  <a:lnTo>
                    <a:pt x="664" y="54"/>
                  </a:lnTo>
                  <a:lnTo>
                    <a:pt x="668" y="62"/>
                  </a:lnTo>
                  <a:lnTo>
                    <a:pt x="660" y="72"/>
                  </a:lnTo>
                  <a:lnTo>
                    <a:pt x="660" y="80"/>
                  </a:lnTo>
                  <a:lnTo>
                    <a:pt x="672" y="76"/>
                  </a:lnTo>
                  <a:lnTo>
                    <a:pt x="676" y="68"/>
                  </a:lnTo>
                  <a:lnTo>
                    <a:pt x="692" y="64"/>
                  </a:lnTo>
                  <a:lnTo>
                    <a:pt x="694" y="60"/>
                  </a:lnTo>
                  <a:lnTo>
                    <a:pt x="702" y="66"/>
                  </a:lnTo>
                  <a:lnTo>
                    <a:pt x="710" y="62"/>
                  </a:lnTo>
                  <a:lnTo>
                    <a:pt x="712" y="54"/>
                  </a:lnTo>
                  <a:lnTo>
                    <a:pt x="690" y="52"/>
                  </a:lnTo>
                  <a:lnTo>
                    <a:pt x="680" y="52"/>
                  </a:lnTo>
                  <a:lnTo>
                    <a:pt x="678" y="48"/>
                  </a:lnTo>
                  <a:lnTo>
                    <a:pt x="648" y="40"/>
                  </a:lnTo>
                  <a:lnTo>
                    <a:pt x="648" y="38"/>
                  </a:lnTo>
                  <a:lnTo>
                    <a:pt x="682" y="42"/>
                  </a:lnTo>
                  <a:lnTo>
                    <a:pt x="708" y="32"/>
                  </a:lnTo>
                  <a:lnTo>
                    <a:pt x="708" y="28"/>
                  </a:lnTo>
                  <a:lnTo>
                    <a:pt x="686" y="18"/>
                  </a:lnTo>
                  <a:lnTo>
                    <a:pt x="664" y="18"/>
                  </a:lnTo>
                  <a:lnTo>
                    <a:pt x="658" y="12"/>
                  </a:lnTo>
                  <a:lnTo>
                    <a:pt x="644" y="14"/>
                  </a:lnTo>
                  <a:lnTo>
                    <a:pt x="640" y="26"/>
                  </a:lnTo>
                  <a:lnTo>
                    <a:pt x="626" y="24"/>
                  </a:lnTo>
                  <a:lnTo>
                    <a:pt x="624" y="18"/>
                  </a:lnTo>
                  <a:lnTo>
                    <a:pt x="636" y="14"/>
                  </a:lnTo>
                  <a:lnTo>
                    <a:pt x="620" y="0"/>
                  </a:lnTo>
                  <a:lnTo>
                    <a:pt x="610" y="4"/>
                  </a:lnTo>
                  <a:lnTo>
                    <a:pt x="610" y="16"/>
                  </a:lnTo>
                  <a:lnTo>
                    <a:pt x="598" y="26"/>
                  </a:lnTo>
                  <a:lnTo>
                    <a:pt x="590" y="28"/>
                  </a:lnTo>
                  <a:lnTo>
                    <a:pt x="590" y="8"/>
                  </a:lnTo>
                  <a:lnTo>
                    <a:pt x="582" y="8"/>
                  </a:lnTo>
                  <a:lnTo>
                    <a:pt x="554" y="38"/>
                  </a:lnTo>
                  <a:lnTo>
                    <a:pt x="546" y="36"/>
                  </a:lnTo>
                  <a:lnTo>
                    <a:pt x="562" y="18"/>
                  </a:lnTo>
                  <a:lnTo>
                    <a:pt x="568" y="8"/>
                  </a:lnTo>
                  <a:lnTo>
                    <a:pt x="558" y="8"/>
                  </a:lnTo>
                  <a:lnTo>
                    <a:pt x="552" y="10"/>
                  </a:lnTo>
                  <a:lnTo>
                    <a:pt x="538" y="6"/>
                  </a:lnTo>
                  <a:lnTo>
                    <a:pt x="530" y="10"/>
                  </a:lnTo>
                  <a:lnTo>
                    <a:pt x="532" y="18"/>
                  </a:lnTo>
                  <a:lnTo>
                    <a:pt x="524" y="20"/>
                  </a:lnTo>
                  <a:lnTo>
                    <a:pt x="522" y="26"/>
                  </a:lnTo>
                  <a:lnTo>
                    <a:pt x="516" y="26"/>
                  </a:lnTo>
                  <a:lnTo>
                    <a:pt x="502" y="34"/>
                  </a:lnTo>
                  <a:lnTo>
                    <a:pt x="504" y="42"/>
                  </a:lnTo>
                  <a:lnTo>
                    <a:pt x="498" y="42"/>
                  </a:lnTo>
                  <a:lnTo>
                    <a:pt x="488" y="36"/>
                  </a:lnTo>
                  <a:lnTo>
                    <a:pt x="476" y="36"/>
                  </a:lnTo>
                  <a:lnTo>
                    <a:pt x="470" y="28"/>
                  </a:lnTo>
                  <a:lnTo>
                    <a:pt x="452" y="32"/>
                  </a:lnTo>
                  <a:lnTo>
                    <a:pt x="450" y="38"/>
                  </a:lnTo>
                  <a:lnTo>
                    <a:pt x="466" y="40"/>
                  </a:lnTo>
                  <a:lnTo>
                    <a:pt x="468" y="60"/>
                  </a:lnTo>
                  <a:lnTo>
                    <a:pt x="452" y="44"/>
                  </a:lnTo>
                  <a:lnTo>
                    <a:pt x="432" y="48"/>
                  </a:lnTo>
                  <a:lnTo>
                    <a:pt x="426" y="56"/>
                  </a:lnTo>
                  <a:lnTo>
                    <a:pt x="416" y="62"/>
                  </a:lnTo>
                  <a:lnTo>
                    <a:pt x="424" y="52"/>
                  </a:lnTo>
                  <a:lnTo>
                    <a:pt x="418" y="46"/>
                  </a:lnTo>
                  <a:lnTo>
                    <a:pt x="408" y="52"/>
                  </a:lnTo>
                  <a:lnTo>
                    <a:pt x="406" y="60"/>
                  </a:lnTo>
                  <a:lnTo>
                    <a:pt x="404" y="54"/>
                  </a:lnTo>
                  <a:lnTo>
                    <a:pt x="406" y="42"/>
                  </a:lnTo>
                  <a:lnTo>
                    <a:pt x="402" y="40"/>
                  </a:lnTo>
                  <a:lnTo>
                    <a:pt x="398" y="54"/>
                  </a:lnTo>
                  <a:lnTo>
                    <a:pt x="396" y="50"/>
                  </a:lnTo>
                  <a:lnTo>
                    <a:pt x="388" y="42"/>
                  </a:lnTo>
                  <a:lnTo>
                    <a:pt x="382" y="48"/>
                  </a:lnTo>
                  <a:lnTo>
                    <a:pt x="376" y="54"/>
                  </a:lnTo>
                  <a:lnTo>
                    <a:pt x="382" y="68"/>
                  </a:lnTo>
                  <a:lnTo>
                    <a:pt x="374" y="68"/>
                  </a:lnTo>
                  <a:lnTo>
                    <a:pt x="364" y="60"/>
                  </a:lnTo>
                  <a:lnTo>
                    <a:pt x="360" y="62"/>
                  </a:lnTo>
                  <a:lnTo>
                    <a:pt x="358" y="74"/>
                  </a:lnTo>
                  <a:lnTo>
                    <a:pt x="346" y="80"/>
                  </a:lnTo>
                  <a:lnTo>
                    <a:pt x="342" y="90"/>
                  </a:lnTo>
                  <a:lnTo>
                    <a:pt x="332" y="90"/>
                  </a:lnTo>
                  <a:lnTo>
                    <a:pt x="326" y="98"/>
                  </a:lnTo>
                  <a:lnTo>
                    <a:pt x="346" y="100"/>
                  </a:lnTo>
                  <a:lnTo>
                    <a:pt x="342" y="106"/>
                  </a:lnTo>
                  <a:lnTo>
                    <a:pt x="320" y="106"/>
                  </a:lnTo>
                  <a:lnTo>
                    <a:pt x="312" y="116"/>
                  </a:lnTo>
                  <a:lnTo>
                    <a:pt x="306" y="116"/>
                  </a:lnTo>
                  <a:lnTo>
                    <a:pt x="296" y="122"/>
                  </a:lnTo>
                  <a:lnTo>
                    <a:pt x="296" y="132"/>
                  </a:lnTo>
                  <a:lnTo>
                    <a:pt x="284" y="136"/>
                  </a:lnTo>
                  <a:lnTo>
                    <a:pt x="276" y="142"/>
                  </a:lnTo>
                  <a:lnTo>
                    <a:pt x="284" y="146"/>
                  </a:lnTo>
                  <a:lnTo>
                    <a:pt x="290" y="150"/>
                  </a:lnTo>
                  <a:lnTo>
                    <a:pt x="266" y="148"/>
                  </a:lnTo>
                  <a:lnTo>
                    <a:pt x="252" y="154"/>
                  </a:lnTo>
                  <a:lnTo>
                    <a:pt x="246" y="164"/>
                  </a:lnTo>
                  <a:lnTo>
                    <a:pt x="232" y="170"/>
                  </a:lnTo>
                  <a:lnTo>
                    <a:pt x="228" y="176"/>
                  </a:lnTo>
                  <a:lnTo>
                    <a:pt x="252" y="178"/>
                  </a:lnTo>
                  <a:lnTo>
                    <a:pt x="242" y="186"/>
                  </a:lnTo>
                  <a:lnTo>
                    <a:pt x="230" y="182"/>
                  </a:lnTo>
                  <a:lnTo>
                    <a:pt x="222" y="188"/>
                  </a:lnTo>
                  <a:lnTo>
                    <a:pt x="226" y="194"/>
                  </a:lnTo>
                  <a:lnTo>
                    <a:pt x="218" y="200"/>
                  </a:lnTo>
                  <a:lnTo>
                    <a:pt x="218" y="212"/>
                  </a:lnTo>
                  <a:lnTo>
                    <a:pt x="224" y="218"/>
                  </a:lnTo>
                  <a:lnTo>
                    <a:pt x="214" y="226"/>
                  </a:lnTo>
                  <a:lnTo>
                    <a:pt x="204" y="222"/>
                  </a:lnTo>
                  <a:lnTo>
                    <a:pt x="190" y="226"/>
                  </a:lnTo>
                  <a:lnTo>
                    <a:pt x="184" y="234"/>
                  </a:lnTo>
                  <a:lnTo>
                    <a:pt x="190" y="238"/>
                  </a:lnTo>
                  <a:lnTo>
                    <a:pt x="190" y="246"/>
                  </a:lnTo>
                  <a:lnTo>
                    <a:pt x="180" y="246"/>
                  </a:lnTo>
                  <a:lnTo>
                    <a:pt x="172" y="244"/>
                  </a:lnTo>
                  <a:lnTo>
                    <a:pt x="166" y="248"/>
                  </a:lnTo>
                  <a:lnTo>
                    <a:pt x="150" y="258"/>
                  </a:lnTo>
                  <a:lnTo>
                    <a:pt x="140" y="270"/>
                  </a:lnTo>
                  <a:lnTo>
                    <a:pt x="140" y="280"/>
                  </a:lnTo>
                  <a:lnTo>
                    <a:pt x="150" y="282"/>
                  </a:lnTo>
                  <a:lnTo>
                    <a:pt x="158" y="280"/>
                  </a:lnTo>
                  <a:lnTo>
                    <a:pt x="164" y="270"/>
                  </a:lnTo>
                  <a:lnTo>
                    <a:pt x="174" y="262"/>
                  </a:lnTo>
                  <a:lnTo>
                    <a:pt x="182" y="264"/>
                  </a:lnTo>
                  <a:lnTo>
                    <a:pt x="176" y="266"/>
                  </a:lnTo>
                  <a:lnTo>
                    <a:pt x="172" y="274"/>
                  </a:lnTo>
                  <a:lnTo>
                    <a:pt x="160" y="284"/>
                  </a:lnTo>
                  <a:lnTo>
                    <a:pt x="156" y="292"/>
                  </a:lnTo>
                  <a:lnTo>
                    <a:pt x="142" y="286"/>
                  </a:lnTo>
                  <a:lnTo>
                    <a:pt x="134" y="286"/>
                  </a:lnTo>
                  <a:lnTo>
                    <a:pt x="132" y="288"/>
                  </a:lnTo>
                  <a:lnTo>
                    <a:pt x="126" y="286"/>
                  </a:lnTo>
                  <a:lnTo>
                    <a:pt x="118" y="290"/>
                  </a:lnTo>
                  <a:lnTo>
                    <a:pt x="118" y="300"/>
                  </a:lnTo>
                  <a:lnTo>
                    <a:pt x="100" y="302"/>
                  </a:lnTo>
                  <a:lnTo>
                    <a:pt x="100" y="306"/>
                  </a:lnTo>
                  <a:lnTo>
                    <a:pt x="96" y="306"/>
                  </a:lnTo>
                  <a:lnTo>
                    <a:pt x="86" y="304"/>
                  </a:lnTo>
                  <a:lnTo>
                    <a:pt x="70" y="306"/>
                  </a:lnTo>
                  <a:lnTo>
                    <a:pt x="64" y="310"/>
                  </a:lnTo>
                  <a:lnTo>
                    <a:pt x="70" y="318"/>
                  </a:lnTo>
                  <a:lnTo>
                    <a:pt x="50" y="320"/>
                  </a:lnTo>
                  <a:lnTo>
                    <a:pt x="46" y="326"/>
                  </a:lnTo>
                  <a:lnTo>
                    <a:pt x="54" y="330"/>
                  </a:lnTo>
                  <a:lnTo>
                    <a:pt x="40" y="330"/>
                  </a:lnTo>
                  <a:lnTo>
                    <a:pt x="34" y="336"/>
                  </a:lnTo>
                  <a:lnTo>
                    <a:pt x="28" y="334"/>
                  </a:lnTo>
                  <a:lnTo>
                    <a:pt x="16" y="336"/>
                  </a:lnTo>
                  <a:lnTo>
                    <a:pt x="10" y="344"/>
                  </a:lnTo>
                  <a:lnTo>
                    <a:pt x="18" y="348"/>
                  </a:lnTo>
                  <a:lnTo>
                    <a:pt x="26" y="346"/>
                  </a:lnTo>
                  <a:lnTo>
                    <a:pt x="22" y="356"/>
                  </a:lnTo>
                  <a:lnTo>
                    <a:pt x="18" y="352"/>
                  </a:lnTo>
                  <a:lnTo>
                    <a:pt x="12" y="354"/>
                  </a:lnTo>
                  <a:lnTo>
                    <a:pt x="6" y="350"/>
                  </a:lnTo>
                  <a:lnTo>
                    <a:pt x="0" y="354"/>
                  </a:lnTo>
                  <a:lnTo>
                    <a:pt x="2" y="358"/>
                  </a:lnTo>
                  <a:lnTo>
                    <a:pt x="8" y="366"/>
                  </a:lnTo>
                  <a:lnTo>
                    <a:pt x="4" y="374"/>
                  </a:lnTo>
                  <a:lnTo>
                    <a:pt x="12" y="376"/>
                  </a:lnTo>
                  <a:lnTo>
                    <a:pt x="34" y="374"/>
                  </a:lnTo>
                  <a:lnTo>
                    <a:pt x="46" y="374"/>
                  </a:lnTo>
                  <a:lnTo>
                    <a:pt x="56" y="378"/>
                  </a:lnTo>
                  <a:lnTo>
                    <a:pt x="76" y="376"/>
                  </a:lnTo>
                  <a:lnTo>
                    <a:pt x="66" y="384"/>
                  </a:lnTo>
                  <a:lnTo>
                    <a:pt x="58" y="382"/>
                  </a:lnTo>
                  <a:lnTo>
                    <a:pt x="40" y="384"/>
                  </a:lnTo>
                  <a:lnTo>
                    <a:pt x="34" y="380"/>
                  </a:lnTo>
                  <a:lnTo>
                    <a:pt x="10" y="382"/>
                  </a:lnTo>
                  <a:lnTo>
                    <a:pt x="4" y="388"/>
                  </a:lnTo>
                  <a:lnTo>
                    <a:pt x="12" y="400"/>
                  </a:lnTo>
                  <a:lnTo>
                    <a:pt x="14" y="412"/>
                  </a:lnTo>
                  <a:lnTo>
                    <a:pt x="8" y="412"/>
                  </a:lnTo>
                  <a:lnTo>
                    <a:pt x="10" y="424"/>
                  </a:lnTo>
                  <a:lnTo>
                    <a:pt x="16" y="422"/>
                  </a:lnTo>
                  <a:lnTo>
                    <a:pt x="22" y="424"/>
                  </a:lnTo>
                  <a:lnTo>
                    <a:pt x="28" y="414"/>
                  </a:lnTo>
                  <a:lnTo>
                    <a:pt x="42" y="404"/>
                  </a:lnTo>
                  <a:lnTo>
                    <a:pt x="48" y="406"/>
                  </a:lnTo>
                  <a:lnTo>
                    <a:pt x="36" y="412"/>
                  </a:lnTo>
                  <a:lnTo>
                    <a:pt x="36" y="420"/>
                  </a:lnTo>
                  <a:lnTo>
                    <a:pt x="20" y="432"/>
                  </a:lnTo>
                  <a:lnTo>
                    <a:pt x="20" y="444"/>
                  </a:lnTo>
                  <a:lnTo>
                    <a:pt x="28" y="442"/>
                  </a:lnTo>
                  <a:lnTo>
                    <a:pt x="32" y="448"/>
                  </a:lnTo>
                  <a:lnTo>
                    <a:pt x="28" y="452"/>
                  </a:lnTo>
                  <a:lnTo>
                    <a:pt x="28" y="462"/>
                  </a:lnTo>
                  <a:lnTo>
                    <a:pt x="16" y="466"/>
                  </a:lnTo>
                  <a:lnTo>
                    <a:pt x="16" y="476"/>
                  </a:lnTo>
                  <a:lnTo>
                    <a:pt x="32" y="482"/>
                  </a:lnTo>
                  <a:lnTo>
                    <a:pt x="54" y="496"/>
                  </a:lnTo>
                  <a:lnTo>
                    <a:pt x="74" y="500"/>
                  </a:lnTo>
                  <a:lnTo>
                    <a:pt x="96" y="494"/>
                  </a:lnTo>
                  <a:lnTo>
                    <a:pt x="120" y="478"/>
                  </a:lnTo>
                  <a:lnTo>
                    <a:pt x="134" y="462"/>
                  </a:lnTo>
                  <a:lnTo>
                    <a:pt x="152" y="460"/>
                  </a:lnTo>
                  <a:lnTo>
                    <a:pt x="158" y="448"/>
                  </a:lnTo>
                  <a:lnTo>
                    <a:pt x="156" y="438"/>
                  </a:lnTo>
                  <a:lnTo>
                    <a:pt x="162" y="434"/>
                  </a:lnTo>
                  <a:lnTo>
                    <a:pt x="170" y="450"/>
                  </a:lnTo>
                  <a:lnTo>
                    <a:pt x="182" y="468"/>
                  </a:lnTo>
                  <a:lnTo>
                    <a:pt x="190" y="460"/>
                  </a:lnTo>
                  <a:lnTo>
                    <a:pt x="188" y="43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32" name="Freeform 757"/>
            <p:cNvSpPr>
              <a:spLocks/>
            </p:cNvSpPr>
            <p:nvPr/>
          </p:nvSpPr>
          <p:spPr bwMode="auto">
            <a:xfrm>
              <a:off x="6656397" y="1589652"/>
              <a:ext cx="9385" cy="9385"/>
            </a:xfrm>
            <a:custGeom>
              <a:avLst/>
              <a:gdLst>
                <a:gd name="T0" fmla="*/ 14 w 14"/>
                <a:gd name="T1" fmla="*/ 6 h 14"/>
                <a:gd name="T2" fmla="*/ 10 w 14"/>
                <a:gd name="T3" fmla="*/ 0 h 14"/>
                <a:gd name="T4" fmla="*/ 0 w 14"/>
                <a:gd name="T5" fmla="*/ 10 h 14"/>
                <a:gd name="T6" fmla="*/ 2 w 14"/>
                <a:gd name="T7" fmla="*/ 14 h 14"/>
                <a:gd name="T8" fmla="*/ 14 w 14"/>
                <a:gd name="T9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4" y="6"/>
                  </a:moveTo>
                  <a:lnTo>
                    <a:pt x="10" y="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14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33" name="Freeform 758"/>
            <p:cNvSpPr>
              <a:spLocks/>
            </p:cNvSpPr>
            <p:nvPr/>
          </p:nvSpPr>
          <p:spPr bwMode="auto">
            <a:xfrm>
              <a:off x="6676506" y="1497146"/>
              <a:ext cx="33516" cy="44242"/>
            </a:xfrm>
            <a:custGeom>
              <a:avLst/>
              <a:gdLst>
                <a:gd name="T0" fmla="*/ 26 w 50"/>
                <a:gd name="T1" fmla="*/ 56 h 66"/>
                <a:gd name="T2" fmla="*/ 32 w 50"/>
                <a:gd name="T3" fmla="*/ 38 h 66"/>
                <a:gd name="T4" fmla="*/ 46 w 50"/>
                <a:gd name="T5" fmla="*/ 34 h 66"/>
                <a:gd name="T6" fmla="*/ 50 w 50"/>
                <a:gd name="T7" fmla="*/ 16 h 66"/>
                <a:gd name="T8" fmla="*/ 38 w 50"/>
                <a:gd name="T9" fmla="*/ 2 h 66"/>
                <a:gd name="T10" fmla="*/ 22 w 50"/>
                <a:gd name="T11" fmla="*/ 0 h 66"/>
                <a:gd name="T12" fmla="*/ 14 w 50"/>
                <a:gd name="T13" fmla="*/ 8 h 66"/>
                <a:gd name="T14" fmla="*/ 4 w 50"/>
                <a:gd name="T15" fmla="*/ 40 h 66"/>
                <a:gd name="T16" fmla="*/ 0 w 50"/>
                <a:gd name="T17" fmla="*/ 64 h 66"/>
                <a:gd name="T18" fmla="*/ 16 w 50"/>
                <a:gd name="T19" fmla="*/ 66 h 66"/>
                <a:gd name="T20" fmla="*/ 26 w 50"/>
                <a:gd name="T21" fmla="*/ 5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6">
                  <a:moveTo>
                    <a:pt x="26" y="56"/>
                  </a:moveTo>
                  <a:lnTo>
                    <a:pt x="32" y="38"/>
                  </a:lnTo>
                  <a:lnTo>
                    <a:pt x="46" y="34"/>
                  </a:lnTo>
                  <a:lnTo>
                    <a:pt x="50" y="16"/>
                  </a:lnTo>
                  <a:lnTo>
                    <a:pt x="38" y="2"/>
                  </a:lnTo>
                  <a:lnTo>
                    <a:pt x="22" y="0"/>
                  </a:lnTo>
                  <a:lnTo>
                    <a:pt x="14" y="8"/>
                  </a:lnTo>
                  <a:lnTo>
                    <a:pt x="4" y="40"/>
                  </a:lnTo>
                  <a:lnTo>
                    <a:pt x="0" y="64"/>
                  </a:lnTo>
                  <a:lnTo>
                    <a:pt x="16" y="66"/>
                  </a:lnTo>
                  <a:lnTo>
                    <a:pt x="26" y="5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34" name="Freeform 759"/>
            <p:cNvSpPr>
              <a:spLocks/>
            </p:cNvSpPr>
            <p:nvPr/>
          </p:nvSpPr>
          <p:spPr bwMode="auto">
            <a:xfrm>
              <a:off x="6685891" y="1423410"/>
              <a:ext cx="148814" cy="142110"/>
            </a:xfrm>
            <a:custGeom>
              <a:avLst/>
              <a:gdLst>
                <a:gd name="T0" fmla="*/ 36 w 222"/>
                <a:gd name="T1" fmla="*/ 126 h 212"/>
                <a:gd name="T2" fmla="*/ 32 w 222"/>
                <a:gd name="T3" fmla="*/ 144 h 212"/>
                <a:gd name="T4" fmla="*/ 18 w 222"/>
                <a:gd name="T5" fmla="*/ 148 h 212"/>
                <a:gd name="T6" fmla="*/ 12 w 222"/>
                <a:gd name="T7" fmla="*/ 166 h 212"/>
                <a:gd name="T8" fmla="*/ 2 w 222"/>
                <a:gd name="T9" fmla="*/ 176 h 212"/>
                <a:gd name="T10" fmla="*/ 2 w 222"/>
                <a:gd name="T11" fmla="*/ 198 h 212"/>
                <a:gd name="T12" fmla="*/ 18 w 222"/>
                <a:gd name="T13" fmla="*/ 204 h 212"/>
                <a:gd name="T14" fmla="*/ 30 w 222"/>
                <a:gd name="T15" fmla="*/ 212 h 212"/>
                <a:gd name="T16" fmla="*/ 46 w 222"/>
                <a:gd name="T17" fmla="*/ 210 h 212"/>
                <a:gd name="T18" fmla="*/ 120 w 222"/>
                <a:gd name="T19" fmla="*/ 162 h 212"/>
                <a:gd name="T20" fmla="*/ 194 w 222"/>
                <a:gd name="T21" fmla="*/ 108 h 212"/>
                <a:gd name="T22" fmla="*/ 200 w 222"/>
                <a:gd name="T23" fmla="*/ 72 h 212"/>
                <a:gd name="T24" fmla="*/ 192 w 222"/>
                <a:gd name="T25" fmla="*/ 40 h 212"/>
                <a:gd name="T26" fmla="*/ 222 w 222"/>
                <a:gd name="T27" fmla="*/ 4 h 212"/>
                <a:gd name="T28" fmla="*/ 216 w 222"/>
                <a:gd name="T29" fmla="*/ 0 h 212"/>
                <a:gd name="T30" fmla="*/ 168 w 222"/>
                <a:gd name="T31" fmla="*/ 6 h 212"/>
                <a:gd name="T32" fmla="*/ 124 w 222"/>
                <a:gd name="T33" fmla="*/ 26 h 212"/>
                <a:gd name="T34" fmla="*/ 88 w 222"/>
                <a:gd name="T35" fmla="*/ 18 h 212"/>
                <a:gd name="T36" fmla="*/ 76 w 222"/>
                <a:gd name="T37" fmla="*/ 22 h 212"/>
                <a:gd name="T38" fmla="*/ 60 w 222"/>
                <a:gd name="T39" fmla="*/ 30 h 212"/>
                <a:gd name="T40" fmla="*/ 40 w 222"/>
                <a:gd name="T41" fmla="*/ 28 h 212"/>
                <a:gd name="T42" fmla="*/ 34 w 222"/>
                <a:gd name="T43" fmla="*/ 22 h 212"/>
                <a:gd name="T44" fmla="*/ 24 w 222"/>
                <a:gd name="T45" fmla="*/ 22 h 212"/>
                <a:gd name="T46" fmla="*/ 22 w 222"/>
                <a:gd name="T47" fmla="*/ 34 h 212"/>
                <a:gd name="T48" fmla="*/ 24 w 222"/>
                <a:gd name="T49" fmla="*/ 40 h 212"/>
                <a:gd name="T50" fmla="*/ 14 w 222"/>
                <a:gd name="T51" fmla="*/ 54 h 212"/>
                <a:gd name="T52" fmla="*/ 2 w 222"/>
                <a:gd name="T53" fmla="*/ 58 h 212"/>
                <a:gd name="T54" fmla="*/ 0 w 222"/>
                <a:gd name="T55" fmla="*/ 70 h 212"/>
                <a:gd name="T56" fmla="*/ 6 w 222"/>
                <a:gd name="T57" fmla="*/ 80 h 212"/>
                <a:gd name="T58" fmla="*/ 8 w 222"/>
                <a:gd name="T59" fmla="*/ 110 h 212"/>
                <a:gd name="T60" fmla="*/ 24 w 222"/>
                <a:gd name="T61" fmla="*/ 112 h 212"/>
                <a:gd name="T62" fmla="*/ 36 w 222"/>
                <a:gd name="T63" fmla="*/ 126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22" h="212">
                  <a:moveTo>
                    <a:pt x="36" y="126"/>
                  </a:moveTo>
                  <a:lnTo>
                    <a:pt x="32" y="144"/>
                  </a:lnTo>
                  <a:lnTo>
                    <a:pt x="18" y="148"/>
                  </a:lnTo>
                  <a:lnTo>
                    <a:pt x="12" y="166"/>
                  </a:lnTo>
                  <a:lnTo>
                    <a:pt x="2" y="176"/>
                  </a:lnTo>
                  <a:lnTo>
                    <a:pt x="2" y="198"/>
                  </a:lnTo>
                  <a:lnTo>
                    <a:pt x="18" y="204"/>
                  </a:lnTo>
                  <a:lnTo>
                    <a:pt x="30" y="212"/>
                  </a:lnTo>
                  <a:lnTo>
                    <a:pt x="46" y="210"/>
                  </a:lnTo>
                  <a:lnTo>
                    <a:pt x="120" y="162"/>
                  </a:lnTo>
                  <a:lnTo>
                    <a:pt x="194" y="108"/>
                  </a:lnTo>
                  <a:lnTo>
                    <a:pt x="200" y="72"/>
                  </a:lnTo>
                  <a:lnTo>
                    <a:pt x="192" y="40"/>
                  </a:lnTo>
                  <a:lnTo>
                    <a:pt x="222" y="4"/>
                  </a:lnTo>
                  <a:lnTo>
                    <a:pt x="216" y="0"/>
                  </a:lnTo>
                  <a:lnTo>
                    <a:pt x="168" y="6"/>
                  </a:lnTo>
                  <a:lnTo>
                    <a:pt x="124" y="26"/>
                  </a:lnTo>
                  <a:lnTo>
                    <a:pt x="88" y="18"/>
                  </a:lnTo>
                  <a:lnTo>
                    <a:pt x="76" y="22"/>
                  </a:lnTo>
                  <a:lnTo>
                    <a:pt x="60" y="30"/>
                  </a:lnTo>
                  <a:lnTo>
                    <a:pt x="40" y="28"/>
                  </a:lnTo>
                  <a:lnTo>
                    <a:pt x="34" y="22"/>
                  </a:lnTo>
                  <a:lnTo>
                    <a:pt x="24" y="22"/>
                  </a:lnTo>
                  <a:lnTo>
                    <a:pt x="22" y="34"/>
                  </a:lnTo>
                  <a:lnTo>
                    <a:pt x="24" y="40"/>
                  </a:lnTo>
                  <a:lnTo>
                    <a:pt x="14" y="54"/>
                  </a:lnTo>
                  <a:lnTo>
                    <a:pt x="2" y="58"/>
                  </a:lnTo>
                  <a:lnTo>
                    <a:pt x="0" y="70"/>
                  </a:lnTo>
                  <a:lnTo>
                    <a:pt x="6" y="80"/>
                  </a:lnTo>
                  <a:lnTo>
                    <a:pt x="8" y="110"/>
                  </a:lnTo>
                  <a:lnTo>
                    <a:pt x="24" y="112"/>
                  </a:lnTo>
                  <a:lnTo>
                    <a:pt x="36" y="1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35" name="Freeform 760"/>
            <p:cNvSpPr>
              <a:spLocks/>
            </p:cNvSpPr>
            <p:nvPr/>
          </p:nvSpPr>
          <p:spPr bwMode="auto">
            <a:xfrm>
              <a:off x="6617518" y="1595015"/>
              <a:ext cx="60329" cy="99208"/>
            </a:xfrm>
            <a:custGeom>
              <a:avLst/>
              <a:gdLst>
                <a:gd name="T0" fmla="*/ 60 w 90"/>
                <a:gd name="T1" fmla="*/ 6 h 148"/>
                <a:gd name="T2" fmla="*/ 58 w 90"/>
                <a:gd name="T3" fmla="*/ 2 h 148"/>
                <a:gd name="T4" fmla="*/ 24 w 90"/>
                <a:gd name="T5" fmla="*/ 0 h 148"/>
                <a:gd name="T6" fmla="*/ 10 w 90"/>
                <a:gd name="T7" fmla="*/ 0 h 148"/>
                <a:gd name="T8" fmla="*/ 0 w 90"/>
                <a:gd name="T9" fmla="*/ 0 h 148"/>
                <a:gd name="T10" fmla="*/ 2 w 90"/>
                <a:gd name="T11" fmla="*/ 58 h 148"/>
                <a:gd name="T12" fmla="*/ 4 w 90"/>
                <a:gd name="T13" fmla="*/ 58 h 148"/>
                <a:gd name="T14" fmla="*/ 6 w 90"/>
                <a:gd name="T15" fmla="*/ 74 h 148"/>
                <a:gd name="T16" fmla="*/ 30 w 90"/>
                <a:gd name="T17" fmla="*/ 102 h 148"/>
                <a:gd name="T18" fmla="*/ 44 w 90"/>
                <a:gd name="T19" fmla="*/ 118 h 148"/>
                <a:gd name="T20" fmla="*/ 50 w 90"/>
                <a:gd name="T21" fmla="*/ 138 h 148"/>
                <a:gd name="T22" fmla="*/ 64 w 90"/>
                <a:gd name="T23" fmla="*/ 148 h 148"/>
                <a:gd name="T24" fmla="*/ 74 w 90"/>
                <a:gd name="T25" fmla="*/ 144 h 148"/>
                <a:gd name="T26" fmla="*/ 74 w 90"/>
                <a:gd name="T27" fmla="*/ 132 h 148"/>
                <a:gd name="T28" fmla="*/ 74 w 90"/>
                <a:gd name="T29" fmla="*/ 120 h 148"/>
                <a:gd name="T30" fmla="*/ 82 w 90"/>
                <a:gd name="T31" fmla="*/ 102 h 148"/>
                <a:gd name="T32" fmla="*/ 84 w 90"/>
                <a:gd name="T33" fmla="*/ 88 h 148"/>
                <a:gd name="T34" fmla="*/ 90 w 90"/>
                <a:gd name="T35" fmla="*/ 78 h 148"/>
                <a:gd name="T36" fmla="*/ 74 w 90"/>
                <a:gd name="T37" fmla="*/ 28 h 148"/>
                <a:gd name="T38" fmla="*/ 60 w 90"/>
                <a:gd name="T39" fmla="*/ 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0" h="148">
                  <a:moveTo>
                    <a:pt x="60" y="6"/>
                  </a:moveTo>
                  <a:lnTo>
                    <a:pt x="58" y="2"/>
                  </a:lnTo>
                  <a:lnTo>
                    <a:pt x="24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2" y="58"/>
                  </a:lnTo>
                  <a:lnTo>
                    <a:pt x="4" y="58"/>
                  </a:lnTo>
                  <a:lnTo>
                    <a:pt x="6" y="74"/>
                  </a:lnTo>
                  <a:lnTo>
                    <a:pt x="30" y="102"/>
                  </a:lnTo>
                  <a:lnTo>
                    <a:pt x="44" y="118"/>
                  </a:lnTo>
                  <a:lnTo>
                    <a:pt x="50" y="138"/>
                  </a:lnTo>
                  <a:lnTo>
                    <a:pt x="64" y="148"/>
                  </a:lnTo>
                  <a:lnTo>
                    <a:pt x="74" y="144"/>
                  </a:lnTo>
                  <a:lnTo>
                    <a:pt x="74" y="132"/>
                  </a:lnTo>
                  <a:lnTo>
                    <a:pt x="74" y="120"/>
                  </a:lnTo>
                  <a:lnTo>
                    <a:pt x="82" y="102"/>
                  </a:lnTo>
                  <a:lnTo>
                    <a:pt x="84" y="88"/>
                  </a:lnTo>
                  <a:lnTo>
                    <a:pt x="90" y="78"/>
                  </a:lnTo>
                  <a:lnTo>
                    <a:pt x="74" y="28"/>
                  </a:lnTo>
                  <a:lnTo>
                    <a:pt x="6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36" name="Freeform 761"/>
            <p:cNvSpPr>
              <a:spLocks/>
            </p:cNvSpPr>
            <p:nvPr/>
          </p:nvSpPr>
          <p:spPr bwMode="auto">
            <a:xfrm>
              <a:off x="6657738" y="1540047"/>
              <a:ext cx="29494" cy="107253"/>
            </a:xfrm>
            <a:custGeom>
              <a:avLst/>
              <a:gdLst>
                <a:gd name="T0" fmla="*/ 44 w 44"/>
                <a:gd name="T1" fmla="*/ 106 h 160"/>
                <a:gd name="T2" fmla="*/ 44 w 44"/>
                <a:gd name="T3" fmla="*/ 86 h 160"/>
                <a:gd name="T4" fmla="*/ 38 w 44"/>
                <a:gd name="T5" fmla="*/ 76 h 160"/>
                <a:gd name="T6" fmla="*/ 28 w 44"/>
                <a:gd name="T7" fmla="*/ 84 h 160"/>
                <a:gd name="T8" fmla="*/ 24 w 44"/>
                <a:gd name="T9" fmla="*/ 72 h 160"/>
                <a:gd name="T10" fmla="*/ 28 w 44"/>
                <a:gd name="T11" fmla="*/ 60 h 160"/>
                <a:gd name="T12" fmla="*/ 26 w 44"/>
                <a:gd name="T13" fmla="*/ 46 h 160"/>
                <a:gd name="T14" fmla="*/ 32 w 44"/>
                <a:gd name="T15" fmla="*/ 34 h 160"/>
                <a:gd name="T16" fmla="*/ 44 w 44"/>
                <a:gd name="T17" fmla="*/ 36 h 160"/>
                <a:gd name="T18" fmla="*/ 44 w 44"/>
                <a:gd name="T19" fmla="*/ 24 h 160"/>
                <a:gd name="T20" fmla="*/ 44 w 44"/>
                <a:gd name="T21" fmla="*/ 2 h 160"/>
                <a:gd name="T22" fmla="*/ 28 w 44"/>
                <a:gd name="T23" fmla="*/ 0 h 160"/>
                <a:gd name="T24" fmla="*/ 20 w 44"/>
                <a:gd name="T25" fmla="*/ 28 h 160"/>
                <a:gd name="T26" fmla="*/ 20 w 44"/>
                <a:gd name="T27" fmla="*/ 50 h 160"/>
                <a:gd name="T28" fmla="*/ 8 w 44"/>
                <a:gd name="T29" fmla="*/ 74 h 160"/>
                <a:gd name="T30" fmla="*/ 12 w 44"/>
                <a:gd name="T31" fmla="*/ 80 h 160"/>
                <a:gd name="T32" fmla="*/ 0 w 44"/>
                <a:gd name="T33" fmla="*/ 88 h 160"/>
                <a:gd name="T34" fmla="*/ 14 w 44"/>
                <a:gd name="T35" fmla="*/ 110 h 160"/>
                <a:gd name="T36" fmla="*/ 30 w 44"/>
                <a:gd name="T37" fmla="*/ 160 h 160"/>
                <a:gd name="T38" fmla="*/ 34 w 44"/>
                <a:gd name="T39" fmla="*/ 158 h 160"/>
                <a:gd name="T40" fmla="*/ 36 w 44"/>
                <a:gd name="T41" fmla="*/ 134 h 160"/>
                <a:gd name="T42" fmla="*/ 44 w 44"/>
                <a:gd name="T43" fmla="*/ 106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" h="160">
                  <a:moveTo>
                    <a:pt x="44" y="106"/>
                  </a:moveTo>
                  <a:lnTo>
                    <a:pt x="44" y="86"/>
                  </a:lnTo>
                  <a:lnTo>
                    <a:pt x="38" y="76"/>
                  </a:lnTo>
                  <a:lnTo>
                    <a:pt x="28" y="84"/>
                  </a:lnTo>
                  <a:lnTo>
                    <a:pt x="24" y="72"/>
                  </a:lnTo>
                  <a:lnTo>
                    <a:pt x="28" y="60"/>
                  </a:lnTo>
                  <a:lnTo>
                    <a:pt x="26" y="46"/>
                  </a:lnTo>
                  <a:lnTo>
                    <a:pt x="32" y="34"/>
                  </a:lnTo>
                  <a:lnTo>
                    <a:pt x="44" y="36"/>
                  </a:lnTo>
                  <a:lnTo>
                    <a:pt x="44" y="24"/>
                  </a:lnTo>
                  <a:lnTo>
                    <a:pt x="44" y="2"/>
                  </a:lnTo>
                  <a:lnTo>
                    <a:pt x="28" y="0"/>
                  </a:lnTo>
                  <a:lnTo>
                    <a:pt x="20" y="28"/>
                  </a:lnTo>
                  <a:lnTo>
                    <a:pt x="20" y="50"/>
                  </a:lnTo>
                  <a:lnTo>
                    <a:pt x="8" y="74"/>
                  </a:lnTo>
                  <a:lnTo>
                    <a:pt x="12" y="80"/>
                  </a:lnTo>
                  <a:lnTo>
                    <a:pt x="0" y="88"/>
                  </a:lnTo>
                  <a:lnTo>
                    <a:pt x="14" y="110"/>
                  </a:lnTo>
                  <a:lnTo>
                    <a:pt x="30" y="160"/>
                  </a:lnTo>
                  <a:lnTo>
                    <a:pt x="34" y="158"/>
                  </a:lnTo>
                  <a:lnTo>
                    <a:pt x="36" y="134"/>
                  </a:lnTo>
                  <a:lnTo>
                    <a:pt x="44" y="10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37" name="Freeform 762"/>
            <p:cNvSpPr>
              <a:spLocks/>
            </p:cNvSpPr>
            <p:nvPr/>
          </p:nvSpPr>
          <p:spPr bwMode="auto">
            <a:xfrm>
              <a:off x="6445912" y="1281299"/>
              <a:ext cx="447781" cy="180989"/>
            </a:xfrm>
            <a:custGeom>
              <a:avLst/>
              <a:gdLst>
                <a:gd name="T0" fmla="*/ 382 w 668"/>
                <a:gd name="T1" fmla="*/ 234 h 270"/>
                <a:gd name="T2" fmla="*/ 418 w 668"/>
                <a:gd name="T3" fmla="*/ 242 h 270"/>
                <a:gd name="T4" fmla="*/ 482 w 668"/>
                <a:gd name="T5" fmla="*/ 238 h 270"/>
                <a:gd name="T6" fmla="*/ 580 w 668"/>
                <a:gd name="T7" fmla="*/ 216 h 270"/>
                <a:gd name="T8" fmla="*/ 644 w 668"/>
                <a:gd name="T9" fmla="*/ 208 h 270"/>
                <a:gd name="T10" fmla="*/ 648 w 668"/>
                <a:gd name="T11" fmla="*/ 184 h 270"/>
                <a:gd name="T12" fmla="*/ 646 w 668"/>
                <a:gd name="T13" fmla="*/ 112 h 270"/>
                <a:gd name="T14" fmla="*/ 648 w 668"/>
                <a:gd name="T15" fmla="*/ 98 h 270"/>
                <a:gd name="T16" fmla="*/ 610 w 668"/>
                <a:gd name="T17" fmla="*/ 82 h 270"/>
                <a:gd name="T18" fmla="*/ 596 w 668"/>
                <a:gd name="T19" fmla="*/ 40 h 270"/>
                <a:gd name="T20" fmla="*/ 566 w 668"/>
                <a:gd name="T21" fmla="*/ 26 h 270"/>
                <a:gd name="T22" fmla="*/ 536 w 668"/>
                <a:gd name="T23" fmla="*/ 30 h 270"/>
                <a:gd name="T24" fmla="*/ 464 w 668"/>
                <a:gd name="T25" fmla="*/ 46 h 270"/>
                <a:gd name="T26" fmla="*/ 400 w 668"/>
                <a:gd name="T27" fmla="*/ 44 h 270"/>
                <a:gd name="T28" fmla="*/ 342 w 668"/>
                <a:gd name="T29" fmla="*/ 26 h 270"/>
                <a:gd name="T30" fmla="*/ 308 w 668"/>
                <a:gd name="T31" fmla="*/ 6 h 270"/>
                <a:gd name="T32" fmla="*/ 276 w 668"/>
                <a:gd name="T33" fmla="*/ 10 h 270"/>
                <a:gd name="T34" fmla="*/ 238 w 668"/>
                <a:gd name="T35" fmla="*/ 6 h 270"/>
                <a:gd name="T36" fmla="*/ 180 w 668"/>
                <a:gd name="T37" fmla="*/ 30 h 270"/>
                <a:gd name="T38" fmla="*/ 124 w 668"/>
                <a:gd name="T39" fmla="*/ 40 h 270"/>
                <a:gd name="T40" fmla="*/ 96 w 668"/>
                <a:gd name="T41" fmla="*/ 50 h 270"/>
                <a:gd name="T42" fmla="*/ 94 w 668"/>
                <a:gd name="T43" fmla="*/ 68 h 270"/>
                <a:gd name="T44" fmla="*/ 66 w 668"/>
                <a:gd name="T45" fmla="*/ 72 h 270"/>
                <a:gd name="T46" fmla="*/ 48 w 668"/>
                <a:gd name="T47" fmla="*/ 80 h 270"/>
                <a:gd name="T48" fmla="*/ 8 w 668"/>
                <a:gd name="T49" fmla="*/ 88 h 270"/>
                <a:gd name="T50" fmla="*/ 24 w 668"/>
                <a:gd name="T51" fmla="*/ 108 h 270"/>
                <a:gd name="T52" fmla="*/ 24 w 668"/>
                <a:gd name="T53" fmla="*/ 126 h 270"/>
                <a:gd name="T54" fmla="*/ 26 w 668"/>
                <a:gd name="T55" fmla="*/ 158 h 270"/>
                <a:gd name="T56" fmla="*/ 8 w 668"/>
                <a:gd name="T57" fmla="*/ 150 h 270"/>
                <a:gd name="T58" fmla="*/ 6 w 668"/>
                <a:gd name="T59" fmla="*/ 166 h 270"/>
                <a:gd name="T60" fmla="*/ 30 w 668"/>
                <a:gd name="T61" fmla="*/ 176 h 270"/>
                <a:gd name="T62" fmla="*/ 40 w 668"/>
                <a:gd name="T63" fmla="*/ 192 h 270"/>
                <a:gd name="T64" fmla="*/ 64 w 668"/>
                <a:gd name="T65" fmla="*/ 212 h 270"/>
                <a:gd name="T66" fmla="*/ 78 w 668"/>
                <a:gd name="T67" fmla="*/ 220 h 270"/>
                <a:gd name="T68" fmla="*/ 56 w 668"/>
                <a:gd name="T69" fmla="*/ 236 h 270"/>
                <a:gd name="T70" fmla="*/ 78 w 668"/>
                <a:gd name="T71" fmla="*/ 234 h 270"/>
                <a:gd name="T72" fmla="*/ 116 w 668"/>
                <a:gd name="T73" fmla="*/ 244 h 270"/>
                <a:gd name="T74" fmla="*/ 166 w 668"/>
                <a:gd name="T75" fmla="*/ 250 h 270"/>
                <a:gd name="T76" fmla="*/ 224 w 668"/>
                <a:gd name="T77" fmla="*/ 240 h 270"/>
                <a:gd name="T78" fmla="*/ 272 w 668"/>
                <a:gd name="T79" fmla="*/ 260 h 270"/>
                <a:gd name="T80" fmla="*/ 336 w 668"/>
                <a:gd name="T81" fmla="*/ 242 h 270"/>
                <a:gd name="T82" fmla="*/ 358 w 668"/>
                <a:gd name="T83" fmla="*/ 230 h 270"/>
                <a:gd name="T84" fmla="*/ 360 w 668"/>
                <a:gd name="T85" fmla="*/ 27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68" h="270">
                  <a:moveTo>
                    <a:pt x="382" y="252"/>
                  </a:moveTo>
                  <a:lnTo>
                    <a:pt x="380" y="246"/>
                  </a:lnTo>
                  <a:lnTo>
                    <a:pt x="382" y="234"/>
                  </a:lnTo>
                  <a:lnTo>
                    <a:pt x="392" y="234"/>
                  </a:lnTo>
                  <a:lnTo>
                    <a:pt x="398" y="240"/>
                  </a:lnTo>
                  <a:lnTo>
                    <a:pt x="418" y="242"/>
                  </a:lnTo>
                  <a:lnTo>
                    <a:pt x="434" y="234"/>
                  </a:lnTo>
                  <a:lnTo>
                    <a:pt x="446" y="230"/>
                  </a:lnTo>
                  <a:lnTo>
                    <a:pt x="482" y="238"/>
                  </a:lnTo>
                  <a:lnTo>
                    <a:pt x="526" y="218"/>
                  </a:lnTo>
                  <a:lnTo>
                    <a:pt x="574" y="212"/>
                  </a:lnTo>
                  <a:lnTo>
                    <a:pt x="580" y="216"/>
                  </a:lnTo>
                  <a:lnTo>
                    <a:pt x="598" y="204"/>
                  </a:lnTo>
                  <a:lnTo>
                    <a:pt x="622" y="210"/>
                  </a:lnTo>
                  <a:lnTo>
                    <a:pt x="644" y="208"/>
                  </a:lnTo>
                  <a:lnTo>
                    <a:pt x="652" y="216"/>
                  </a:lnTo>
                  <a:lnTo>
                    <a:pt x="668" y="210"/>
                  </a:lnTo>
                  <a:lnTo>
                    <a:pt x="648" y="184"/>
                  </a:lnTo>
                  <a:lnTo>
                    <a:pt x="644" y="148"/>
                  </a:lnTo>
                  <a:lnTo>
                    <a:pt x="636" y="122"/>
                  </a:lnTo>
                  <a:lnTo>
                    <a:pt x="646" y="112"/>
                  </a:lnTo>
                  <a:lnTo>
                    <a:pt x="658" y="106"/>
                  </a:lnTo>
                  <a:lnTo>
                    <a:pt x="658" y="104"/>
                  </a:lnTo>
                  <a:lnTo>
                    <a:pt x="648" y="98"/>
                  </a:lnTo>
                  <a:lnTo>
                    <a:pt x="644" y="90"/>
                  </a:lnTo>
                  <a:lnTo>
                    <a:pt x="624" y="90"/>
                  </a:lnTo>
                  <a:lnTo>
                    <a:pt x="610" y="82"/>
                  </a:lnTo>
                  <a:lnTo>
                    <a:pt x="604" y="54"/>
                  </a:lnTo>
                  <a:lnTo>
                    <a:pt x="598" y="46"/>
                  </a:lnTo>
                  <a:lnTo>
                    <a:pt x="596" y="40"/>
                  </a:lnTo>
                  <a:lnTo>
                    <a:pt x="582" y="36"/>
                  </a:lnTo>
                  <a:lnTo>
                    <a:pt x="574" y="26"/>
                  </a:lnTo>
                  <a:lnTo>
                    <a:pt x="566" y="26"/>
                  </a:lnTo>
                  <a:lnTo>
                    <a:pt x="562" y="28"/>
                  </a:lnTo>
                  <a:lnTo>
                    <a:pt x="536" y="30"/>
                  </a:lnTo>
                  <a:lnTo>
                    <a:pt x="536" y="30"/>
                  </a:lnTo>
                  <a:lnTo>
                    <a:pt x="512" y="40"/>
                  </a:lnTo>
                  <a:lnTo>
                    <a:pt x="480" y="50"/>
                  </a:lnTo>
                  <a:lnTo>
                    <a:pt x="464" y="46"/>
                  </a:lnTo>
                  <a:lnTo>
                    <a:pt x="444" y="48"/>
                  </a:lnTo>
                  <a:lnTo>
                    <a:pt x="408" y="52"/>
                  </a:lnTo>
                  <a:lnTo>
                    <a:pt x="400" y="44"/>
                  </a:lnTo>
                  <a:lnTo>
                    <a:pt x="368" y="38"/>
                  </a:lnTo>
                  <a:lnTo>
                    <a:pt x="350" y="42"/>
                  </a:lnTo>
                  <a:lnTo>
                    <a:pt x="342" y="26"/>
                  </a:lnTo>
                  <a:lnTo>
                    <a:pt x="334" y="20"/>
                  </a:lnTo>
                  <a:lnTo>
                    <a:pt x="318" y="22"/>
                  </a:lnTo>
                  <a:lnTo>
                    <a:pt x="308" y="6"/>
                  </a:lnTo>
                  <a:lnTo>
                    <a:pt x="296" y="0"/>
                  </a:lnTo>
                  <a:lnTo>
                    <a:pt x="288" y="6"/>
                  </a:lnTo>
                  <a:lnTo>
                    <a:pt x="276" y="10"/>
                  </a:lnTo>
                  <a:lnTo>
                    <a:pt x="264" y="6"/>
                  </a:lnTo>
                  <a:lnTo>
                    <a:pt x="254" y="6"/>
                  </a:lnTo>
                  <a:lnTo>
                    <a:pt x="238" y="6"/>
                  </a:lnTo>
                  <a:lnTo>
                    <a:pt x="226" y="12"/>
                  </a:lnTo>
                  <a:lnTo>
                    <a:pt x="206" y="16"/>
                  </a:lnTo>
                  <a:lnTo>
                    <a:pt x="180" y="30"/>
                  </a:lnTo>
                  <a:lnTo>
                    <a:pt x="174" y="44"/>
                  </a:lnTo>
                  <a:lnTo>
                    <a:pt x="146" y="44"/>
                  </a:lnTo>
                  <a:lnTo>
                    <a:pt x="124" y="40"/>
                  </a:lnTo>
                  <a:lnTo>
                    <a:pt x="98" y="38"/>
                  </a:lnTo>
                  <a:lnTo>
                    <a:pt x="94" y="46"/>
                  </a:lnTo>
                  <a:lnTo>
                    <a:pt x="96" y="50"/>
                  </a:lnTo>
                  <a:lnTo>
                    <a:pt x="114" y="54"/>
                  </a:lnTo>
                  <a:lnTo>
                    <a:pt x="116" y="64"/>
                  </a:lnTo>
                  <a:lnTo>
                    <a:pt x="94" y="68"/>
                  </a:lnTo>
                  <a:lnTo>
                    <a:pt x="90" y="76"/>
                  </a:lnTo>
                  <a:lnTo>
                    <a:pt x="64" y="76"/>
                  </a:lnTo>
                  <a:lnTo>
                    <a:pt x="66" y="72"/>
                  </a:lnTo>
                  <a:lnTo>
                    <a:pt x="54" y="72"/>
                  </a:lnTo>
                  <a:lnTo>
                    <a:pt x="56" y="80"/>
                  </a:lnTo>
                  <a:lnTo>
                    <a:pt x="48" y="80"/>
                  </a:lnTo>
                  <a:lnTo>
                    <a:pt x="40" y="74"/>
                  </a:lnTo>
                  <a:lnTo>
                    <a:pt x="18" y="76"/>
                  </a:lnTo>
                  <a:lnTo>
                    <a:pt x="8" y="88"/>
                  </a:lnTo>
                  <a:lnTo>
                    <a:pt x="0" y="98"/>
                  </a:lnTo>
                  <a:lnTo>
                    <a:pt x="0" y="110"/>
                  </a:lnTo>
                  <a:lnTo>
                    <a:pt x="24" y="108"/>
                  </a:lnTo>
                  <a:lnTo>
                    <a:pt x="28" y="114"/>
                  </a:lnTo>
                  <a:lnTo>
                    <a:pt x="18" y="120"/>
                  </a:lnTo>
                  <a:lnTo>
                    <a:pt x="24" y="126"/>
                  </a:lnTo>
                  <a:lnTo>
                    <a:pt x="30" y="136"/>
                  </a:lnTo>
                  <a:lnTo>
                    <a:pt x="22" y="148"/>
                  </a:lnTo>
                  <a:lnTo>
                    <a:pt x="26" y="158"/>
                  </a:lnTo>
                  <a:lnTo>
                    <a:pt x="20" y="162"/>
                  </a:lnTo>
                  <a:lnTo>
                    <a:pt x="12" y="150"/>
                  </a:lnTo>
                  <a:lnTo>
                    <a:pt x="8" y="150"/>
                  </a:lnTo>
                  <a:lnTo>
                    <a:pt x="10" y="158"/>
                  </a:lnTo>
                  <a:lnTo>
                    <a:pt x="6" y="158"/>
                  </a:lnTo>
                  <a:lnTo>
                    <a:pt x="6" y="166"/>
                  </a:lnTo>
                  <a:lnTo>
                    <a:pt x="20" y="172"/>
                  </a:lnTo>
                  <a:lnTo>
                    <a:pt x="24" y="172"/>
                  </a:lnTo>
                  <a:lnTo>
                    <a:pt x="30" y="176"/>
                  </a:lnTo>
                  <a:lnTo>
                    <a:pt x="28" y="184"/>
                  </a:lnTo>
                  <a:lnTo>
                    <a:pt x="32" y="190"/>
                  </a:lnTo>
                  <a:lnTo>
                    <a:pt x="40" y="192"/>
                  </a:lnTo>
                  <a:lnTo>
                    <a:pt x="48" y="204"/>
                  </a:lnTo>
                  <a:lnTo>
                    <a:pt x="60" y="206"/>
                  </a:lnTo>
                  <a:lnTo>
                    <a:pt x="64" y="212"/>
                  </a:lnTo>
                  <a:lnTo>
                    <a:pt x="52" y="216"/>
                  </a:lnTo>
                  <a:lnTo>
                    <a:pt x="52" y="222"/>
                  </a:lnTo>
                  <a:lnTo>
                    <a:pt x="78" y="220"/>
                  </a:lnTo>
                  <a:lnTo>
                    <a:pt x="78" y="228"/>
                  </a:lnTo>
                  <a:lnTo>
                    <a:pt x="56" y="230"/>
                  </a:lnTo>
                  <a:lnTo>
                    <a:pt x="56" y="236"/>
                  </a:lnTo>
                  <a:lnTo>
                    <a:pt x="70" y="234"/>
                  </a:lnTo>
                  <a:lnTo>
                    <a:pt x="76" y="244"/>
                  </a:lnTo>
                  <a:lnTo>
                    <a:pt x="78" y="234"/>
                  </a:lnTo>
                  <a:lnTo>
                    <a:pt x="106" y="240"/>
                  </a:lnTo>
                  <a:lnTo>
                    <a:pt x="112" y="236"/>
                  </a:lnTo>
                  <a:lnTo>
                    <a:pt x="116" y="244"/>
                  </a:lnTo>
                  <a:lnTo>
                    <a:pt x="134" y="258"/>
                  </a:lnTo>
                  <a:lnTo>
                    <a:pt x="150" y="250"/>
                  </a:lnTo>
                  <a:lnTo>
                    <a:pt x="166" y="250"/>
                  </a:lnTo>
                  <a:lnTo>
                    <a:pt x="166" y="230"/>
                  </a:lnTo>
                  <a:lnTo>
                    <a:pt x="188" y="224"/>
                  </a:lnTo>
                  <a:lnTo>
                    <a:pt x="224" y="240"/>
                  </a:lnTo>
                  <a:lnTo>
                    <a:pt x="238" y="256"/>
                  </a:lnTo>
                  <a:lnTo>
                    <a:pt x="258" y="256"/>
                  </a:lnTo>
                  <a:lnTo>
                    <a:pt x="272" y="260"/>
                  </a:lnTo>
                  <a:lnTo>
                    <a:pt x="294" y="252"/>
                  </a:lnTo>
                  <a:lnTo>
                    <a:pt x="302" y="238"/>
                  </a:lnTo>
                  <a:lnTo>
                    <a:pt x="336" y="242"/>
                  </a:lnTo>
                  <a:lnTo>
                    <a:pt x="350" y="242"/>
                  </a:lnTo>
                  <a:lnTo>
                    <a:pt x="350" y="232"/>
                  </a:lnTo>
                  <a:lnTo>
                    <a:pt x="358" y="230"/>
                  </a:lnTo>
                  <a:lnTo>
                    <a:pt x="362" y="236"/>
                  </a:lnTo>
                  <a:lnTo>
                    <a:pt x="352" y="250"/>
                  </a:lnTo>
                  <a:lnTo>
                    <a:pt x="360" y="270"/>
                  </a:lnTo>
                  <a:lnTo>
                    <a:pt x="372" y="266"/>
                  </a:lnTo>
                  <a:lnTo>
                    <a:pt x="382" y="25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38" name="Freeform 763"/>
            <p:cNvSpPr>
              <a:spLocks/>
            </p:cNvSpPr>
            <p:nvPr/>
          </p:nvSpPr>
          <p:spPr bwMode="auto">
            <a:xfrm>
              <a:off x="6673825" y="1562838"/>
              <a:ext cx="13406" cy="33516"/>
            </a:xfrm>
            <a:custGeom>
              <a:avLst/>
              <a:gdLst>
                <a:gd name="T0" fmla="*/ 8 w 20"/>
                <a:gd name="T1" fmla="*/ 0 h 50"/>
                <a:gd name="T2" fmla="*/ 2 w 20"/>
                <a:gd name="T3" fmla="*/ 12 h 50"/>
                <a:gd name="T4" fmla="*/ 4 w 20"/>
                <a:gd name="T5" fmla="*/ 26 h 50"/>
                <a:gd name="T6" fmla="*/ 0 w 20"/>
                <a:gd name="T7" fmla="*/ 38 h 50"/>
                <a:gd name="T8" fmla="*/ 4 w 20"/>
                <a:gd name="T9" fmla="*/ 50 h 50"/>
                <a:gd name="T10" fmla="*/ 14 w 20"/>
                <a:gd name="T11" fmla="*/ 42 h 50"/>
                <a:gd name="T12" fmla="*/ 20 w 20"/>
                <a:gd name="T13" fmla="*/ 2 h 50"/>
                <a:gd name="T14" fmla="*/ 8 w 20"/>
                <a:gd name="T1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50">
                  <a:moveTo>
                    <a:pt x="8" y="0"/>
                  </a:moveTo>
                  <a:lnTo>
                    <a:pt x="2" y="12"/>
                  </a:lnTo>
                  <a:lnTo>
                    <a:pt x="4" y="26"/>
                  </a:lnTo>
                  <a:lnTo>
                    <a:pt x="0" y="38"/>
                  </a:lnTo>
                  <a:lnTo>
                    <a:pt x="4" y="50"/>
                  </a:lnTo>
                  <a:lnTo>
                    <a:pt x="14" y="42"/>
                  </a:lnTo>
                  <a:lnTo>
                    <a:pt x="20" y="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39" name="Freeform 764"/>
            <p:cNvSpPr>
              <a:spLocks/>
            </p:cNvSpPr>
            <p:nvPr/>
          </p:nvSpPr>
          <p:spPr bwMode="auto">
            <a:xfrm>
              <a:off x="6680528" y="1532004"/>
              <a:ext cx="104571" cy="123340"/>
            </a:xfrm>
            <a:custGeom>
              <a:avLst/>
              <a:gdLst>
                <a:gd name="T0" fmla="*/ 106 w 156"/>
                <a:gd name="T1" fmla="*/ 72 h 184"/>
                <a:gd name="T2" fmla="*/ 156 w 156"/>
                <a:gd name="T3" fmla="*/ 48 h 184"/>
                <a:gd name="T4" fmla="*/ 138 w 156"/>
                <a:gd name="T5" fmla="*/ 26 h 184"/>
                <a:gd name="T6" fmla="*/ 128 w 156"/>
                <a:gd name="T7" fmla="*/ 0 h 184"/>
                <a:gd name="T8" fmla="*/ 54 w 156"/>
                <a:gd name="T9" fmla="*/ 48 h 184"/>
                <a:gd name="T10" fmla="*/ 38 w 156"/>
                <a:gd name="T11" fmla="*/ 50 h 184"/>
                <a:gd name="T12" fmla="*/ 26 w 156"/>
                <a:gd name="T13" fmla="*/ 42 h 184"/>
                <a:gd name="T14" fmla="*/ 10 w 156"/>
                <a:gd name="T15" fmla="*/ 36 h 184"/>
                <a:gd name="T16" fmla="*/ 10 w 156"/>
                <a:gd name="T17" fmla="*/ 48 h 184"/>
                <a:gd name="T18" fmla="*/ 4 w 156"/>
                <a:gd name="T19" fmla="*/ 88 h 184"/>
                <a:gd name="T20" fmla="*/ 10 w 156"/>
                <a:gd name="T21" fmla="*/ 98 h 184"/>
                <a:gd name="T22" fmla="*/ 10 w 156"/>
                <a:gd name="T23" fmla="*/ 118 h 184"/>
                <a:gd name="T24" fmla="*/ 2 w 156"/>
                <a:gd name="T25" fmla="*/ 146 h 184"/>
                <a:gd name="T26" fmla="*/ 0 w 156"/>
                <a:gd name="T27" fmla="*/ 170 h 184"/>
                <a:gd name="T28" fmla="*/ 2 w 156"/>
                <a:gd name="T29" fmla="*/ 174 h 184"/>
                <a:gd name="T30" fmla="*/ 16 w 156"/>
                <a:gd name="T31" fmla="*/ 178 h 184"/>
                <a:gd name="T32" fmla="*/ 32 w 156"/>
                <a:gd name="T33" fmla="*/ 184 h 184"/>
                <a:gd name="T34" fmla="*/ 52 w 156"/>
                <a:gd name="T35" fmla="*/ 166 h 184"/>
                <a:gd name="T36" fmla="*/ 66 w 156"/>
                <a:gd name="T37" fmla="*/ 152 h 184"/>
                <a:gd name="T38" fmla="*/ 84 w 156"/>
                <a:gd name="T39" fmla="*/ 146 h 184"/>
                <a:gd name="T40" fmla="*/ 98 w 156"/>
                <a:gd name="T41" fmla="*/ 124 h 184"/>
                <a:gd name="T42" fmla="*/ 70 w 156"/>
                <a:gd name="T43" fmla="*/ 90 h 184"/>
                <a:gd name="T44" fmla="*/ 72 w 156"/>
                <a:gd name="T45" fmla="*/ 80 h 184"/>
                <a:gd name="T46" fmla="*/ 106 w 156"/>
                <a:gd name="T47" fmla="*/ 7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6" h="184">
                  <a:moveTo>
                    <a:pt x="106" y="72"/>
                  </a:moveTo>
                  <a:lnTo>
                    <a:pt x="156" y="48"/>
                  </a:lnTo>
                  <a:lnTo>
                    <a:pt x="138" y="26"/>
                  </a:lnTo>
                  <a:lnTo>
                    <a:pt x="128" y="0"/>
                  </a:lnTo>
                  <a:lnTo>
                    <a:pt x="54" y="48"/>
                  </a:lnTo>
                  <a:lnTo>
                    <a:pt x="38" y="50"/>
                  </a:lnTo>
                  <a:lnTo>
                    <a:pt x="26" y="42"/>
                  </a:lnTo>
                  <a:lnTo>
                    <a:pt x="10" y="36"/>
                  </a:lnTo>
                  <a:lnTo>
                    <a:pt x="10" y="48"/>
                  </a:lnTo>
                  <a:lnTo>
                    <a:pt x="4" y="88"/>
                  </a:lnTo>
                  <a:lnTo>
                    <a:pt x="10" y="98"/>
                  </a:lnTo>
                  <a:lnTo>
                    <a:pt x="10" y="118"/>
                  </a:lnTo>
                  <a:lnTo>
                    <a:pt x="2" y="146"/>
                  </a:lnTo>
                  <a:lnTo>
                    <a:pt x="0" y="170"/>
                  </a:lnTo>
                  <a:lnTo>
                    <a:pt x="2" y="174"/>
                  </a:lnTo>
                  <a:lnTo>
                    <a:pt x="16" y="178"/>
                  </a:lnTo>
                  <a:lnTo>
                    <a:pt x="32" y="184"/>
                  </a:lnTo>
                  <a:lnTo>
                    <a:pt x="52" y="166"/>
                  </a:lnTo>
                  <a:lnTo>
                    <a:pt x="66" y="152"/>
                  </a:lnTo>
                  <a:lnTo>
                    <a:pt x="84" y="146"/>
                  </a:lnTo>
                  <a:lnTo>
                    <a:pt x="98" y="124"/>
                  </a:lnTo>
                  <a:lnTo>
                    <a:pt x="70" y="90"/>
                  </a:lnTo>
                  <a:lnTo>
                    <a:pt x="72" y="80"/>
                  </a:lnTo>
                  <a:lnTo>
                    <a:pt x="106" y="7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40" name="Freeform 765"/>
            <p:cNvSpPr>
              <a:spLocks/>
            </p:cNvSpPr>
            <p:nvPr/>
          </p:nvSpPr>
          <p:spPr bwMode="auto">
            <a:xfrm>
              <a:off x="7458113" y="1251806"/>
              <a:ext cx="234616" cy="112616"/>
            </a:xfrm>
            <a:custGeom>
              <a:avLst/>
              <a:gdLst>
                <a:gd name="T0" fmla="*/ 308 w 350"/>
                <a:gd name="T1" fmla="*/ 16 h 168"/>
                <a:gd name="T2" fmla="*/ 246 w 350"/>
                <a:gd name="T3" fmla="*/ 14 h 168"/>
                <a:gd name="T4" fmla="*/ 220 w 350"/>
                <a:gd name="T5" fmla="*/ 10 h 168"/>
                <a:gd name="T6" fmla="*/ 192 w 350"/>
                <a:gd name="T7" fmla="*/ 14 h 168"/>
                <a:gd name="T8" fmla="*/ 138 w 350"/>
                <a:gd name="T9" fmla="*/ 6 h 168"/>
                <a:gd name="T10" fmla="*/ 124 w 350"/>
                <a:gd name="T11" fmla="*/ 0 h 168"/>
                <a:gd name="T12" fmla="*/ 104 w 350"/>
                <a:gd name="T13" fmla="*/ 4 h 168"/>
                <a:gd name="T14" fmla="*/ 110 w 350"/>
                <a:gd name="T15" fmla="*/ 28 h 168"/>
                <a:gd name="T16" fmla="*/ 92 w 350"/>
                <a:gd name="T17" fmla="*/ 28 h 168"/>
                <a:gd name="T18" fmla="*/ 74 w 350"/>
                <a:gd name="T19" fmla="*/ 26 h 168"/>
                <a:gd name="T20" fmla="*/ 50 w 350"/>
                <a:gd name="T21" fmla="*/ 16 h 168"/>
                <a:gd name="T22" fmla="*/ 40 w 350"/>
                <a:gd name="T23" fmla="*/ 20 h 168"/>
                <a:gd name="T24" fmla="*/ 42 w 350"/>
                <a:gd name="T25" fmla="*/ 28 h 168"/>
                <a:gd name="T26" fmla="*/ 36 w 350"/>
                <a:gd name="T27" fmla="*/ 34 h 168"/>
                <a:gd name="T28" fmla="*/ 36 w 350"/>
                <a:gd name="T29" fmla="*/ 40 h 168"/>
                <a:gd name="T30" fmla="*/ 10 w 350"/>
                <a:gd name="T31" fmla="*/ 56 h 168"/>
                <a:gd name="T32" fmla="*/ 14 w 350"/>
                <a:gd name="T33" fmla="*/ 72 h 168"/>
                <a:gd name="T34" fmla="*/ 34 w 350"/>
                <a:gd name="T35" fmla="*/ 74 h 168"/>
                <a:gd name="T36" fmla="*/ 44 w 350"/>
                <a:gd name="T37" fmla="*/ 88 h 168"/>
                <a:gd name="T38" fmla="*/ 52 w 350"/>
                <a:gd name="T39" fmla="*/ 84 h 168"/>
                <a:gd name="T40" fmla="*/ 64 w 350"/>
                <a:gd name="T41" fmla="*/ 72 h 168"/>
                <a:gd name="T42" fmla="*/ 84 w 350"/>
                <a:gd name="T43" fmla="*/ 86 h 168"/>
                <a:gd name="T44" fmla="*/ 96 w 350"/>
                <a:gd name="T45" fmla="*/ 88 h 168"/>
                <a:gd name="T46" fmla="*/ 106 w 350"/>
                <a:gd name="T47" fmla="*/ 94 h 168"/>
                <a:gd name="T48" fmla="*/ 124 w 350"/>
                <a:gd name="T49" fmla="*/ 98 h 168"/>
                <a:gd name="T50" fmla="*/ 126 w 350"/>
                <a:gd name="T51" fmla="*/ 104 h 168"/>
                <a:gd name="T52" fmla="*/ 118 w 350"/>
                <a:gd name="T53" fmla="*/ 104 h 168"/>
                <a:gd name="T54" fmla="*/ 110 w 350"/>
                <a:gd name="T55" fmla="*/ 118 h 168"/>
                <a:gd name="T56" fmla="*/ 96 w 350"/>
                <a:gd name="T57" fmla="*/ 120 h 168"/>
                <a:gd name="T58" fmla="*/ 80 w 350"/>
                <a:gd name="T59" fmla="*/ 130 h 168"/>
                <a:gd name="T60" fmla="*/ 64 w 350"/>
                <a:gd name="T61" fmla="*/ 130 h 168"/>
                <a:gd name="T62" fmla="*/ 58 w 350"/>
                <a:gd name="T63" fmla="*/ 132 h 168"/>
                <a:gd name="T64" fmla="*/ 46 w 350"/>
                <a:gd name="T65" fmla="*/ 130 h 168"/>
                <a:gd name="T66" fmla="*/ 40 w 350"/>
                <a:gd name="T67" fmla="*/ 140 h 168"/>
                <a:gd name="T68" fmla="*/ 10 w 350"/>
                <a:gd name="T69" fmla="*/ 136 h 168"/>
                <a:gd name="T70" fmla="*/ 0 w 350"/>
                <a:gd name="T71" fmla="*/ 146 h 168"/>
                <a:gd name="T72" fmla="*/ 8 w 350"/>
                <a:gd name="T73" fmla="*/ 154 h 168"/>
                <a:gd name="T74" fmla="*/ 32 w 350"/>
                <a:gd name="T75" fmla="*/ 156 h 168"/>
                <a:gd name="T76" fmla="*/ 46 w 350"/>
                <a:gd name="T77" fmla="*/ 154 h 168"/>
                <a:gd name="T78" fmla="*/ 56 w 350"/>
                <a:gd name="T79" fmla="*/ 158 h 168"/>
                <a:gd name="T80" fmla="*/ 78 w 350"/>
                <a:gd name="T81" fmla="*/ 156 h 168"/>
                <a:gd name="T82" fmla="*/ 90 w 350"/>
                <a:gd name="T83" fmla="*/ 158 h 168"/>
                <a:gd name="T84" fmla="*/ 102 w 350"/>
                <a:gd name="T85" fmla="*/ 168 h 168"/>
                <a:gd name="T86" fmla="*/ 152 w 350"/>
                <a:gd name="T87" fmla="*/ 160 h 168"/>
                <a:gd name="T88" fmla="*/ 160 w 350"/>
                <a:gd name="T89" fmla="*/ 132 h 168"/>
                <a:gd name="T90" fmla="*/ 180 w 350"/>
                <a:gd name="T91" fmla="*/ 128 h 168"/>
                <a:gd name="T92" fmla="*/ 186 w 350"/>
                <a:gd name="T93" fmla="*/ 118 h 168"/>
                <a:gd name="T94" fmla="*/ 208 w 350"/>
                <a:gd name="T95" fmla="*/ 114 h 168"/>
                <a:gd name="T96" fmla="*/ 216 w 350"/>
                <a:gd name="T97" fmla="*/ 122 h 168"/>
                <a:gd name="T98" fmla="*/ 242 w 350"/>
                <a:gd name="T99" fmla="*/ 120 h 168"/>
                <a:gd name="T100" fmla="*/ 248 w 350"/>
                <a:gd name="T101" fmla="*/ 116 h 168"/>
                <a:gd name="T102" fmla="*/ 248 w 350"/>
                <a:gd name="T103" fmla="*/ 94 h 168"/>
                <a:gd name="T104" fmla="*/ 294 w 350"/>
                <a:gd name="T105" fmla="*/ 88 h 168"/>
                <a:gd name="T106" fmla="*/ 298 w 350"/>
                <a:gd name="T107" fmla="*/ 78 h 168"/>
                <a:gd name="T108" fmla="*/ 324 w 350"/>
                <a:gd name="T109" fmla="*/ 60 h 168"/>
                <a:gd name="T110" fmla="*/ 332 w 350"/>
                <a:gd name="T111" fmla="*/ 58 h 168"/>
                <a:gd name="T112" fmla="*/ 338 w 350"/>
                <a:gd name="T113" fmla="*/ 50 h 168"/>
                <a:gd name="T114" fmla="*/ 348 w 350"/>
                <a:gd name="T115" fmla="*/ 44 h 168"/>
                <a:gd name="T116" fmla="*/ 350 w 350"/>
                <a:gd name="T117" fmla="*/ 38 h 168"/>
                <a:gd name="T118" fmla="*/ 346 w 350"/>
                <a:gd name="T119" fmla="*/ 38 h 168"/>
                <a:gd name="T120" fmla="*/ 314 w 350"/>
                <a:gd name="T121" fmla="*/ 24 h 168"/>
                <a:gd name="T122" fmla="*/ 308 w 350"/>
                <a:gd name="T123" fmla="*/ 1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0" h="168">
                  <a:moveTo>
                    <a:pt x="308" y="16"/>
                  </a:moveTo>
                  <a:lnTo>
                    <a:pt x="246" y="14"/>
                  </a:lnTo>
                  <a:lnTo>
                    <a:pt x="220" y="10"/>
                  </a:lnTo>
                  <a:lnTo>
                    <a:pt x="192" y="14"/>
                  </a:lnTo>
                  <a:lnTo>
                    <a:pt x="138" y="6"/>
                  </a:lnTo>
                  <a:lnTo>
                    <a:pt x="124" y="0"/>
                  </a:lnTo>
                  <a:lnTo>
                    <a:pt x="104" y="4"/>
                  </a:lnTo>
                  <a:lnTo>
                    <a:pt x="110" y="28"/>
                  </a:lnTo>
                  <a:lnTo>
                    <a:pt x="92" y="28"/>
                  </a:lnTo>
                  <a:lnTo>
                    <a:pt x="74" y="26"/>
                  </a:lnTo>
                  <a:lnTo>
                    <a:pt x="50" y="16"/>
                  </a:lnTo>
                  <a:lnTo>
                    <a:pt x="40" y="20"/>
                  </a:lnTo>
                  <a:lnTo>
                    <a:pt x="42" y="28"/>
                  </a:lnTo>
                  <a:lnTo>
                    <a:pt x="36" y="34"/>
                  </a:lnTo>
                  <a:lnTo>
                    <a:pt x="36" y="40"/>
                  </a:lnTo>
                  <a:lnTo>
                    <a:pt x="10" y="56"/>
                  </a:lnTo>
                  <a:lnTo>
                    <a:pt x="14" y="72"/>
                  </a:lnTo>
                  <a:lnTo>
                    <a:pt x="34" y="74"/>
                  </a:lnTo>
                  <a:lnTo>
                    <a:pt x="44" y="88"/>
                  </a:lnTo>
                  <a:lnTo>
                    <a:pt x="52" y="84"/>
                  </a:lnTo>
                  <a:lnTo>
                    <a:pt x="64" y="72"/>
                  </a:lnTo>
                  <a:lnTo>
                    <a:pt x="84" y="86"/>
                  </a:lnTo>
                  <a:lnTo>
                    <a:pt x="96" y="88"/>
                  </a:lnTo>
                  <a:lnTo>
                    <a:pt x="106" y="94"/>
                  </a:lnTo>
                  <a:lnTo>
                    <a:pt x="124" y="98"/>
                  </a:lnTo>
                  <a:lnTo>
                    <a:pt x="126" y="104"/>
                  </a:lnTo>
                  <a:lnTo>
                    <a:pt x="118" y="104"/>
                  </a:lnTo>
                  <a:lnTo>
                    <a:pt x="110" y="118"/>
                  </a:lnTo>
                  <a:lnTo>
                    <a:pt x="96" y="120"/>
                  </a:lnTo>
                  <a:lnTo>
                    <a:pt x="80" y="130"/>
                  </a:lnTo>
                  <a:lnTo>
                    <a:pt x="64" y="130"/>
                  </a:lnTo>
                  <a:lnTo>
                    <a:pt x="58" y="132"/>
                  </a:lnTo>
                  <a:lnTo>
                    <a:pt x="46" y="130"/>
                  </a:lnTo>
                  <a:lnTo>
                    <a:pt x="40" y="140"/>
                  </a:lnTo>
                  <a:lnTo>
                    <a:pt x="10" y="136"/>
                  </a:lnTo>
                  <a:lnTo>
                    <a:pt x="0" y="146"/>
                  </a:lnTo>
                  <a:lnTo>
                    <a:pt x="8" y="154"/>
                  </a:lnTo>
                  <a:lnTo>
                    <a:pt x="32" y="156"/>
                  </a:lnTo>
                  <a:lnTo>
                    <a:pt x="46" y="154"/>
                  </a:lnTo>
                  <a:lnTo>
                    <a:pt x="56" y="158"/>
                  </a:lnTo>
                  <a:lnTo>
                    <a:pt x="78" y="156"/>
                  </a:lnTo>
                  <a:lnTo>
                    <a:pt x="90" y="158"/>
                  </a:lnTo>
                  <a:lnTo>
                    <a:pt x="102" y="168"/>
                  </a:lnTo>
                  <a:lnTo>
                    <a:pt x="152" y="160"/>
                  </a:lnTo>
                  <a:lnTo>
                    <a:pt x="160" y="132"/>
                  </a:lnTo>
                  <a:lnTo>
                    <a:pt x="180" y="128"/>
                  </a:lnTo>
                  <a:lnTo>
                    <a:pt x="186" y="118"/>
                  </a:lnTo>
                  <a:lnTo>
                    <a:pt x="208" y="114"/>
                  </a:lnTo>
                  <a:lnTo>
                    <a:pt x="216" y="122"/>
                  </a:lnTo>
                  <a:lnTo>
                    <a:pt x="242" y="120"/>
                  </a:lnTo>
                  <a:lnTo>
                    <a:pt x="248" y="116"/>
                  </a:lnTo>
                  <a:lnTo>
                    <a:pt x="248" y="94"/>
                  </a:lnTo>
                  <a:lnTo>
                    <a:pt x="294" y="88"/>
                  </a:lnTo>
                  <a:lnTo>
                    <a:pt x="298" y="78"/>
                  </a:lnTo>
                  <a:lnTo>
                    <a:pt x="324" y="60"/>
                  </a:lnTo>
                  <a:lnTo>
                    <a:pt x="332" y="58"/>
                  </a:lnTo>
                  <a:lnTo>
                    <a:pt x="338" y="50"/>
                  </a:lnTo>
                  <a:lnTo>
                    <a:pt x="348" y="44"/>
                  </a:lnTo>
                  <a:lnTo>
                    <a:pt x="350" y="38"/>
                  </a:lnTo>
                  <a:lnTo>
                    <a:pt x="346" y="38"/>
                  </a:lnTo>
                  <a:lnTo>
                    <a:pt x="314" y="24"/>
                  </a:lnTo>
                  <a:lnTo>
                    <a:pt x="308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41" name="Freeform 766"/>
            <p:cNvSpPr>
              <a:spLocks/>
            </p:cNvSpPr>
            <p:nvPr/>
          </p:nvSpPr>
          <p:spPr bwMode="auto">
            <a:xfrm>
              <a:off x="6199231" y="1194157"/>
              <a:ext cx="85803" cy="72395"/>
            </a:xfrm>
            <a:custGeom>
              <a:avLst/>
              <a:gdLst>
                <a:gd name="T0" fmla="*/ 94 w 128"/>
                <a:gd name="T1" fmla="*/ 108 h 108"/>
                <a:gd name="T2" fmla="*/ 104 w 128"/>
                <a:gd name="T3" fmla="*/ 88 h 108"/>
                <a:gd name="T4" fmla="*/ 112 w 128"/>
                <a:gd name="T5" fmla="*/ 84 h 108"/>
                <a:gd name="T6" fmla="*/ 114 w 128"/>
                <a:gd name="T7" fmla="*/ 76 h 108"/>
                <a:gd name="T8" fmla="*/ 124 w 128"/>
                <a:gd name="T9" fmla="*/ 70 h 108"/>
                <a:gd name="T10" fmla="*/ 128 w 128"/>
                <a:gd name="T11" fmla="*/ 52 h 108"/>
                <a:gd name="T12" fmla="*/ 118 w 128"/>
                <a:gd name="T13" fmla="*/ 32 h 108"/>
                <a:gd name="T14" fmla="*/ 116 w 128"/>
                <a:gd name="T15" fmla="*/ 12 h 108"/>
                <a:gd name="T16" fmla="*/ 96 w 128"/>
                <a:gd name="T17" fmla="*/ 12 h 108"/>
                <a:gd name="T18" fmla="*/ 82 w 128"/>
                <a:gd name="T19" fmla="*/ 4 h 108"/>
                <a:gd name="T20" fmla="*/ 66 w 128"/>
                <a:gd name="T21" fmla="*/ 8 h 108"/>
                <a:gd name="T22" fmla="*/ 50 w 128"/>
                <a:gd name="T23" fmla="*/ 6 h 108"/>
                <a:gd name="T24" fmla="*/ 40 w 128"/>
                <a:gd name="T25" fmla="*/ 2 h 108"/>
                <a:gd name="T26" fmla="*/ 26 w 128"/>
                <a:gd name="T27" fmla="*/ 2 h 108"/>
                <a:gd name="T28" fmla="*/ 16 w 128"/>
                <a:gd name="T29" fmla="*/ 10 h 108"/>
                <a:gd name="T30" fmla="*/ 6 w 128"/>
                <a:gd name="T31" fmla="*/ 2 h 108"/>
                <a:gd name="T32" fmla="*/ 0 w 128"/>
                <a:gd name="T33" fmla="*/ 0 h 108"/>
                <a:gd name="T34" fmla="*/ 2 w 128"/>
                <a:gd name="T35" fmla="*/ 16 h 108"/>
                <a:gd name="T36" fmla="*/ 6 w 128"/>
                <a:gd name="T37" fmla="*/ 20 h 108"/>
                <a:gd name="T38" fmla="*/ 12 w 128"/>
                <a:gd name="T39" fmla="*/ 38 h 108"/>
                <a:gd name="T40" fmla="*/ 44 w 128"/>
                <a:gd name="T41" fmla="*/ 70 h 108"/>
                <a:gd name="T42" fmla="*/ 56 w 128"/>
                <a:gd name="T43" fmla="*/ 80 h 108"/>
                <a:gd name="T44" fmla="*/ 64 w 128"/>
                <a:gd name="T45" fmla="*/ 94 h 108"/>
                <a:gd name="T46" fmla="*/ 84 w 128"/>
                <a:gd name="T47" fmla="*/ 106 h 108"/>
                <a:gd name="T48" fmla="*/ 94 w 128"/>
                <a:gd name="T49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8" h="108">
                  <a:moveTo>
                    <a:pt x="94" y="108"/>
                  </a:moveTo>
                  <a:lnTo>
                    <a:pt x="104" y="88"/>
                  </a:lnTo>
                  <a:lnTo>
                    <a:pt x="112" y="84"/>
                  </a:lnTo>
                  <a:lnTo>
                    <a:pt x="114" y="76"/>
                  </a:lnTo>
                  <a:lnTo>
                    <a:pt x="124" y="70"/>
                  </a:lnTo>
                  <a:lnTo>
                    <a:pt x="128" y="52"/>
                  </a:lnTo>
                  <a:lnTo>
                    <a:pt x="118" y="32"/>
                  </a:lnTo>
                  <a:lnTo>
                    <a:pt x="116" y="12"/>
                  </a:lnTo>
                  <a:lnTo>
                    <a:pt x="96" y="12"/>
                  </a:lnTo>
                  <a:lnTo>
                    <a:pt x="82" y="4"/>
                  </a:lnTo>
                  <a:lnTo>
                    <a:pt x="66" y="8"/>
                  </a:lnTo>
                  <a:lnTo>
                    <a:pt x="50" y="6"/>
                  </a:lnTo>
                  <a:lnTo>
                    <a:pt x="40" y="2"/>
                  </a:lnTo>
                  <a:lnTo>
                    <a:pt x="26" y="2"/>
                  </a:lnTo>
                  <a:lnTo>
                    <a:pt x="16" y="10"/>
                  </a:lnTo>
                  <a:lnTo>
                    <a:pt x="6" y="2"/>
                  </a:lnTo>
                  <a:lnTo>
                    <a:pt x="0" y="0"/>
                  </a:lnTo>
                  <a:lnTo>
                    <a:pt x="2" y="16"/>
                  </a:lnTo>
                  <a:lnTo>
                    <a:pt x="6" y="20"/>
                  </a:lnTo>
                  <a:lnTo>
                    <a:pt x="12" y="38"/>
                  </a:lnTo>
                  <a:lnTo>
                    <a:pt x="44" y="70"/>
                  </a:lnTo>
                  <a:lnTo>
                    <a:pt x="56" y="80"/>
                  </a:lnTo>
                  <a:lnTo>
                    <a:pt x="64" y="94"/>
                  </a:lnTo>
                  <a:lnTo>
                    <a:pt x="84" y="106"/>
                  </a:lnTo>
                  <a:lnTo>
                    <a:pt x="94" y="10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42" name="Freeform 767"/>
            <p:cNvSpPr>
              <a:spLocks/>
            </p:cNvSpPr>
            <p:nvPr/>
          </p:nvSpPr>
          <p:spPr bwMode="auto">
            <a:xfrm>
              <a:off x="6165714" y="1198178"/>
              <a:ext cx="5363" cy="17428"/>
            </a:xfrm>
            <a:custGeom>
              <a:avLst/>
              <a:gdLst>
                <a:gd name="T0" fmla="*/ 8 w 8"/>
                <a:gd name="T1" fmla="*/ 26 h 26"/>
                <a:gd name="T2" fmla="*/ 0 w 8"/>
                <a:gd name="T3" fmla="*/ 18 h 26"/>
                <a:gd name="T4" fmla="*/ 0 w 8"/>
                <a:gd name="T5" fmla="*/ 2 h 26"/>
                <a:gd name="T6" fmla="*/ 4 w 8"/>
                <a:gd name="T7" fmla="*/ 0 h 26"/>
                <a:gd name="T8" fmla="*/ 6 w 8"/>
                <a:gd name="T9" fmla="*/ 12 h 26"/>
                <a:gd name="T10" fmla="*/ 8 w 8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6">
                  <a:moveTo>
                    <a:pt x="8" y="26"/>
                  </a:moveTo>
                  <a:lnTo>
                    <a:pt x="0" y="18"/>
                  </a:lnTo>
                  <a:lnTo>
                    <a:pt x="0" y="2"/>
                  </a:lnTo>
                  <a:lnTo>
                    <a:pt x="4" y="0"/>
                  </a:lnTo>
                  <a:lnTo>
                    <a:pt x="6" y="12"/>
                  </a:lnTo>
                  <a:lnTo>
                    <a:pt x="8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43" name="Freeform 768"/>
            <p:cNvSpPr>
              <a:spLocks/>
            </p:cNvSpPr>
            <p:nvPr/>
          </p:nvSpPr>
          <p:spPr bwMode="auto">
            <a:xfrm>
              <a:off x="6171077" y="1199519"/>
              <a:ext cx="12066" cy="10726"/>
            </a:xfrm>
            <a:custGeom>
              <a:avLst/>
              <a:gdLst>
                <a:gd name="T0" fmla="*/ 0 w 18"/>
                <a:gd name="T1" fmla="*/ 4 h 16"/>
                <a:gd name="T2" fmla="*/ 4 w 18"/>
                <a:gd name="T3" fmla="*/ 0 h 16"/>
                <a:gd name="T4" fmla="*/ 12 w 18"/>
                <a:gd name="T5" fmla="*/ 6 h 16"/>
                <a:gd name="T6" fmla="*/ 18 w 18"/>
                <a:gd name="T7" fmla="*/ 16 h 16"/>
                <a:gd name="T8" fmla="*/ 8 w 18"/>
                <a:gd name="T9" fmla="*/ 12 h 16"/>
                <a:gd name="T10" fmla="*/ 0 w 18"/>
                <a:gd name="T11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0" y="4"/>
                  </a:moveTo>
                  <a:lnTo>
                    <a:pt x="4" y="0"/>
                  </a:lnTo>
                  <a:lnTo>
                    <a:pt x="12" y="6"/>
                  </a:lnTo>
                  <a:lnTo>
                    <a:pt x="18" y="16"/>
                  </a:lnTo>
                  <a:lnTo>
                    <a:pt x="8" y="1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44" name="Freeform 769"/>
            <p:cNvSpPr>
              <a:spLocks/>
            </p:cNvSpPr>
            <p:nvPr/>
          </p:nvSpPr>
          <p:spPr bwMode="auto">
            <a:xfrm>
              <a:off x="6215319" y="1249123"/>
              <a:ext cx="8044" cy="4022"/>
            </a:xfrm>
            <a:custGeom>
              <a:avLst/>
              <a:gdLst>
                <a:gd name="T0" fmla="*/ 0 w 12"/>
                <a:gd name="T1" fmla="*/ 4 h 6"/>
                <a:gd name="T2" fmla="*/ 4 w 12"/>
                <a:gd name="T3" fmla="*/ 0 h 6"/>
                <a:gd name="T4" fmla="*/ 10 w 12"/>
                <a:gd name="T5" fmla="*/ 2 h 6"/>
                <a:gd name="T6" fmla="*/ 12 w 12"/>
                <a:gd name="T7" fmla="*/ 4 h 6"/>
                <a:gd name="T8" fmla="*/ 8 w 12"/>
                <a:gd name="T9" fmla="*/ 6 h 6"/>
                <a:gd name="T10" fmla="*/ 0 w 12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6">
                  <a:moveTo>
                    <a:pt x="0" y="4"/>
                  </a:moveTo>
                  <a:lnTo>
                    <a:pt x="4" y="0"/>
                  </a:lnTo>
                  <a:lnTo>
                    <a:pt x="10" y="2"/>
                  </a:lnTo>
                  <a:lnTo>
                    <a:pt x="12" y="4"/>
                  </a:lnTo>
                  <a:lnTo>
                    <a:pt x="8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45" name="Freeform 770"/>
            <p:cNvSpPr>
              <a:spLocks/>
            </p:cNvSpPr>
            <p:nvPr/>
          </p:nvSpPr>
          <p:spPr bwMode="auto">
            <a:xfrm>
              <a:off x="6219341" y="1257167"/>
              <a:ext cx="13406" cy="4022"/>
            </a:xfrm>
            <a:custGeom>
              <a:avLst/>
              <a:gdLst>
                <a:gd name="T0" fmla="*/ 0 w 20"/>
                <a:gd name="T1" fmla="*/ 0 h 6"/>
                <a:gd name="T2" fmla="*/ 10 w 20"/>
                <a:gd name="T3" fmla="*/ 2 h 6"/>
                <a:gd name="T4" fmla="*/ 20 w 20"/>
                <a:gd name="T5" fmla="*/ 0 h 6"/>
                <a:gd name="T6" fmla="*/ 20 w 20"/>
                <a:gd name="T7" fmla="*/ 2 h 6"/>
                <a:gd name="T8" fmla="*/ 12 w 20"/>
                <a:gd name="T9" fmla="*/ 6 h 6"/>
                <a:gd name="T10" fmla="*/ 0 w 20"/>
                <a:gd name="T11" fmla="*/ 4 h 6"/>
                <a:gd name="T12" fmla="*/ 0 w 20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6">
                  <a:moveTo>
                    <a:pt x="0" y="0"/>
                  </a:moveTo>
                  <a:lnTo>
                    <a:pt x="10" y="2"/>
                  </a:lnTo>
                  <a:lnTo>
                    <a:pt x="20" y="0"/>
                  </a:lnTo>
                  <a:lnTo>
                    <a:pt x="20" y="2"/>
                  </a:lnTo>
                  <a:lnTo>
                    <a:pt x="12" y="6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46" name="Freeform 771"/>
            <p:cNvSpPr>
              <a:spLocks/>
            </p:cNvSpPr>
            <p:nvPr/>
          </p:nvSpPr>
          <p:spPr bwMode="auto">
            <a:xfrm>
              <a:off x="6230067" y="1265212"/>
              <a:ext cx="8044" cy="1340"/>
            </a:xfrm>
            <a:custGeom>
              <a:avLst/>
              <a:gdLst>
                <a:gd name="T0" fmla="*/ 12 w 12"/>
                <a:gd name="T1" fmla="*/ 2 h 2"/>
                <a:gd name="T2" fmla="*/ 6 w 12"/>
                <a:gd name="T3" fmla="*/ 2 h 2"/>
                <a:gd name="T4" fmla="*/ 0 w 12"/>
                <a:gd name="T5" fmla="*/ 0 h 2"/>
                <a:gd name="T6" fmla="*/ 8 w 12"/>
                <a:gd name="T7" fmla="*/ 0 h 2"/>
                <a:gd name="T8" fmla="*/ 12 w 1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">
                  <a:moveTo>
                    <a:pt x="12" y="2"/>
                  </a:moveTo>
                  <a:lnTo>
                    <a:pt x="6" y="2"/>
                  </a:lnTo>
                  <a:lnTo>
                    <a:pt x="0" y="0"/>
                  </a:lnTo>
                  <a:lnTo>
                    <a:pt x="8" y="0"/>
                  </a:lnTo>
                  <a:lnTo>
                    <a:pt x="12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47" name="Freeform 772"/>
            <p:cNvSpPr>
              <a:spLocks/>
            </p:cNvSpPr>
            <p:nvPr/>
          </p:nvSpPr>
          <p:spPr bwMode="auto">
            <a:xfrm>
              <a:off x="6238110" y="1257167"/>
              <a:ext cx="24132" cy="14747"/>
            </a:xfrm>
            <a:custGeom>
              <a:avLst/>
              <a:gdLst>
                <a:gd name="T0" fmla="*/ 26 w 36"/>
                <a:gd name="T1" fmla="*/ 12 h 22"/>
                <a:gd name="T2" fmla="*/ 6 w 36"/>
                <a:gd name="T3" fmla="*/ 0 h 22"/>
                <a:gd name="T4" fmla="*/ 14 w 36"/>
                <a:gd name="T5" fmla="*/ 6 h 22"/>
                <a:gd name="T6" fmla="*/ 0 w 36"/>
                <a:gd name="T7" fmla="*/ 6 h 22"/>
                <a:gd name="T8" fmla="*/ 0 w 36"/>
                <a:gd name="T9" fmla="*/ 10 h 22"/>
                <a:gd name="T10" fmla="*/ 18 w 36"/>
                <a:gd name="T11" fmla="*/ 12 h 22"/>
                <a:gd name="T12" fmla="*/ 26 w 36"/>
                <a:gd name="T13" fmla="*/ 16 h 22"/>
                <a:gd name="T14" fmla="*/ 36 w 36"/>
                <a:gd name="T15" fmla="*/ 22 h 22"/>
                <a:gd name="T16" fmla="*/ 36 w 36"/>
                <a:gd name="T17" fmla="*/ 14 h 22"/>
                <a:gd name="T18" fmla="*/ 26 w 36"/>
                <a:gd name="T1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2">
                  <a:moveTo>
                    <a:pt x="26" y="12"/>
                  </a:moveTo>
                  <a:lnTo>
                    <a:pt x="6" y="0"/>
                  </a:lnTo>
                  <a:lnTo>
                    <a:pt x="14" y="6"/>
                  </a:lnTo>
                  <a:lnTo>
                    <a:pt x="0" y="6"/>
                  </a:lnTo>
                  <a:lnTo>
                    <a:pt x="0" y="10"/>
                  </a:lnTo>
                  <a:lnTo>
                    <a:pt x="18" y="12"/>
                  </a:lnTo>
                  <a:lnTo>
                    <a:pt x="26" y="16"/>
                  </a:lnTo>
                  <a:lnTo>
                    <a:pt x="36" y="22"/>
                  </a:lnTo>
                  <a:lnTo>
                    <a:pt x="36" y="14"/>
                  </a:lnTo>
                  <a:lnTo>
                    <a:pt x="26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48" name="Freeform 773"/>
            <p:cNvSpPr>
              <a:spLocks/>
            </p:cNvSpPr>
            <p:nvPr/>
          </p:nvSpPr>
          <p:spPr bwMode="auto">
            <a:xfrm>
              <a:off x="6148286" y="1157959"/>
              <a:ext cx="128703" cy="99208"/>
            </a:xfrm>
            <a:custGeom>
              <a:avLst/>
              <a:gdLst>
                <a:gd name="T0" fmla="*/ 120 w 192"/>
                <a:gd name="T1" fmla="*/ 124 h 148"/>
                <a:gd name="T2" fmla="*/ 88 w 192"/>
                <a:gd name="T3" fmla="*/ 92 h 148"/>
                <a:gd name="T4" fmla="*/ 82 w 192"/>
                <a:gd name="T5" fmla="*/ 74 h 148"/>
                <a:gd name="T6" fmla="*/ 78 w 192"/>
                <a:gd name="T7" fmla="*/ 70 h 148"/>
                <a:gd name="T8" fmla="*/ 76 w 192"/>
                <a:gd name="T9" fmla="*/ 54 h 148"/>
                <a:gd name="T10" fmla="*/ 82 w 192"/>
                <a:gd name="T11" fmla="*/ 56 h 148"/>
                <a:gd name="T12" fmla="*/ 92 w 192"/>
                <a:gd name="T13" fmla="*/ 64 h 148"/>
                <a:gd name="T14" fmla="*/ 102 w 192"/>
                <a:gd name="T15" fmla="*/ 56 h 148"/>
                <a:gd name="T16" fmla="*/ 116 w 192"/>
                <a:gd name="T17" fmla="*/ 56 h 148"/>
                <a:gd name="T18" fmla="*/ 126 w 192"/>
                <a:gd name="T19" fmla="*/ 60 h 148"/>
                <a:gd name="T20" fmla="*/ 142 w 192"/>
                <a:gd name="T21" fmla="*/ 62 h 148"/>
                <a:gd name="T22" fmla="*/ 158 w 192"/>
                <a:gd name="T23" fmla="*/ 58 h 148"/>
                <a:gd name="T24" fmla="*/ 172 w 192"/>
                <a:gd name="T25" fmla="*/ 66 h 148"/>
                <a:gd name="T26" fmla="*/ 192 w 192"/>
                <a:gd name="T27" fmla="*/ 66 h 148"/>
                <a:gd name="T28" fmla="*/ 190 w 192"/>
                <a:gd name="T29" fmla="*/ 52 h 148"/>
                <a:gd name="T30" fmla="*/ 176 w 192"/>
                <a:gd name="T31" fmla="*/ 28 h 148"/>
                <a:gd name="T32" fmla="*/ 162 w 192"/>
                <a:gd name="T33" fmla="*/ 32 h 148"/>
                <a:gd name="T34" fmla="*/ 132 w 192"/>
                <a:gd name="T35" fmla="*/ 28 h 148"/>
                <a:gd name="T36" fmla="*/ 118 w 192"/>
                <a:gd name="T37" fmla="*/ 10 h 148"/>
                <a:gd name="T38" fmla="*/ 96 w 192"/>
                <a:gd name="T39" fmla="*/ 0 h 148"/>
                <a:gd name="T40" fmla="*/ 92 w 192"/>
                <a:gd name="T41" fmla="*/ 6 h 148"/>
                <a:gd name="T42" fmla="*/ 70 w 192"/>
                <a:gd name="T43" fmla="*/ 14 h 148"/>
                <a:gd name="T44" fmla="*/ 72 w 192"/>
                <a:gd name="T45" fmla="*/ 26 h 148"/>
                <a:gd name="T46" fmla="*/ 62 w 192"/>
                <a:gd name="T47" fmla="*/ 32 h 148"/>
                <a:gd name="T48" fmla="*/ 60 w 192"/>
                <a:gd name="T49" fmla="*/ 44 h 148"/>
                <a:gd name="T50" fmla="*/ 44 w 192"/>
                <a:gd name="T51" fmla="*/ 40 h 148"/>
                <a:gd name="T52" fmla="*/ 28 w 192"/>
                <a:gd name="T53" fmla="*/ 42 h 148"/>
                <a:gd name="T54" fmla="*/ 8 w 192"/>
                <a:gd name="T55" fmla="*/ 44 h 148"/>
                <a:gd name="T56" fmla="*/ 4 w 192"/>
                <a:gd name="T57" fmla="*/ 42 h 148"/>
                <a:gd name="T58" fmla="*/ 0 w 192"/>
                <a:gd name="T59" fmla="*/ 46 h 148"/>
                <a:gd name="T60" fmla="*/ 0 w 192"/>
                <a:gd name="T61" fmla="*/ 58 h 148"/>
                <a:gd name="T62" fmla="*/ 4 w 192"/>
                <a:gd name="T63" fmla="*/ 64 h 148"/>
                <a:gd name="T64" fmla="*/ 8 w 192"/>
                <a:gd name="T65" fmla="*/ 74 h 148"/>
                <a:gd name="T66" fmla="*/ 16 w 192"/>
                <a:gd name="T67" fmla="*/ 74 h 148"/>
                <a:gd name="T68" fmla="*/ 18 w 192"/>
                <a:gd name="T69" fmla="*/ 68 h 148"/>
                <a:gd name="T70" fmla="*/ 22 w 192"/>
                <a:gd name="T71" fmla="*/ 64 h 148"/>
                <a:gd name="T72" fmla="*/ 24 w 192"/>
                <a:gd name="T73" fmla="*/ 54 h 148"/>
                <a:gd name="T74" fmla="*/ 30 w 192"/>
                <a:gd name="T75" fmla="*/ 52 h 148"/>
                <a:gd name="T76" fmla="*/ 36 w 192"/>
                <a:gd name="T77" fmla="*/ 56 h 148"/>
                <a:gd name="T78" fmla="*/ 40 w 192"/>
                <a:gd name="T79" fmla="*/ 58 h 148"/>
                <a:gd name="T80" fmla="*/ 50 w 192"/>
                <a:gd name="T81" fmla="*/ 66 h 148"/>
                <a:gd name="T82" fmla="*/ 54 w 192"/>
                <a:gd name="T83" fmla="*/ 74 h 148"/>
                <a:gd name="T84" fmla="*/ 62 w 192"/>
                <a:gd name="T85" fmla="*/ 88 h 148"/>
                <a:gd name="T86" fmla="*/ 64 w 192"/>
                <a:gd name="T87" fmla="*/ 98 h 148"/>
                <a:gd name="T88" fmla="*/ 62 w 192"/>
                <a:gd name="T89" fmla="*/ 102 h 148"/>
                <a:gd name="T90" fmla="*/ 72 w 192"/>
                <a:gd name="T91" fmla="*/ 112 h 148"/>
                <a:gd name="T92" fmla="*/ 86 w 192"/>
                <a:gd name="T93" fmla="*/ 126 h 148"/>
                <a:gd name="T94" fmla="*/ 94 w 192"/>
                <a:gd name="T95" fmla="*/ 132 h 148"/>
                <a:gd name="T96" fmla="*/ 106 w 192"/>
                <a:gd name="T97" fmla="*/ 132 h 148"/>
                <a:gd name="T98" fmla="*/ 112 w 192"/>
                <a:gd name="T99" fmla="*/ 134 h 148"/>
                <a:gd name="T100" fmla="*/ 124 w 192"/>
                <a:gd name="T101" fmla="*/ 144 h 148"/>
                <a:gd name="T102" fmla="*/ 130 w 192"/>
                <a:gd name="T103" fmla="*/ 148 h 148"/>
                <a:gd name="T104" fmla="*/ 140 w 192"/>
                <a:gd name="T105" fmla="*/ 148 h 148"/>
                <a:gd name="T106" fmla="*/ 132 w 192"/>
                <a:gd name="T107" fmla="*/ 134 h 148"/>
                <a:gd name="T108" fmla="*/ 120 w 192"/>
                <a:gd name="T109" fmla="*/ 12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2" h="148">
                  <a:moveTo>
                    <a:pt x="120" y="124"/>
                  </a:moveTo>
                  <a:lnTo>
                    <a:pt x="88" y="92"/>
                  </a:lnTo>
                  <a:lnTo>
                    <a:pt x="82" y="74"/>
                  </a:lnTo>
                  <a:lnTo>
                    <a:pt x="78" y="70"/>
                  </a:lnTo>
                  <a:lnTo>
                    <a:pt x="76" y="54"/>
                  </a:lnTo>
                  <a:lnTo>
                    <a:pt x="82" y="56"/>
                  </a:lnTo>
                  <a:lnTo>
                    <a:pt x="92" y="64"/>
                  </a:lnTo>
                  <a:lnTo>
                    <a:pt x="102" y="56"/>
                  </a:lnTo>
                  <a:lnTo>
                    <a:pt x="116" y="56"/>
                  </a:lnTo>
                  <a:lnTo>
                    <a:pt x="126" y="60"/>
                  </a:lnTo>
                  <a:lnTo>
                    <a:pt x="142" y="62"/>
                  </a:lnTo>
                  <a:lnTo>
                    <a:pt x="158" y="58"/>
                  </a:lnTo>
                  <a:lnTo>
                    <a:pt x="172" y="66"/>
                  </a:lnTo>
                  <a:lnTo>
                    <a:pt x="192" y="66"/>
                  </a:lnTo>
                  <a:lnTo>
                    <a:pt x="190" y="52"/>
                  </a:lnTo>
                  <a:lnTo>
                    <a:pt x="176" y="28"/>
                  </a:lnTo>
                  <a:lnTo>
                    <a:pt x="162" y="32"/>
                  </a:lnTo>
                  <a:lnTo>
                    <a:pt x="132" y="28"/>
                  </a:lnTo>
                  <a:lnTo>
                    <a:pt x="118" y="10"/>
                  </a:lnTo>
                  <a:lnTo>
                    <a:pt x="96" y="0"/>
                  </a:lnTo>
                  <a:lnTo>
                    <a:pt x="92" y="6"/>
                  </a:lnTo>
                  <a:lnTo>
                    <a:pt x="70" y="14"/>
                  </a:lnTo>
                  <a:lnTo>
                    <a:pt x="72" y="26"/>
                  </a:lnTo>
                  <a:lnTo>
                    <a:pt x="62" y="32"/>
                  </a:lnTo>
                  <a:lnTo>
                    <a:pt x="60" y="44"/>
                  </a:lnTo>
                  <a:lnTo>
                    <a:pt x="44" y="40"/>
                  </a:lnTo>
                  <a:lnTo>
                    <a:pt x="28" y="42"/>
                  </a:lnTo>
                  <a:lnTo>
                    <a:pt x="8" y="44"/>
                  </a:lnTo>
                  <a:lnTo>
                    <a:pt x="4" y="42"/>
                  </a:lnTo>
                  <a:lnTo>
                    <a:pt x="0" y="46"/>
                  </a:lnTo>
                  <a:lnTo>
                    <a:pt x="0" y="58"/>
                  </a:lnTo>
                  <a:lnTo>
                    <a:pt x="4" y="64"/>
                  </a:lnTo>
                  <a:lnTo>
                    <a:pt x="8" y="74"/>
                  </a:lnTo>
                  <a:lnTo>
                    <a:pt x="16" y="74"/>
                  </a:lnTo>
                  <a:lnTo>
                    <a:pt x="18" y="68"/>
                  </a:lnTo>
                  <a:lnTo>
                    <a:pt x="22" y="64"/>
                  </a:lnTo>
                  <a:lnTo>
                    <a:pt x="24" y="54"/>
                  </a:lnTo>
                  <a:lnTo>
                    <a:pt x="30" y="52"/>
                  </a:lnTo>
                  <a:lnTo>
                    <a:pt x="36" y="56"/>
                  </a:lnTo>
                  <a:lnTo>
                    <a:pt x="40" y="58"/>
                  </a:lnTo>
                  <a:lnTo>
                    <a:pt x="50" y="66"/>
                  </a:lnTo>
                  <a:lnTo>
                    <a:pt x="54" y="74"/>
                  </a:lnTo>
                  <a:lnTo>
                    <a:pt x="62" y="88"/>
                  </a:lnTo>
                  <a:lnTo>
                    <a:pt x="64" y="98"/>
                  </a:lnTo>
                  <a:lnTo>
                    <a:pt x="62" y="102"/>
                  </a:lnTo>
                  <a:lnTo>
                    <a:pt x="72" y="112"/>
                  </a:lnTo>
                  <a:lnTo>
                    <a:pt x="86" y="126"/>
                  </a:lnTo>
                  <a:lnTo>
                    <a:pt x="94" y="132"/>
                  </a:lnTo>
                  <a:lnTo>
                    <a:pt x="106" y="132"/>
                  </a:lnTo>
                  <a:lnTo>
                    <a:pt x="112" y="134"/>
                  </a:lnTo>
                  <a:lnTo>
                    <a:pt x="124" y="144"/>
                  </a:lnTo>
                  <a:lnTo>
                    <a:pt x="130" y="148"/>
                  </a:lnTo>
                  <a:lnTo>
                    <a:pt x="140" y="148"/>
                  </a:lnTo>
                  <a:lnTo>
                    <a:pt x="132" y="134"/>
                  </a:lnTo>
                  <a:lnTo>
                    <a:pt x="120" y="1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49" name="Freeform 774"/>
            <p:cNvSpPr>
              <a:spLocks/>
            </p:cNvSpPr>
            <p:nvPr/>
          </p:nvSpPr>
          <p:spPr bwMode="auto">
            <a:xfrm>
              <a:off x="6282352" y="1267893"/>
              <a:ext cx="38879" cy="85803"/>
            </a:xfrm>
            <a:custGeom>
              <a:avLst/>
              <a:gdLst>
                <a:gd name="T0" fmla="*/ 44 w 58"/>
                <a:gd name="T1" fmla="*/ 114 h 128"/>
                <a:gd name="T2" fmla="*/ 58 w 58"/>
                <a:gd name="T3" fmla="*/ 100 h 128"/>
                <a:gd name="T4" fmla="*/ 56 w 58"/>
                <a:gd name="T5" fmla="*/ 78 h 128"/>
                <a:gd name="T6" fmla="*/ 44 w 58"/>
                <a:gd name="T7" fmla="*/ 64 h 128"/>
                <a:gd name="T8" fmla="*/ 44 w 58"/>
                <a:gd name="T9" fmla="*/ 48 h 128"/>
                <a:gd name="T10" fmla="*/ 48 w 58"/>
                <a:gd name="T11" fmla="*/ 26 h 128"/>
                <a:gd name="T12" fmla="*/ 36 w 58"/>
                <a:gd name="T13" fmla="*/ 6 h 128"/>
                <a:gd name="T14" fmla="*/ 22 w 58"/>
                <a:gd name="T15" fmla="*/ 6 h 128"/>
                <a:gd name="T16" fmla="*/ 14 w 58"/>
                <a:gd name="T17" fmla="*/ 0 h 128"/>
                <a:gd name="T18" fmla="*/ 2 w 58"/>
                <a:gd name="T19" fmla="*/ 18 h 128"/>
                <a:gd name="T20" fmla="*/ 0 w 58"/>
                <a:gd name="T21" fmla="*/ 26 h 128"/>
                <a:gd name="T22" fmla="*/ 4 w 58"/>
                <a:gd name="T23" fmla="*/ 44 h 128"/>
                <a:gd name="T24" fmla="*/ 8 w 58"/>
                <a:gd name="T25" fmla="*/ 72 h 128"/>
                <a:gd name="T26" fmla="*/ 2 w 58"/>
                <a:gd name="T27" fmla="*/ 90 h 128"/>
                <a:gd name="T28" fmla="*/ 18 w 58"/>
                <a:gd name="T29" fmla="*/ 108 h 128"/>
                <a:gd name="T30" fmla="*/ 30 w 58"/>
                <a:gd name="T31" fmla="*/ 122 h 128"/>
                <a:gd name="T32" fmla="*/ 36 w 58"/>
                <a:gd name="T33" fmla="*/ 128 h 128"/>
                <a:gd name="T34" fmla="*/ 42 w 58"/>
                <a:gd name="T35" fmla="*/ 126 h 128"/>
                <a:gd name="T36" fmla="*/ 44 w 58"/>
                <a:gd name="T37" fmla="*/ 11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128">
                  <a:moveTo>
                    <a:pt x="44" y="114"/>
                  </a:moveTo>
                  <a:lnTo>
                    <a:pt x="58" y="100"/>
                  </a:lnTo>
                  <a:lnTo>
                    <a:pt x="56" y="78"/>
                  </a:lnTo>
                  <a:lnTo>
                    <a:pt x="44" y="64"/>
                  </a:lnTo>
                  <a:lnTo>
                    <a:pt x="44" y="48"/>
                  </a:lnTo>
                  <a:lnTo>
                    <a:pt x="48" y="26"/>
                  </a:lnTo>
                  <a:lnTo>
                    <a:pt x="36" y="6"/>
                  </a:lnTo>
                  <a:lnTo>
                    <a:pt x="22" y="6"/>
                  </a:lnTo>
                  <a:lnTo>
                    <a:pt x="14" y="0"/>
                  </a:lnTo>
                  <a:lnTo>
                    <a:pt x="2" y="18"/>
                  </a:lnTo>
                  <a:lnTo>
                    <a:pt x="0" y="26"/>
                  </a:lnTo>
                  <a:lnTo>
                    <a:pt x="4" y="44"/>
                  </a:lnTo>
                  <a:lnTo>
                    <a:pt x="8" y="72"/>
                  </a:lnTo>
                  <a:lnTo>
                    <a:pt x="2" y="90"/>
                  </a:lnTo>
                  <a:lnTo>
                    <a:pt x="18" y="108"/>
                  </a:lnTo>
                  <a:lnTo>
                    <a:pt x="30" y="122"/>
                  </a:lnTo>
                  <a:lnTo>
                    <a:pt x="36" y="128"/>
                  </a:lnTo>
                  <a:lnTo>
                    <a:pt x="42" y="126"/>
                  </a:lnTo>
                  <a:lnTo>
                    <a:pt x="44" y="1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50" name="Freeform 775"/>
            <p:cNvSpPr>
              <a:spLocks/>
            </p:cNvSpPr>
            <p:nvPr/>
          </p:nvSpPr>
          <p:spPr bwMode="auto">
            <a:xfrm>
              <a:off x="6262241" y="1241080"/>
              <a:ext cx="44242" cy="44242"/>
            </a:xfrm>
            <a:custGeom>
              <a:avLst/>
              <a:gdLst>
                <a:gd name="T0" fmla="*/ 44 w 66"/>
                <a:gd name="T1" fmla="*/ 40 h 66"/>
                <a:gd name="T2" fmla="*/ 52 w 66"/>
                <a:gd name="T3" fmla="*/ 46 h 66"/>
                <a:gd name="T4" fmla="*/ 66 w 66"/>
                <a:gd name="T5" fmla="*/ 46 h 66"/>
                <a:gd name="T6" fmla="*/ 66 w 66"/>
                <a:gd name="T7" fmla="*/ 36 h 66"/>
                <a:gd name="T8" fmla="*/ 50 w 66"/>
                <a:gd name="T9" fmla="*/ 14 h 66"/>
                <a:gd name="T10" fmla="*/ 30 w 66"/>
                <a:gd name="T11" fmla="*/ 0 h 66"/>
                <a:gd name="T12" fmla="*/ 20 w 66"/>
                <a:gd name="T13" fmla="*/ 6 h 66"/>
                <a:gd name="T14" fmla="*/ 18 w 66"/>
                <a:gd name="T15" fmla="*/ 14 h 66"/>
                <a:gd name="T16" fmla="*/ 10 w 66"/>
                <a:gd name="T17" fmla="*/ 18 h 66"/>
                <a:gd name="T18" fmla="*/ 0 w 66"/>
                <a:gd name="T19" fmla="*/ 38 h 66"/>
                <a:gd name="T20" fmla="*/ 0 w 66"/>
                <a:gd name="T21" fmla="*/ 46 h 66"/>
                <a:gd name="T22" fmla="*/ 18 w 66"/>
                <a:gd name="T23" fmla="*/ 56 h 66"/>
                <a:gd name="T24" fmla="*/ 30 w 66"/>
                <a:gd name="T25" fmla="*/ 66 h 66"/>
                <a:gd name="T26" fmla="*/ 32 w 66"/>
                <a:gd name="T27" fmla="*/ 58 h 66"/>
                <a:gd name="T28" fmla="*/ 44 w 66"/>
                <a:gd name="T29" fmla="*/ 4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" h="66">
                  <a:moveTo>
                    <a:pt x="44" y="40"/>
                  </a:moveTo>
                  <a:lnTo>
                    <a:pt x="52" y="46"/>
                  </a:lnTo>
                  <a:lnTo>
                    <a:pt x="66" y="46"/>
                  </a:lnTo>
                  <a:lnTo>
                    <a:pt x="66" y="36"/>
                  </a:lnTo>
                  <a:lnTo>
                    <a:pt x="50" y="14"/>
                  </a:lnTo>
                  <a:lnTo>
                    <a:pt x="30" y="0"/>
                  </a:lnTo>
                  <a:lnTo>
                    <a:pt x="20" y="6"/>
                  </a:lnTo>
                  <a:lnTo>
                    <a:pt x="18" y="14"/>
                  </a:lnTo>
                  <a:lnTo>
                    <a:pt x="10" y="18"/>
                  </a:lnTo>
                  <a:lnTo>
                    <a:pt x="0" y="38"/>
                  </a:lnTo>
                  <a:lnTo>
                    <a:pt x="0" y="46"/>
                  </a:lnTo>
                  <a:lnTo>
                    <a:pt x="18" y="56"/>
                  </a:lnTo>
                  <a:lnTo>
                    <a:pt x="30" y="66"/>
                  </a:lnTo>
                  <a:lnTo>
                    <a:pt x="32" y="58"/>
                  </a:lnTo>
                  <a:lnTo>
                    <a:pt x="44" y="4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51" name="Freeform 776"/>
            <p:cNvSpPr>
              <a:spLocks/>
            </p:cNvSpPr>
            <p:nvPr/>
          </p:nvSpPr>
          <p:spPr bwMode="auto">
            <a:xfrm>
              <a:off x="7207408" y="1733102"/>
              <a:ext cx="8044" cy="28155"/>
            </a:xfrm>
            <a:custGeom>
              <a:avLst/>
              <a:gdLst>
                <a:gd name="T0" fmla="*/ 0 w 12"/>
                <a:gd name="T1" fmla="*/ 40 h 42"/>
                <a:gd name="T2" fmla="*/ 4 w 12"/>
                <a:gd name="T3" fmla="*/ 42 h 42"/>
                <a:gd name="T4" fmla="*/ 8 w 12"/>
                <a:gd name="T5" fmla="*/ 38 h 42"/>
                <a:gd name="T6" fmla="*/ 10 w 12"/>
                <a:gd name="T7" fmla="*/ 30 h 42"/>
                <a:gd name="T8" fmla="*/ 12 w 12"/>
                <a:gd name="T9" fmla="*/ 26 h 42"/>
                <a:gd name="T10" fmla="*/ 10 w 12"/>
                <a:gd name="T11" fmla="*/ 12 h 42"/>
                <a:gd name="T12" fmla="*/ 10 w 12"/>
                <a:gd name="T13" fmla="*/ 6 h 42"/>
                <a:gd name="T14" fmla="*/ 8 w 12"/>
                <a:gd name="T15" fmla="*/ 0 h 42"/>
                <a:gd name="T16" fmla="*/ 2 w 12"/>
                <a:gd name="T17" fmla="*/ 10 h 42"/>
                <a:gd name="T18" fmla="*/ 4 w 12"/>
                <a:gd name="T19" fmla="*/ 26 h 42"/>
                <a:gd name="T20" fmla="*/ 0 w 12"/>
                <a:gd name="T21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42">
                  <a:moveTo>
                    <a:pt x="0" y="40"/>
                  </a:moveTo>
                  <a:lnTo>
                    <a:pt x="4" y="42"/>
                  </a:lnTo>
                  <a:lnTo>
                    <a:pt x="8" y="38"/>
                  </a:lnTo>
                  <a:lnTo>
                    <a:pt x="10" y="30"/>
                  </a:lnTo>
                  <a:lnTo>
                    <a:pt x="12" y="26"/>
                  </a:lnTo>
                  <a:lnTo>
                    <a:pt x="10" y="12"/>
                  </a:lnTo>
                  <a:lnTo>
                    <a:pt x="10" y="6"/>
                  </a:lnTo>
                  <a:lnTo>
                    <a:pt x="8" y="0"/>
                  </a:lnTo>
                  <a:lnTo>
                    <a:pt x="2" y="10"/>
                  </a:lnTo>
                  <a:lnTo>
                    <a:pt x="4" y="26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52" name="Freeform 777"/>
            <p:cNvSpPr>
              <a:spLocks/>
            </p:cNvSpPr>
            <p:nvPr/>
          </p:nvSpPr>
          <p:spPr bwMode="auto">
            <a:xfrm>
              <a:off x="7281145" y="1900686"/>
              <a:ext cx="8044" cy="14747"/>
            </a:xfrm>
            <a:custGeom>
              <a:avLst/>
              <a:gdLst>
                <a:gd name="T0" fmla="*/ 0 w 12"/>
                <a:gd name="T1" fmla="*/ 18 h 22"/>
                <a:gd name="T2" fmla="*/ 6 w 12"/>
                <a:gd name="T3" fmla="*/ 0 h 22"/>
                <a:gd name="T4" fmla="*/ 12 w 12"/>
                <a:gd name="T5" fmla="*/ 6 h 22"/>
                <a:gd name="T6" fmla="*/ 4 w 12"/>
                <a:gd name="T7" fmla="*/ 22 h 22"/>
                <a:gd name="T8" fmla="*/ 0 w 12"/>
                <a:gd name="T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2">
                  <a:moveTo>
                    <a:pt x="0" y="18"/>
                  </a:moveTo>
                  <a:lnTo>
                    <a:pt x="6" y="0"/>
                  </a:lnTo>
                  <a:lnTo>
                    <a:pt x="12" y="6"/>
                  </a:lnTo>
                  <a:lnTo>
                    <a:pt x="4" y="22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53" name="Freeform 778"/>
            <p:cNvSpPr>
              <a:spLocks/>
            </p:cNvSpPr>
            <p:nvPr/>
          </p:nvSpPr>
          <p:spPr bwMode="auto">
            <a:xfrm>
              <a:off x="7118925" y="1777344"/>
              <a:ext cx="187693" cy="235956"/>
            </a:xfrm>
            <a:custGeom>
              <a:avLst/>
              <a:gdLst>
                <a:gd name="T0" fmla="*/ 276 w 280"/>
                <a:gd name="T1" fmla="*/ 100 h 352"/>
                <a:gd name="T2" fmla="*/ 266 w 280"/>
                <a:gd name="T3" fmla="*/ 96 h 352"/>
                <a:gd name="T4" fmla="*/ 234 w 280"/>
                <a:gd name="T5" fmla="*/ 58 h 352"/>
                <a:gd name="T6" fmla="*/ 216 w 280"/>
                <a:gd name="T7" fmla="*/ 50 h 352"/>
                <a:gd name="T8" fmla="*/ 190 w 280"/>
                <a:gd name="T9" fmla="*/ 46 h 352"/>
                <a:gd name="T10" fmla="*/ 164 w 280"/>
                <a:gd name="T11" fmla="*/ 34 h 352"/>
                <a:gd name="T12" fmla="*/ 148 w 280"/>
                <a:gd name="T13" fmla="*/ 0 h 352"/>
                <a:gd name="T14" fmla="*/ 104 w 280"/>
                <a:gd name="T15" fmla="*/ 66 h 352"/>
                <a:gd name="T16" fmla="*/ 106 w 280"/>
                <a:gd name="T17" fmla="*/ 92 h 352"/>
                <a:gd name="T18" fmla="*/ 124 w 280"/>
                <a:gd name="T19" fmla="*/ 124 h 352"/>
                <a:gd name="T20" fmla="*/ 106 w 280"/>
                <a:gd name="T21" fmla="*/ 208 h 352"/>
                <a:gd name="T22" fmla="*/ 0 w 280"/>
                <a:gd name="T23" fmla="*/ 252 h 352"/>
                <a:gd name="T24" fmla="*/ 42 w 280"/>
                <a:gd name="T25" fmla="*/ 352 h 352"/>
                <a:gd name="T26" fmla="*/ 72 w 280"/>
                <a:gd name="T27" fmla="*/ 346 h 352"/>
                <a:gd name="T28" fmla="*/ 80 w 280"/>
                <a:gd name="T29" fmla="*/ 340 h 352"/>
                <a:gd name="T30" fmla="*/ 98 w 280"/>
                <a:gd name="T31" fmla="*/ 338 h 352"/>
                <a:gd name="T32" fmla="*/ 108 w 280"/>
                <a:gd name="T33" fmla="*/ 346 h 352"/>
                <a:gd name="T34" fmla="*/ 122 w 280"/>
                <a:gd name="T35" fmla="*/ 326 h 352"/>
                <a:gd name="T36" fmla="*/ 124 w 280"/>
                <a:gd name="T37" fmla="*/ 314 h 352"/>
                <a:gd name="T38" fmla="*/ 134 w 280"/>
                <a:gd name="T39" fmla="*/ 302 h 352"/>
                <a:gd name="T40" fmla="*/ 166 w 280"/>
                <a:gd name="T41" fmla="*/ 294 h 352"/>
                <a:gd name="T42" fmla="*/ 178 w 280"/>
                <a:gd name="T43" fmla="*/ 264 h 352"/>
                <a:gd name="T44" fmla="*/ 212 w 280"/>
                <a:gd name="T45" fmla="*/ 256 h 352"/>
                <a:gd name="T46" fmla="*/ 208 w 280"/>
                <a:gd name="T47" fmla="*/ 232 h 352"/>
                <a:gd name="T48" fmla="*/ 204 w 280"/>
                <a:gd name="T49" fmla="*/ 228 h 352"/>
                <a:gd name="T50" fmla="*/ 210 w 280"/>
                <a:gd name="T51" fmla="*/ 206 h 352"/>
                <a:gd name="T52" fmla="*/ 216 w 280"/>
                <a:gd name="T53" fmla="*/ 196 h 352"/>
                <a:gd name="T54" fmla="*/ 222 w 280"/>
                <a:gd name="T55" fmla="*/ 184 h 352"/>
                <a:gd name="T56" fmla="*/ 228 w 280"/>
                <a:gd name="T57" fmla="*/ 184 h 352"/>
                <a:gd name="T58" fmla="*/ 228 w 280"/>
                <a:gd name="T59" fmla="*/ 194 h 352"/>
                <a:gd name="T60" fmla="*/ 234 w 280"/>
                <a:gd name="T61" fmla="*/ 196 h 352"/>
                <a:gd name="T62" fmla="*/ 242 w 280"/>
                <a:gd name="T63" fmla="*/ 174 h 352"/>
                <a:gd name="T64" fmla="*/ 262 w 280"/>
                <a:gd name="T65" fmla="*/ 146 h 352"/>
                <a:gd name="T66" fmla="*/ 268 w 280"/>
                <a:gd name="T67" fmla="*/ 124 h 352"/>
                <a:gd name="T68" fmla="*/ 280 w 280"/>
                <a:gd name="T69" fmla="*/ 108 h 352"/>
                <a:gd name="T70" fmla="*/ 276 w 280"/>
                <a:gd name="T71" fmla="*/ 10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0" h="352">
                  <a:moveTo>
                    <a:pt x="276" y="100"/>
                  </a:moveTo>
                  <a:lnTo>
                    <a:pt x="266" y="96"/>
                  </a:lnTo>
                  <a:lnTo>
                    <a:pt x="234" y="58"/>
                  </a:lnTo>
                  <a:lnTo>
                    <a:pt x="216" y="50"/>
                  </a:lnTo>
                  <a:lnTo>
                    <a:pt x="190" y="46"/>
                  </a:lnTo>
                  <a:lnTo>
                    <a:pt x="164" y="34"/>
                  </a:lnTo>
                  <a:lnTo>
                    <a:pt x="148" y="0"/>
                  </a:lnTo>
                  <a:lnTo>
                    <a:pt x="104" y="66"/>
                  </a:lnTo>
                  <a:lnTo>
                    <a:pt x="106" y="92"/>
                  </a:lnTo>
                  <a:lnTo>
                    <a:pt x="124" y="124"/>
                  </a:lnTo>
                  <a:lnTo>
                    <a:pt x="106" y="208"/>
                  </a:lnTo>
                  <a:lnTo>
                    <a:pt x="0" y="252"/>
                  </a:lnTo>
                  <a:lnTo>
                    <a:pt x="42" y="352"/>
                  </a:lnTo>
                  <a:lnTo>
                    <a:pt x="72" y="346"/>
                  </a:lnTo>
                  <a:lnTo>
                    <a:pt x="80" y="340"/>
                  </a:lnTo>
                  <a:lnTo>
                    <a:pt x="98" y="338"/>
                  </a:lnTo>
                  <a:lnTo>
                    <a:pt x="108" y="346"/>
                  </a:lnTo>
                  <a:lnTo>
                    <a:pt x="122" y="326"/>
                  </a:lnTo>
                  <a:lnTo>
                    <a:pt x="124" y="314"/>
                  </a:lnTo>
                  <a:lnTo>
                    <a:pt x="134" y="302"/>
                  </a:lnTo>
                  <a:lnTo>
                    <a:pt x="166" y="294"/>
                  </a:lnTo>
                  <a:lnTo>
                    <a:pt x="178" y="264"/>
                  </a:lnTo>
                  <a:lnTo>
                    <a:pt x="212" y="256"/>
                  </a:lnTo>
                  <a:lnTo>
                    <a:pt x="208" y="232"/>
                  </a:lnTo>
                  <a:lnTo>
                    <a:pt x="204" y="228"/>
                  </a:lnTo>
                  <a:lnTo>
                    <a:pt x="210" y="206"/>
                  </a:lnTo>
                  <a:lnTo>
                    <a:pt x="216" y="196"/>
                  </a:lnTo>
                  <a:lnTo>
                    <a:pt x="222" y="184"/>
                  </a:lnTo>
                  <a:lnTo>
                    <a:pt x="228" y="184"/>
                  </a:lnTo>
                  <a:lnTo>
                    <a:pt x="228" y="194"/>
                  </a:lnTo>
                  <a:lnTo>
                    <a:pt x="234" y="196"/>
                  </a:lnTo>
                  <a:lnTo>
                    <a:pt x="242" y="174"/>
                  </a:lnTo>
                  <a:lnTo>
                    <a:pt x="262" y="146"/>
                  </a:lnTo>
                  <a:lnTo>
                    <a:pt x="268" y="124"/>
                  </a:lnTo>
                  <a:lnTo>
                    <a:pt x="280" y="108"/>
                  </a:lnTo>
                  <a:lnTo>
                    <a:pt x="276" y="10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54" name="Freeform 779"/>
            <p:cNvSpPr>
              <a:spLocks/>
            </p:cNvSpPr>
            <p:nvPr/>
          </p:nvSpPr>
          <p:spPr bwMode="auto">
            <a:xfrm>
              <a:off x="7093452" y="1739807"/>
              <a:ext cx="124682" cy="105913"/>
            </a:xfrm>
            <a:custGeom>
              <a:avLst/>
              <a:gdLst>
                <a:gd name="T0" fmla="*/ 186 w 186"/>
                <a:gd name="T1" fmla="*/ 56 h 158"/>
                <a:gd name="T2" fmla="*/ 182 w 186"/>
                <a:gd name="T3" fmla="*/ 30 h 158"/>
                <a:gd name="T4" fmla="*/ 178 w 186"/>
                <a:gd name="T5" fmla="*/ 28 h 158"/>
                <a:gd name="T6" fmla="*/ 174 w 186"/>
                <a:gd name="T7" fmla="*/ 32 h 158"/>
                <a:gd name="T8" fmla="*/ 170 w 186"/>
                <a:gd name="T9" fmla="*/ 30 h 158"/>
                <a:gd name="T10" fmla="*/ 174 w 186"/>
                <a:gd name="T11" fmla="*/ 16 h 158"/>
                <a:gd name="T12" fmla="*/ 172 w 186"/>
                <a:gd name="T13" fmla="*/ 0 h 158"/>
                <a:gd name="T14" fmla="*/ 158 w 186"/>
                <a:gd name="T15" fmla="*/ 22 h 158"/>
                <a:gd name="T16" fmla="*/ 148 w 186"/>
                <a:gd name="T17" fmla="*/ 32 h 158"/>
                <a:gd name="T18" fmla="*/ 126 w 186"/>
                <a:gd name="T19" fmla="*/ 56 h 158"/>
                <a:gd name="T20" fmla="*/ 110 w 186"/>
                <a:gd name="T21" fmla="*/ 74 h 158"/>
                <a:gd name="T22" fmla="*/ 96 w 186"/>
                <a:gd name="T23" fmla="*/ 84 h 158"/>
                <a:gd name="T24" fmla="*/ 82 w 186"/>
                <a:gd name="T25" fmla="*/ 88 h 158"/>
                <a:gd name="T26" fmla="*/ 58 w 186"/>
                <a:gd name="T27" fmla="*/ 92 h 158"/>
                <a:gd name="T28" fmla="*/ 44 w 186"/>
                <a:gd name="T29" fmla="*/ 86 h 158"/>
                <a:gd name="T30" fmla="*/ 32 w 186"/>
                <a:gd name="T31" fmla="*/ 94 h 158"/>
                <a:gd name="T32" fmla="*/ 14 w 186"/>
                <a:gd name="T33" fmla="*/ 86 h 158"/>
                <a:gd name="T34" fmla="*/ 0 w 186"/>
                <a:gd name="T35" fmla="*/ 84 h 158"/>
                <a:gd name="T36" fmla="*/ 16 w 186"/>
                <a:gd name="T37" fmla="*/ 132 h 158"/>
                <a:gd name="T38" fmla="*/ 30 w 186"/>
                <a:gd name="T39" fmla="*/ 136 h 158"/>
                <a:gd name="T40" fmla="*/ 132 w 186"/>
                <a:gd name="T41" fmla="*/ 158 h 158"/>
                <a:gd name="T42" fmla="*/ 144 w 186"/>
                <a:gd name="T43" fmla="*/ 148 h 158"/>
                <a:gd name="T44" fmla="*/ 142 w 186"/>
                <a:gd name="T45" fmla="*/ 122 h 158"/>
                <a:gd name="T46" fmla="*/ 186 w 186"/>
                <a:gd name="T47" fmla="*/ 5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6" h="158">
                  <a:moveTo>
                    <a:pt x="186" y="56"/>
                  </a:moveTo>
                  <a:lnTo>
                    <a:pt x="182" y="30"/>
                  </a:lnTo>
                  <a:lnTo>
                    <a:pt x="178" y="28"/>
                  </a:lnTo>
                  <a:lnTo>
                    <a:pt x="174" y="32"/>
                  </a:lnTo>
                  <a:lnTo>
                    <a:pt x="170" y="30"/>
                  </a:lnTo>
                  <a:lnTo>
                    <a:pt x="174" y="16"/>
                  </a:lnTo>
                  <a:lnTo>
                    <a:pt x="172" y="0"/>
                  </a:lnTo>
                  <a:lnTo>
                    <a:pt x="158" y="22"/>
                  </a:lnTo>
                  <a:lnTo>
                    <a:pt x="148" y="32"/>
                  </a:lnTo>
                  <a:lnTo>
                    <a:pt x="126" y="56"/>
                  </a:lnTo>
                  <a:lnTo>
                    <a:pt x="110" y="74"/>
                  </a:lnTo>
                  <a:lnTo>
                    <a:pt x="96" y="84"/>
                  </a:lnTo>
                  <a:lnTo>
                    <a:pt x="82" y="88"/>
                  </a:lnTo>
                  <a:lnTo>
                    <a:pt x="58" y="92"/>
                  </a:lnTo>
                  <a:lnTo>
                    <a:pt x="44" y="86"/>
                  </a:lnTo>
                  <a:lnTo>
                    <a:pt x="32" y="94"/>
                  </a:lnTo>
                  <a:lnTo>
                    <a:pt x="14" y="86"/>
                  </a:lnTo>
                  <a:lnTo>
                    <a:pt x="0" y="84"/>
                  </a:lnTo>
                  <a:lnTo>
                    <a:pt x="16" y="132"/>
                  </a:lnTo>
                  <a:lnTo>
                    <a:pt x="30" y="136"/>
                  </a:lnTo>
                  <a:lnTo>
                    <a:pt x="132" y="158"/>
                  </a:lnTo>
                  <a:lnTo>
                    <a:pt x="144" y="148"/>
                  </a:lnTo>
                  <a:lnTo>
                    <a:pt x="142" y="122"/>
                  </a:lnTo>
                  <a:lnTo>
                    <a:pt x="186" y="5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55" name="Freeform 780"/>
            <p:cNvSpPr>
              <a:spLocks/>
            </p:cNvSpPr>
            <p:nvPr/>
          </p:nvSpPr>
          <p:spPr bwMode="auto">
            <a:xfrm>
              <a:off x="6437868" y="1282641"/>
              <a:ext cx="71055" cy="61671"/>
            </a:xfrm>
            <a:custGeom>
              <a:avLst/>
              <a:gdLst>
                <a:gd name="T0" fmla="*/ 100 w 106"/>
                <a:gd name="T1" fmla="*/ 30 h 92"/>
                <a:gd name="T2" fmla="*/ 80 w 106"/>
                <a:gd name="T3" fmla="*/ 28 h 92"/>
                <a:gd name="T4" fmla="*/ 72 w 106"/>
                <a:gd name="T5" fmla="*/ 0 h 92"/>
                <a:gd name="T6" fmla="*/ 66 w 106"/>
                <a:gd name="T7" fmla="*/ 6 h 92"/>
                <a:gd name="T8" fmla="*/ 52 w 106"/>
                <a:gd name="T9" fmla="*/ 4 h 92"/>
                <a:gd name="T10" fmla="*/ 46 w 106"/>
                <a:gd name="T11" fmla="*/ 2 h 92"/>
                <a:gd name="T12" fmla="*/ 30 w 106"/>
                <a:gd name="T13" fmla="*/ 10 h 92"/>
                <a:gd name="T14" fmla="*/ 10 w 106"/>
                <a:gd name="T15" fmla="*/ 8 h 92"/>
                <a:gd name="T16" fmla="*/ 6 w 106"/>
                <a:gd name="T17" fmla="*/ 18 h 92"/>
                <a:gd name="T18" fmla="*/ 18 w 106"/>
                <a:gd name="T19" fmla="*/ 24 h 92"/>
                <a:gd name="T20" fmla="*/ 18 w 106"/>
                <a:gd name="T21" fmla="*/ 30 h 92"/>
                <a:gd name="T22" fmla="*/ 10 w 106"/>
                <a:gd name="T23" fmla="*/ 38 h 92"/>
                <a:gd name="T24" fmla="*/ 10 w 106"/>
                <a:gd name="T25" fmla="*/ 52 h 92"/>
                <a:gd name="T26" fmla="*/ 0 w 106"/>
                <a:gd name="T27" fmla="*/ 56 h 92"/>
                <a:gd name="T28" fmla="*/ 8 w 106"/>
                <a:gd name="T29" fmla="*/ 64 h 92"/>
                <a:gd name="T30" fmla="*/ 34 w 106"/>
                <a:gd name="T31" fmla="*/ 60 h 92"/>
                <a:gd name="T32" fmla="*/ 12 w 106"/>
                <a:gd name="T33" fmla="*/ 78 h 92"/>
                <a:gd name="T34" fmla="*/ 8 w 106"/>
                <a:gd name="T35" fmla="*/ 92 h 92"/>
                <a:gd name="T36" fmla="*/ 16 w 106"/>
                <a:gd name="T37" fmla="*/ 82 h 92"/>
                <a:gd name="T38" fmla="*/ 30 w 106"/>
                <a:gd name="T39" fmla="*/ 72 h 92"/>
                <a:gd name="T40" fmla="*/ 44 w 106"/>
                <a:gd name="T41" fmla="*/ 58 h 92"/>
                <a:gd name="T42" fmla="*/ 58 w 106"/>
                <a:gd name="T43" fmla="*/ 46 h 92"/>
                <a:gd name="T44" fmla="*/ 70 w 106"/>
                <a:gd name="T45" fmla="*/ 48 h 92"/>
                <a:gd name="T46" fmla="*/ 88 w 106"/>
                <a:gd name="T47" fmla="*/ 44 h 92"/>
                <a:gd name="T48" fmla="*/ 104 w 106"/>
                <a:gd name="T49" fmla="*/ 46 h 92"/>
                <a:gd name="T50" fmla="*/ 106 w 106"/>
                <a:gd name="T51" fmla="*/ 44 h 92"/>
                <a:gd name="T52" fmla="*/ 106 w 106"/>
                <a:gd name="T53" fmla="*/ 36 h 92"/>
                <a:gd name="T54" fmla="*/ 100 w 106"/>
                <a:gd name="T55" fmla="*/ 3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6" h="92">
                  <a:moveTo>
                    <a:pt x="100" y="30"/>
                  </a:moveTo>
                  <a:lnTo>
                    <a:pt x="80" y="28"/>
                  </a:lnTo>
                  <a:lnTo>
                    <a:pt x="72" y="0"/>
                  </a:lnTo>
                  <a:lnTo>
                    <a:pt x="66" y="6"/>
                  </a:lnTo>
                  <a:lnTo>
                    <a:pt x="52" y="4"/>
                  </a:lnTo>
                  <a:lnTo>
                    <a:pt x="46" y="2"/>
                  </a:lnTo>
                  <a:lnTo>
                    <a:pt x="30" y="10"/>
                  </a:lnTo>
                  <a:lnTo>
                    <a:pt x="10" y="8"/>
                  </a:lnTo>
                  <a:lnTo>
                    <a:pt x="6" y="18"/>
                  </a:lnTo>
                  <a:lnTo>
                    <a:pt x="18" y="24"/>
                  </a:lnTo>
                  <a:lnTo>
                    <a:pt x="18" y="30"/>
                  </a:lnTo>
                  <a:lnTo>
                    <a:pt x="10" y="38"/>
                  </a:lnTo>
                  <a:lnTo>
                    <a:pt x="10" y="52"/>
                  </a:lnTo>
                  <a:lnTo>
                    <a:pt x="0" y="56"/>
                  </a:lnTo>
                  <a:lnTo>
                    <a:pt x="8" y="64"/>
                  </a:lnTo>
                  <a:lnTo>
                    <a:pt x="34" y="60"/>
                  </a:lnTo>
                  <a:lnTo>
                    <a:pt x="12" y="78"/>
                  </a:lnTo>
                  <a:lnTo>
                    <a:pt x="8" y="92"/>
                  </a:lnTo>
                  <a:lnTo>
                    <a:pt x="16" y="82"/>
                  </a:lnTo>
                  <a:lnTo>
                    <a:pt x="30" y="72"/>
                  </a:lnTo>
                  <a:lnTo>
                    <a:pt x="44" y="58"/>
                  </a:lnTo>
                  <a:lnTo>
                    <a:pt x="58" y="46"/>
                  </a:lnTo>
                  <a:lnTo>
                    <a:pt x="70" y="48"/>
                  </a:lnTo>
                  <a:lnTo>
                    <a:pt x="88" y="44"/>
                  </a:lnTo>
                  <a:lnTo>
                    <a:pt x="104" y="46"/>
                  </a:lnTo>
                  <a:lnTo>
                    <a:pt x="106" y="44"/>
                  </a:lnTo>
                  <a:lnTo>
                    <a:pt x="106" y="36"/>
                  </a:lnTo>
                  <a:lnTo>
                    <a:pt x="100" y="3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56" name="Freeform 781"/>
            <p:cNvSpPr>
              <a:spLocks/>
            </p:cNvSpPr>
            <p:nvPr/>
          </p:nvSpPr>
          <p:spPr bwMode="auto">
            <a:xfrm>
              <a:off x="8435455" y="2194290"/>
              <a:ext cx="4022" cy="10726"/>
            </a:xfrm>
            <a:custGeom>
              <a:avLst/>
              <a:gdLst>
                <a:gd name="T0" fmla="*/ 6 w 6"/>
                <a:gd name="T1" fmla="*/ 16 h 16"/>
                <a:gd name="T2" fmla="*/ 0 w 6"/>
                <a:gd name="T3" fmla="*/ 0 h 16"/>
                <a:gd name="T4" fmla="*/ 6 w 6"/>
                <a:gd name="T5" fmla="*/ 0 h 16"/>
                <a:gd name="T6" fmla="*/ 6 w 6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6">
                  <a:moveTo>
                    <a:pt x="6" y="16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6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57" name="Freeform 782"/>
            <p:cNvSpPr>
              <a:spLocks/>
            </p:cNvSpPr>
            <p:nvPr/>
          </p:nvSpPr>
          <p:spPr bwMode="auto">
            <a:xfrm>
              <a:off x="8350993" y="1817563"/>
              <a:ext cx="215847" cy="431692"/>
            </a:xfrm>
            <a:custGeom>
              <a:avLst/>
              <a:gdLst>
                <a:gd name="T0" fmla="*/ 176 w 322"/>
                <a:gd name="T1" fmla="*/ 62 h 644"/>
                <a:gd name="T2" fmla="*/ 168 w 322"/>
                <a:gd name="T3" fmla="*/ 26 h 644"/>
                <a:gd name="T4" fmla="*/ 126 w 322"/>
                <a:gd name="T5" fmla="*/ 2 h 644"/>
                <a:gd name="T6" fmla="*/ 106 w 322"/>
                <a:gd name="T7" fmla="*/ 12 h 644"/>
                <a:gd name="T8" fmla="*/ 82 w 322"/>
                <a:gd name="T9" fmla="*/ 30 h 644"/>
                <a:gd name="T10" fmla="*/ 68 w 322"/>
                <a:gd name="T11" fmla="*/ 40 h 644"/>
                <a:gd name="T12" fmla="*/ 42 w 322"/>
                <a:gd name="T13" fmla="*/ 34 h 644"/>
                <a:gd name="T14" fmla="*/ 20 w 322"/>
                <a:gd name="T15" fmla="*/ 36 h 644"/>
                <a:gd name="T16" fmla="*/ 0 w 322"/>
                <a:gd name="T17" fmla="*/ 46 h 644"/>
                <a:gd name="T18" fmla="*/ 44 w 322"/>
                <a:gd name="T19" fmla="*/ 108 h 644"/>
                <a:gd name="T20" fmla="*/ 74 w 322"/>
                <a:gd name="T21" fmla="*/ 110 h 644"/>
                <a:gd name="T22" fmla="*/ 104 w 322"/>
                <a:gd name="T23" fmla="*/ 134 h 644"/>
                <a:gd name="T24" fmla="*/ 106 w 322"/>
                <a:gd name="T25" fmla="*/ 162 h 644"/>
                <a:gd name="T26" fmla="*/ 88 w 322"/>
                <a:gd name="T27" fmla="*/ 176 h 644"/>
                <a:gd name="T28" fmla="*/ 140 w 322"/>
                <a:gd name="T29" fmla="*/ 228 h 644"/>
                <a:gd name="T30" fmla="*/ 168 w 322"/>
                <a:gd name="T31" fmla="*/ 260 h 644"/>
                <a:gd name="T32" fmla="*/ 204 w 322"/>
                <a:gd name="T33" fmla="*/ 300 h 644"/>
                <a:gd name="T34" fmla="*/ 236 w 322"/>
                <a:gd name="T35" fmla="*/ 332 h 644"/>
                <a:gd name="T36" fmla="*/ 244 w 322"/>
                <a:gd name="T37" fmla="*/ 374 h 644"/>
                <a:gd name="T38" fmla="*/ 264 w 322"/>
                <a:gd name="T39" fmla="*/ 434 h 644"/>
                <a:gd name="T40" fmla="*/ 226 w 322"/>
                <a:gd name="T41" fmla="*/ 496 h 644"/>
                <a:gd name="T42" fmla="*/ 198 w 322"/>
                <a:gd name="T43" fmla="*/ 502 h 644"/>
                <a:gd name="T44" fmla="*/ 210 w 322"/>
                <a:gd name="T45" fmla="*/ 534 h 644"/>
                <a:gd name="T46" fmla="*/ 198 w 322"/>
                <a:gd name="T47" fmla="*/ 544 h 644"/>
                <a:gd name="T48" fmla="*/ 166 w 322"/>
                <a:gd name="T49" fmla="*/ 544 h 644"/>
                <a:gd name="T50" fmla="*/ 146 w 322"/>
                <a:gd name="T51" fmla="*/ 556 h 644"/>
                <a:gd name="T52" fmla="*/ 174 w 322"/>
                <a:gd name="T53" fmla="*/ 574 h 644"/>
                <a:gd name="T54" fmla="*/ 168 w 322"/>
                <a:gd name="T55" fmla="*/ 626 h 644"/>
                <a:gd name="T56" fmla="*/ 168 w 322"/>
                <a:gd name="T57" fmla="*/ 644 h 644"/>
                <a:gd name="T58" fmla="*/ 196 w 322"/>
                <a:gd name="T59" fmla="*/ 628 h 644"/>
                <a:gd name="T60" fmla="*/ 216 w 322"/>
                <a:gd name="T61" fmla="*/ 604 h 644"/>
                <a:gd name="T62" fmla="*/ 206 w 322"/>
                <a:gd name="T63" fmla="*/ 582 h 644"/>
                <a:gd name="T64" fmla="*/ 232 w 322"/>
                <a:gd name="T65" fmla="*/ 598 h 644"/>
                <a:gd name="T66" fmla="*/ 226 w 322"/>
                <a:gd name="T67" fmla="*/ 578 h 644"/>
                <a:gd name="T68" fmla="*/ 242 w 322"/>
                <a:gd name="T69" fmla="*/ 584 h 644"/>
                <a:gd name="T70" fmla="*/ 242 w 322"/>
                <a:gd name="T71" fmla="*/ 576 h 644"/>
                <a:gd name="T72" fmla="*/ 242 w 322"/>
                <a:gd name="T73" fmla="*/ 560 h 644"/>
                <a:gd name="T74" fmla="*/ 254 w 322"/>
                <a:gd name="T75" fmla="*/ 568 h 644"/>
                <a:gd name="T76" fmla="*/ 296 w 322"/>
                <a:gd name="T77" fmla="*/ 528 h 644"/>
                <a:gd name="T78" fmla="*/ 322 w 322"/>
                <a:gd name="T79" fmla="*/ 496 h 644"/>
                <a:gd name="T80" fmla="*/ 318 w 322"/>
                <a:gd name="T81" fmla="*/ 428 h 644"/>
                <a:gd name="T82" fmla="*/ 290 w 322"/>
                <a:gd name="T83" fmla="*/ 348 h 644"/>
                <a:gd name="T84" fmla="*/ 268 w 322"/>
                <a:gd name="T85" fmla="*/ 312 h 644"/>
                <a:gd name="T86" fmla="*/ 230 w 322"/>
                <a:gd name="T87" fmla="*/ 288 h 644"/>
                <a:gd name="T88" fmla="*/ 194 w 322"/>
                <a:gd name="T89" fmla="*/ 252 h 644"/>
                <a:gd name="T90" fmla="*/ 164 w 322"/>
                <a:gd name="T91" fmla="*/ 216 h 644"/>
                <a:gd name="T92" fmla="*/ 152 w 322"/>
                <a:gd name="T93" fmla="*/ 178 h 644"/>
                <a:gd name="T94" fmla="*/ 168 w 322"/>
                <a:gd name="T95" fmla="*/ 146 h 644"/>
                <a:gd name="T96" fmla="*/ 184 w 322"/>
                <a:gd name="T97" fmla="*/ 120 h 644"/>
                <a:gd name="T98" fmla="*/ 192 w 322"/>
                <a:gd name="T99" fmla="*/ 108 h 644"/>
                <a:gd name="T100" fmla="*/ 206 w 322"/>
                <a:gd name="T101" fmla="*/ 102 h 644"/>
                <a:gd name="T102" fmla="*/ 218 w 322"/>
                <a:gd name="T103" fmla="*/ 84 h 644"/>
                <a:gd name="T104" fmla="*/ 188 w 322"/>
                <a:gd name="T105" fmla="*/ 66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2" h="644">
                  <a:moveTo>
                    <a:pt x="188" y="66"/>
                  </a:moveTo>
                  <a:lnTo>
                    <a:pt x="176" y="62"/>
                  </a:lnTo>
                  <a:lnTo>
                    <a:pt x="164" y="46"/>
                  </a:lnTo>
                  <a:lnTo>
                    <a:pt x="168" y="26"/>
                  </a:lnTo>
                  <a:lnTo>
                    <a:pt x="138" y="20"/>
                  </a:lnTo>
                  <a:lnTo>
                    <a:pt x="126" y="2"/>
                  </a:lnTo>
                  <a:lnTo>
                    <a:pt x="114" y="0"/>
                  </a:lnTo>
                  <a:lnTo>
                    <a:pt x="106" y="12"/>
                  </a:lnTo>
                  <a:lnTo>
                    <a:pt x="96" y="20"/>
                  </a:lnTo>
                  <a:lnTo>
                    <a:pt x="82" y="30"/>
                  </a:lnTo>
                  <a:lnTo>
                    <a:pt x="74" y="30"/>
                  </a:lnTo>
                  <a:lnTo>
                    <a:pt x="68" y="40"/>
                  </a:lnTo>
                  <a:lnTo>
                    <a:pt x="52" y="40"/>
                  </a:lnTo>
                  <a:lnTo>
                    <a:pt x="42" y="34"/>
                  </a:lnTo>
                  <a:lnTo>
                    <a:pt x="32" y="40"/>
                  </a:lnTo>
                  <a:lnTo>
                    <a:pt x="20" y="36"/>
                  </a:lnTo>
                  <a:lnTo>
                    <a:pt x="6" y="36"/>
                  </a:lnTo>
                  <a:lnTo>
                    <a:pt x="0" y="46"/>
                  </a:lnTo>
                  <a:lnTo>
                    <a:pt x="32" y="80"/>
                  </a:lnTo>
                  <a:lnTo>
                    <a:pt x="44" y="108"/>
                  </a:lnTo>
                  <a:lnTo>
                    <a:pt x="70" y="116"/>
                  </a:lnTo>
                  <a:lnTo>
                    <a:pt x="74" y="110"/>
                  </a:lnTo>
                  <a:lnTo>
                    <a:pt x="88" y="108"/>
                  </a:lnTo>
                  <a:lnTo>
                    <a:pt x="104" y="134"/>
                  </a:lnTo>
                  <a:lnTo>
                    <a:pt x="126" y="148"/>
                  </a:lnTo>
                  <a:lnTo>
                    <a:pt x="106" y="162"/>
                  </a:lnTo>
                  <a:lnTo>
                    <a:pt x="94" y="164"/>
                  </a:lnTo>
                  <a:lnTo>
                    <a:pt x="88" y="176"/>
                  </a:lnTo>
                  <a:lnTo>
                    <a:pt x="130" y="200"/>
                  </a:lnTo>
                  <a:lnTo>
                    <a:pt x="140" y="228"/>
                  </a:lnTo>
                  <a:lnTo>
                    <a:pt x="152" y="234"/>
                  </a:lnTo>
                  <a:lnTo>
                    <a:pt x="168" y="260"/>
                  </a:lnTo>
                  <a:lnTo>
                    <a:pt x="198" y="278"/>
                  </a:lnTo>
                  <a:lnTo>
                    <a:pt x="204" y="300"/>
                  </a:lnTo>
                  <a:lnTo>
                    <a:pt x="236" y="316"/>
                  </a:lnTo>
                  <a:lnTo>
                    <a:pt x="236" y="332"/>
                  </a:lnTo>
                  <a:lnTo>
                    <a:pt x="248" y="352"/>
                  </a:lnTo>
                  <a:lnTo>
                    <a:pt x="244" y="374"/>
                  </a:lnTo>
                  <a:lnTo>
                    <a:pt x="250" y="410"/>
                  </a:lnTo>
                  <a:lnTo>
                    <a:pt x="264" y="434"/>
                  </a:lnTo>
                  <a:lnTo>
                    <a:pt x="254" y="482"/>
                  </a:lnTo>
                  <a:lnTo>
                    <a:pt x="226" y="496"/>
                  </a:lnTo>
                  <a:lnTo>
                    <a:pt x="208" y="494"/>
                  </a:lnTo>
                  <a:lnTo>
                    <a:pt x="198" y="502"/>
                  </a:lnTo>
                  <a:lnTo>
                    <a:pt x="202" y="524"/>
                  </a:lnTo>
                  <a:lnTo>
                    <a:pt x="210" y="534"/>
                  </a:lnTo>
                  <a:lnTo>
                    <a:pt x="210" y="544"/>
                  </a:lnTo>
                  <a:lnTo>
                    <a:pt x="198" y="544"/>
                  </a:lnTo>
                  <a:lnTo>
                    <a:pt x="186" y="536"/>
                  </a:lnTo>
                  <a:lnTo>
                    <a:pt x="166" y="544"/>
                  </a:lnTo>
                  <a:lnTo>
                    <a:pt x="160" y="554"/>
                  </a:lnTo>
                  <a:lnTo>
                    <a:pt x="146" y="556"/>
                  </a:lnTo>
                  <a:lnTo>
                    <a:pt x="154" y="566"/>
                  </a:lnTo>
                  <a:lnTo>
                    <a:pt x="174" y="574"/>
                  </a:lnTo>
                  <a:lnTo>
                    <a:pt x="168" y="598"/>
                  </a:lnTo>
                  <a:lnTo>
                    <a:pt x="168" y="626"/>
                  </a:lnTo>
                  <a:lnTo>
                    <a:pt x="174" y="634"/>
                  </a:lnTo>
                  <a:lnTo>
                    <a:pt x="168" y="644"/>
                  </a:lnTo>
                  <a:lnTo>
                    <a:pt x="184" y="642"/>
                  </a:lnTo>
                  <a:lnTo>
                    <a:pt x="196" y="628"/>
                  </a:lnTo>
                  <a:lnTo>
                    <a:pt x="202" y="614"/>
                  </a:lnTo>
                  <a:lnTo>
                    <a:pt x="216" y="604"/>
                  </a:lnTo>
                  <a:lnTo>
                    <a:pt x="218" y="600"/>
                  </a:lnTo>
                  <a:lnTo>
                    <a:pt x="206" y="582"/>
                  </a:lnTo>
                  <a:lnTo>
                    <a:pt x="226" y="600"/>
                  </a:lnTo>
                  <a:lnTo>
                    <a:pt x="232" y="598"/>
                  </a:lnTo>
                  <a:lnTo>
                    <a:pt x="232" y="588"/>
                  </a:lnTo>
                  <a:lnTo>
                    <a:pt x="226" y="578"/>
                  </a:lnTo>
                  <a:lnTo>
                    <a:pt x="238" y="588"/>
                  </a:lnTo>
                  <a:lnTo>
                    <a:pt x="242" y="584"/>
                  </a:lnTo>
                  <a:lnTo>
                    <a:pt x="232" y="576"/>
                  </a:lnTo>
                  <a:lnTo>
                    <a:pt x="242" y="576"/>
                  </a:lnTo>
                  <a:lnTo>
                    <a:pt x="240" y="568"/>
                  </a:lnTo>
                  <a:lnTo>
                    <a:pt x="242" y="560"/>
                  </a:lnTo>
                  <a:lnTo>
                    <a:pt x="252" y="560"/>
                  </a:lnTo>
                  <a:lnTo>
                    <a:pt x="254" y="568"/>
                  </a:lnTo>
                  <a:lnTo>
                    <a:pt x="274" y="556"/>
                  </a:lnTo>
                  <a:lnTo>
                    <a:pt x="296" y="528"/>
                  </a:lnTo>
                  <a:lnTo>
                    <a:pt x="312" y="518"/>
                  </a:lnTo>
                  <a:lnTo>
                    <a:pt x="322" y="496"/>
                  </a:lnTo>
                  <a:lnTo>
                    <a:pt x="318" y="458"/>
                  </a:lnTo>
                  <a:lnTo>
                    <a:pt x="318" y="428"/>
                  </a:lnTo>
                  <a:lnTo>
                    <a:pt x="308" y="392"/>
                  </a:lnTo>
                  <a:lnTo>
                    <a:pt x="290" y="348"/>
                  </a:lnTo>
                  <a:lnTo>
                    <a:pt x="280" y="338"/>
                  </a:lnTo>
                  <a:lnTo>
                    <a:pt x="268" y="312"/>
                  </a:lnTo>
                  <a:lnTo>
                    <a:pt x="252" y="302"/>
                  </a:lnTo>
                  <a:lnTo>
                    <a:pt x="230" y="288"/>
                  </a:lnTo>
                  <a:lnTo>
                    <a:pt x="212" y="264"/>
                  </a:lnTo>
                  <a:lnTo>
                    <a:pt x="194" y="252"/>
                  </a:lnTo>
                  <a:lnTo>
                    <a:pt x="184" y="230"/>
                  </a:lnTo>
                  <a:lnTo>
                    <a:pt x="164" y="216"/>
                  </a:lnTo>
                  <a:lnTo>
                    <a:pt x="150" y="188"/>
                  </a:lnTo>
                  <a:lnTo>
                    <a:pt x="152" y="178"/>
                  </a:lnTo>
                  <a:lnTo>
                    <a:pt x="158" y="152"/>
                  </a:lnTo>
                  <a:lnTo>
                    <a:pt x="168" y="146"/>
                  </a:lnTo>
                  <a:lnTo>
                    <a:pt x="176" y="136"/>
                  </a:lnTo>
                  <a:lnTo>
                    <a:pt x="184" y="120"/>
                  </a:lnTo>
                  <a:lnTo>
                    <a:pt x="190" y="114"/>
                  </a:lnTo>
                  <a:lnTo>
                    <a:pt x="192" y="108"/>
                  </a:lnTo>
                  <a:lnTo>
                    <a:pt x="200" y="106"/>
                  </a:lnTo>
                  <a:lnTo>
                    <a:pt x="206" y="102"/>
                  </a:lnTo>
                  <a:lnTo>
                    <a:pt x="208" y="94"/>
                  </a:lnTo>
                  <a:lnTo>
                    <a:pt x="218" y="84"/>
                  </a:lnTo>
                  <a:lnTo>
                    <a:pt x="212" y="76"/>
                  </a:lnTo>
                  <a:lnTo>
                    <a:pt x="188" y="6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58" name="Freeform 783"/>
            <p:cNvSpPr>
              <a:spLocks/>
            </p:cNvSpPr>
            <p:nvPr/>
          </p:nvSpPr>
          <p:spPr bwMode="auto">
            <a:xfrm>
              <a:off x="8389872" y="2068268"/>
              <a:ext cx="138087" cy="122000"/>
            </a:xfrm>
            <a:custGeom>
              <a:avLst/>
              <a:gdLst>
                <a:gd name="T0" fmla="*/ 108 w 206"/>
                <a:gd name="T1" fmla="*/ 170 h 182"/>
                <a:gd name="T2" fmla="*/ 128 w 206"/>
                <a:gd name="T3" fmla="*/ 162 h 182"/>
                <a:gd name="T4" fmla="*/ 140 w 206"/>
                <a:gd name="T5" fmla="*/ 170 h 182"/>
                <a:gd name="T6" fmla="*/ 152 w 206"/>
                <a:gd name="T7" fmla="*/ 170 h 182"/>
                <a:gd name="T8" fmla="*/ 152 w 206"/>
                <a:gd name="T9" fmla="*/ 160 h 182"/>
                <a:gd name="T10" fmla="*/ 144 w 206"/>
                <a:gd name="T11" fmla="*/ 150 h 182"/>
                <a:gd name="T12" fmla="*/ 140 w 206"/>
                <a:gd name="T13" fmla="*/ 128 h 182"/>
                <a:gd name="T14" fmla="*/ 150 w 206"/>
                <a:gd name="T15" fmla="*/ 120 h 182"/>
                <a:gd name="T16" fmla="*/ 168 w 206"/>
                <a:gd name="T17" fmla="*/ 122 h 182"/>
                <a:gd name="T18" fmla="*/ 196 w 206"/>
                <a:gd name="T19" fmla="*/ 108 h 182"/>
                <a:gd name="T20" fmla="*/ 206 w 206"/>
                <a:gd name="T21" fmla="*/ 60 h 182"/>
                <a:gd name="T22" fmla="*/ 192 w 206"/>
                <a:gd name="T23" fmla="*/ 36 h 182"/>
                <a:gd name="T24" fmla="*/ 186 w 206"/>
                <a:gd name="T25" fmla="*/ 0 h 182"/>
                <a:gd name="T26" fmla="*/ 166 w 206"/>
                <a:gd name="T27" fmla="*/ 14 h 182"/>
                <a:gd name="T28" fmla="*/ 154 w 206"/>
                <a:gd name="T29" fmla="*/ 10 h 182"/>
                <a:gd name="T30" fmla="*/ 134 w 206"/>
                <a:gd name="T31" fmla="*/ 22 h 182"/>
                <a:gd name="T32" fmla="*/ 140 w 206"/>
                <a:gd name="T33" fmla="*/ 32 h 182"/>
                <a:gd name="T34" fmla="*/ 136 w 206"/>
                <a:gd name="T35" fmla="*/ 36 h 182"/>
                <a:gd name="T36" fmla="*/ 120 w 206"/>
                <a:gd name="T37" fmla="*/ 30 h 182"/>
                <a:gd name="T38" fmla="*/ 108 w 206"/>
                <a:gd name="T39" fmla="*/ 30 h 182"/>
                <a:gd name="T40" fmla="*/ 102 w 206"/>
                <a:gd name="T41" fmla="*/ 20 h 182"/>
                <a:gd name="T42" fmla="*/ 90 w 206"/>
                <a:gd name="T43" fmla="*/ 14 h 182"/>
                <a:gd name="T44" fmla="*/ 56 w 206"/>
                <a:gd name="T45" fmla="*/ 16 h 182"/>
                <a:gd name="T46" fmla="*/ 38 w 206"/>
                <a:gd name="T47" fmla="*/ 14 h 182"/>
                <a:gd name="T48" fmla="*/ 10 w 206"/>
                <a:gd name="T49" fmla="*/ 44 h 182"/>
                <a:gd name="T50" fmla="*/ 0 w 206"/>
                <a:gd name="T51" fmla="*/ 46 h 182"/>
                <a:gd name="T52" fmla="*/ 2 w 206"/>
                <a:gd name="T53" fmla="*/ 82 h 182"/>
                <a:gd name="T54" fmla="*/ 14 w 206"/>
                <a:gd name="T55" fmla="*/ 98 h 182"/>
                <a:gd name="T56" fmla="*/ 30 w 206"/>
                <a:gd name="T57" fmla="*/ 122 h 182"/>
                <a:gd name="T58" fmla="*/ 34 w 206"/>
                <a:gd name="T59" fmla="*/ 140 h 182"/>
                <a:gd name="T60" fmla="*/ 40 w 206"/>
                <a:gd name="T61" fmla="*/ 148 h 182"/>
                <a:gd name="T62" fmla="*/ 36 w 206"/>
                <a:gd name="T63" fmla="*/ 164 h 182"/>
                <a:gd name="T64" fmla="*/ 48 w 206"/>
                <a:gd name="T65" fmla="*/ 162 h 182"/>
                <a:gd name="T66" fmla="*/ 54 w 206"/>
                <a:gd name="T67" fmla="*/ 154 h 182"/>
                <a:gd name="T68" fmla="*/ 58 w 206"/>
                <a:gd name="T69" fmla="*/ 154 h 182"/>
                <a:gd name="T70" fmla="*/ 62 w 206"/>
                <a:gd name="T71" fmla="*/ 166 h 182"/>
                <a:gd name="T72" fmla="*/ 56 w 206"/>
                <a:gd name="T73" fmla="*/ 176 h 182"/>
                <a:gd name="T74" fmla="*/ 62 w 206"/>
                <a:gd name="T75" fmla="*/ 178 h 182"/>
                <a:gd name="T76" fmla="*/ 68 w 206"/>
                <a:gd name="T77" fmla="*/ 174 h 182"/>
                <a:gd name="T78" fmla="*/ 88 w 206"/>
                <a:gd name="T79" fmla="*/ 182 h 182"/>
                <a:gd name="T80" fmla="*/ 102 w 206"/>
                <a:gd name="T81" fmla="*/ 180 h 182"/>
                <a:gd name="T82" fmla="*/ 108 w 206"/>
                <a:gd name="T83" fmla="*/ 17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6" h="182">
                  <a:moveTo>
                    <a:pt x="108" y="170"/>
                  </a:moveTo>
                  <a:lnTo>
                    <a:pt x="128" y="162"/>
                  </a:lnTo>
                  <a:lnTo>
                    <a:pt x="140" y="170"/>
                  </a:lnTo>
                  <a:lnTo>
                    <a:pt x="152" y="170"/>
                  </a:lnTo>
                  <a:lnTo>
                    <a:pt x="152" y="160"/>
                  </a:lnTo>
                  <a:lnTo>
                    <a:pt x="144" y="150"/>
                  </a:lnTo>
                  <a:lnTo>
                    <a:pt x="140" y="128"/>
                  </a:lnTo>
                  <a:lnTo>
                    <a:pt x="150" y="120"/>
                  </a:lnTo>
                  <a:lnTo>
                    <a:pt x="168" y="122"/>
                  </a:lnTo>
                  <a:lnTo>
                    <a:pt x="196" y="108"/>
                  </a:lnTo>
                  <a:lnTo>
                    <a:pt x="206" y="60"/>
                  </a:lnTo>
                  <a:lnTo>
                    <a:pt x="192" y="36"/>
                  </a:lnTo>
                  <a:lnTo>
                    <a:pt x="186" y="0"/>
                  </a:lnTo>
                  <a:lnTo>
                    <a:pt x="166" y="14"/>
                  </a:lnTo>
                  <a:lnTo>
                    <a:pt x="154" y="10"/>
                  </a:lnTo>
                  <a:lnTo>
                    <a:pt x="134" y="22"/>
                  </a:lnTo>
                  <a:lnTo>
                    <a:pt x="140" y="32"/>
                  </a:lnTo>
                  <a:lnTo>
                    <a:pt x="136" y="36"/>
                  </a:lnTo>
                  <a:lnTo>
                    <a:pt x="120" y="30"/>
                  </a:lnTo>
                  <a:lnTo>
                    <a:pt x="108" y="30"/>
                  </a:lnTo>
                  <a:lnTo>
                    <a:pt x="102" y="20"/>
                  </a:lnTo>
                  <a:lnTo>
                    <a:pt x="90" y="14"/>
                  </a:lnTo>
                  <a:lnTo>
                    <a:pt x="56" y="16"/>
                  </a:lnTo>
                  <a:lnTo>
                    <a:pt x="38" y="14"/>
                  </a:lnTo>
                  <a:lnTo>
                    <a:pt x="10" y="44"/>
                  </a:lnTo>
                  <a:lnTo>
                    <a:pt x="0" y="46"/>
                  </a:lnTo>
                  <a:lnTo>
                    <a:pt x="2" y="82"/>
                  </a:lnTo>
                  <a:lnTo>
                    <a:pt x="14" y="98"/>
                  </a:lnTo>
                  <a:lnTo>
                    <a:pt x="30" y="122"/>
                  </a:lnTo>
                  <a:lnTo>
                    <a:pt x="34" y="140"/>
                  </a:lnTo>
                  <a:lnTo>
                    <a:pt x="40" y="148"/>
                  </a:lnTo>
                  <a:lnTo>
                    <a:pt x="36" y="164"/>
                  </a:lnTo>
                  <a:lnTo>
                    <a:pt x="48" y="162"/>
                  </a:lnTo>
                  <a:lnTo>
                    <a:pt x="54" y="154"/>
                  </a:lnTo>
                  <a:lnTo>
                    <a:pt x="58" y="154"/>
                  </a:lnTo>
                  <a:lnTo>
                    <a:pt x="62" y="166"/>
                  </a:lnTo>
                  <a:lnTo>
                    <a:pt x="56" y="176"/>
                  </a:lnTo>
                  <a:lnTo>
                    <a:pt x="62" y="178"/>
                  </a:lnTo>
                  <a:lnTo>
                    <a:pt x="68" y="174"/>
                  </a:lnTo>
                  <a:lnTo>
                    <a:pt x="88" y="182"/>
                  </a:lnTo>
                  <a:lnTo>
                    <a:pt x="102" y="180"/>
                  </a:lnTo>
                  <a:lnTo>
                    <a:pt x="108" y="17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59" name="Freeform 784"/>
            <p:cNvSpPr>
              <a:spLocks/>
            </p:cNvSpPr>
            <p:nvPr/>
          </p:nvSpPr>
          <p:spPr bwMode="auto">
            <a:xfrm>
              <a:off x="6041033" y="1254486"/>
              <a:ext cx="22792" cy="49605"/>
            </a:xfrm>
            <a:custGeom>
              <a:avLst/>
              <a:gdLst>
                <a:gd name="T0" fmla="*/ 20 w 34"/>
                <a:gd name="T1" fmla="*/ 74 h 74"/>
                <a:gd name="T2" fmla="*/ 24 w 34"/>
                <a:gd name="T3" fmla="*/ 68 h 74"/>
                <a:gd name="T4" fmla="*/ 26 w 34"/>
                <a:gd name="T5" fmla="*/ 60 h 74"/>
                <a:gd name="T6" fmla="*/ 28 w 34"/>
                <a:gd name="T7" fmla="*/ 50 h 74"/>
                <a:gd name="T8" fmla="*/ 34 w 34"/>
                <a:gd name="T9" fmla="*/ 38 h 74"/>
                <a:gd name="T10" fmla="*/ 34 w 34"/>
                <a:gd name="T11" fmla="*/ 22 h 74"/>
                <a:gd name="T12" fmla="*/ 30 w 34"/>
                <a:gd name="T13" fmla="*/ 12 h 74"/>
                <a:gd name="T14" fmla="*/ 30 w 34"/>
                <a:gd name="T15" fmla="*/ 0 h 74"/>
                <a:gd name="T16" fmla="*/ 26 w 34"/>
                <a:gd name="T17" fmla="*/ 0 h 74"/>
                <a:gd name="T18" fmla="*/ 26 w 34"/>
                <a:gd name="T19" fmla="*/ 4 h 74"/>
                <a:gd name="T20" fmla="*/ 26 w 34"/>
                <a:gd name="T21" fmla="*/ 14 h 74"/>
                <a:gd name="T22" fmla="*/ 20 w 34"/>
                <a:gd name="T23" fmla="*/ 14 h 74"/>
                <a:gd name="T24" fmla="*/ 14 w 34"/>
                <a:gd name="T25" fmla="*/ 20 h 74"/>
                <a:gd name="T26" fmla="*/ 6 w 34"/>
                <a:gd name="T27" fmla="*/ 20 h 74"/>
                <a:gd name="T28" fmla="*/ 0 w 34"/>
                <a:gd name="T29" fmla="*/ 30 h 74"/>
                <a:gd name="T30" fmla="*/ 4 w 34"/>
                <a:gd name="T31" fmla="*/ 46 h 74"/>
                <a:gd name="T32" fmla="*/ 6 w 34"/>
                <a:gd name="T33" fmla="*/ 52 h 74"/>
                <a:gd name="T34" fmla="*/ 8 w 34"/>
                <a:gd name="T35" fmla="*/ 62 h 74"/>
                <a:gd name="T36" fmla="*/ 14 w 34"/>
                <a:gd name="T37" fmla="*/ 70 h 74"/>
                <a:gd name="T38" fmla="*/ 20 w 34"/>
                <a:gd name="T3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" h="74">
                  <a:moveTo>
                    <a:pt x="20" y="74"/>
                  </a:moveTo>
                  <a:lnTo>
                    <a:pt x="24" y="68"/>
                  </a:lnTo>
                  <a:lnTo>
                    <a:pt x="26" y="60"/>
                  </a:lnTo>
                  <a:lnTo>
                    <a:pt x="28" y="50"/>
                  </a:lnTo>
                  <a:lnTo>
                    <a:pt x="34" y="38"/>
                  </a:lnTo>
                  <a:lnTo>
                    <a:pt x="34" y="22"/>
                  </a:lnTo>
                  <a:lnTo>
                    <a:pt x="30" y="12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6" y="4"/>
                  </a:lnTo>
                  <a:lnTo>
                    <a:pt x="26" y="14"/>
                  </a:lnTo>
                  <a:lnTo>
                    <a:pt x="20" y="14"/>
                  </a:lnTo>
                  <a:lnTo>
                    <a:pt x="14" y="20"/>
                  </a:lnTo>
                  <a:lnTo>
                    <a:pt x="6" y="20"/>
                  </a:lnTo>
                  <a:lnTo>
                    <a:pt x="0" y="30"/>
                  </a:lnTo>
                  <a:lnTo>
                    <a:pt x="4" y="46"/>
                  </a:lnTo>
                  <a:lnTo>
                    <a:pt x="6" y="52"/>
                  </a:lnTo>
                  <a:lnTo>
                    <a:pt x="8" y="62"/>
                  </a:lnTo>
                  <a:lnTo>
                    <a:pt x="14" y="70"/>
                  </a:lnTo>
                  <a:lnTo>
                    <a:pt x="20" y="7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60" name="Freeform 785"/>
            <p:cNvSpPr>
              <a:spLocks/>
            </p:cNvSpPr>
            <p:nvPr/>
          </p:nvSpPr>
          <p:spPr bwMode="auto">
            <a:xfrm>
              <a:off x="5774241" y="1132486"/>
              <a:ext cx="6703" cy="4022"/>
            </a:xfrm>
            <a:custGeom>
              <a:avLst/>
              <a:gdLst>
                <a:gd name="T0" fmla="*/ 0 w 10"/>
                <a:gd name="T1" fmla="*/ 0 h 6"/>
                <a:gd name="T2" fmla="*/ 10 w 10"/>
                <a:gd name="T3" fmla="*/ 4 h 6"/>
                <a:gd name="T4" fmla="*/ 8 w 10"/>
                <a:gd name="T5" fmla="*/ 6 h 6"/>
                <a:gd name="T6" fmla="*/ 2 w 10"/>
                <a:gd name="T7" fmla="*/ 6 h 6"/>
                <a:gd name="T8" fmla="*/ 0 w 10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0" y="0"/>
                  </a:moveTo>
                  <a:lnTo>
                    <a:pt x="10" y="4"/>
                  </a:lnTo>
                  <a:lnTo>
                    <a:pt x="8" y="6"/>
                  </a:lnTo>
                  <a:lnTo>
                    <a:pt x="2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61" name="Freeform 786"/>
            <p:cNvSpPr>
              <a:spLocks/>
            </p:cNvSpPr>
            <p:nvPr/>
          </p:nvSpPr>
          <p:spPr bwMode="auto">
            <a:xfrm>
              <a:off x="5743406" y="1029256"/>
              <a:ext cx="286902" cy="246682"/>
            </a:xfrm>
            <a:custGeom>
              <a:avLst/>
              <a:gdLst>
                <a:gd name="T0" fmla="*/ 384 w 428"/>
                <a:gd name="T1" fmla="*/ 286 h 368"/>
                <a:gd name="T2" fmla="*/ 392 w 428"/>
                <a:gd name="T3" fmla="*/ 244 h 368"/>
                <a:gd name="T4" fmla="*/ 386 w 428"/>
                <a:gd name="T5" fmla="*/ 196 h 368"/>
                <a:gd name="T6" fmla="*/ 358 w 428"/>
                <a:gd name="T7" fmla="*/ 194 h 368"/>
                <a:gd name="T8" fmla="*/ 388 w 428"/>
                <a:gd name="T9" fmla="*/ 166 h 368"/>
                <a:gd name="T10" fmla="*/ 410 w 428"/>
                <a:gd name="T11" fmla="*/ 146 h 368"/>
                <a:gd name="T12" fmla="*/ 428 w 428"/>
                <a:gd name="T13" fmla="*/ 90 h 368"/>
                <a:gd name="T14" fmla="*/ 372 w 428"/>
                <a:gd name="T15" fmla="*/ 68 h 368"/>
                <a:gd name="T16" fmla="*/ 346 w 428"/>
                <a:gd name="T17" fmla="*/ 66 h 368"/>
                <a:gd name="T18" fmla="*/ 316 w 428"/>
                <a:gd name="T19" fmla="*/ 50 h 368"/>
                <a:gd name="T20" fmla="*/ 278 w 428"/>
                <a:gd name="T21" fmla="*/ 26 h 368"/>
                <a:gd name="T22" fmla="*/ 250 w 428"/>
                <a:gd name="T23" fmla="*/ 0 h 368"/>
                <a:gd name="T24" fmla="*/ 216 w 428"/>
                <a:gd name="T25" fmla="*/ 20 h 368"/>
                <a:gd name="T26" fmla="*/ 216 w 428"/>
                <a:gd name="T27" fmla="*/ 42 h 368"/>
                <a:gd name="T28" fmla="*/ 174 w 428"/>
                <a:gd name="T29" fmla="*/ 56 h 368"/>
                <a:gd name="T30" fmla="*/ 178 w 428"/>
                <a:gd name="T31" fmla="*/ 70 h 368"/>
                <a:gd name="T32" fmla="*/ 142 w 428"/>
                <a:gd name="T33" fmla="*/ 74 h 368"/>
                <a:gd name="T34" fmla="*/ 120 w 428"/>
                <a:gd name="T35" fmla="*/ 58 h 368"/>
                <a:gd name="T36" fmla="*/ 98 w 428"/>
                <a:gd name="T37" fmla="*/ 58 h 368"/>
                <a:gd name="T38" fmla="*/ 110 w 428"/>
                <a:gd name="T39" fmla="*/ 88 h 368"/>
                <a:gd name="T40" fmla="*/ 96 w 428"/>
                <a:gd name="T41" fmla="*/ 100 h 368"/>
                <a:gd name="T42" fmla="*/ 72 w 428"/>
                <a:gd name="T43" fmla="*/ 106 h 368"/>
                <a:gd name="T44" fmla="*/ 44 w 428"/>
                <a:gd name="T45" fmla="*/ 100 h 368"/>
                <a:gd name="T46" fmla="*/ 6 w 428"/>
                <a:gd name="T47" fmla="*/ 106 h 368"/>
                <a:gd name="T48" fmla="*/ 12 w 428"/>
                <a:gd name="T49" fmla="*/ 114 h 368"/>
                <a:gd name="T50" fmla="*/ 6 w 428"/>
                <a:gd name="T51" fmla="*/ 122 h 368"/>
                <a:gd name="T52" fmla="*/ 14 w 428"/>
                <a:gd name="T53" fmla="*/ 126 h 368"/>
                <a:gd name="T54" fmla="*/ 10 w 428"/>
                <a:gd name="T55" fmla="*/ 130 h 368"/>
                <a:gd name="T56" fmla="*/ 42 w 428"/>
                <a:gd name="T57" fmla="*/ 142 h 368"/>
                <a:gd name="T58" fmla="*/ 64 w 428"/>
                <a:gd name="T59" fmla="*/ 148 h 368"/>
                <a:gd name="T60" fmla="*/ 82 w 428"/>
                <a:gd name="T61" fmla="*/ 162 h 368"/>
                <a:gd name="T62" fmla="*/ 96 w 428"/>
                <a:gd name="T63" fmla="*/ 164 h 368"/>
                <a:gd name="T64" fmla="*/ 86 w 428"/>
                <a:gd name="T65" fmla="*/ 174 h 368"/>
                <a:gd name="T66" fmla="*/ 106 w 428"/>
                <a:gd name="T67" fmla="*/ 198 h 368"/>
                <a:gd name="T68" fmla="*/ 118 w 428"/>
                <a:gd name="T69" fmla="*/ 214 h 368"/>
                <a:gd name="T70" fmla="*/ 116 w 428"/>
                <a:gd name="T71" fmla="*/ 228 h 368"/>
                <a:gd name="T72" fmla="*/ 132 w 428"/>
                <a:gd name="T73" fmla="*/ 258 h 368"/>
                <a:gd name="T74" fmla="*/ 116 w 428"/>
                <a:gd name="T75" fmla="*/ 232 h 368"/>
                <a:gd name="T76" fmla="*/ 110 w 428"/>
                <a:gd name="T77" fmla="*/ 264 h 368"/>
                <a:gd name="T78" fmla="*/ 110 w 428"/>
                <a:gd name="T79" fmla="*/ 270 h 368"/>
                <a:gd name="T80" fmla="*/ 100 w 428"/>
                <a:gd name="T81" fmla="*/ 314 h 368"/>
                <a:gd name="T82" fmla="*/ 102 w 428"/>
                <a:gd name="T83" fmla="*/ 336 h 368"/>
                <a:gd name="T84" fmla="*/ 164 w 428"/>
                <a:gd name="T85" fmla="*/ 352 h 368"/>
                <a:gd name="T86" fmla="*/ 206 w 428"/>
                <a:gd name="T87" fmla="*/ 352 h 368"/>
                <a:gd name="T88" fmla="*/ 236 w 428"/>
                <a:gd name="T89" fmla="*/ 368 h 368"/>
                <a:gd name="T90" fmla="*/ 262 w 428"/>
                <a:gd name="T91" fmla="*/ 328 h 368"/>
                <a:gd name="T92" fmla="*/ 304 w 428"/>
                <a:gd name="T93" fmla="*/ 320 h 368"/>
                <a:gd name="T94" fmla="*/ 332 w 428"/>
                <a:gd name="T95" fmla="*/ 326 h 368"/>
                <a:gd name="T96" fmla="*/ 362 w 428"/>
                <a:gd name="T97" fmla="*/ 336 h 368"/>
                <a:gd name="T98" fmla="*/ 378 w 428"/>
                <a:gd name="T99" fmla="*/ 330 h 368"/>
                <a:gd name="T100" fmla="*/ 400 w 428"/>
                <a:gd name="T101" fmla="*/ 30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28" h="368">
                  <a:moveTo>
                    <a:pt x="406" y="286"/>
                  </a:moveTo>
                  <a:lnTo>
                    <a:pt x="396" y="288"/>
                  </a:lnTo>
                  <a:lnTo>
                    <a:pt x="384" y="286"/>
                  </a:lnTo>
                  <a:lnTo>
                    <a:pt x="386" y="270"/>
                  </a:lnTo>
                  <a:lnTo>
                    <a:pt x="380" y="258"/>
                  </a:lnTo>
                  <a:lnTo>
                    <a:pt x="392" y="244"/>
                  </a:lnTo>
                  <a:lnTo>
                    <a:pt x="384" y="228"/>
                  </a:lnTo>
                  <a:lnTo>
                    <a:pt x="392" y="216"/>
                  </a:lnTo>
                  <a:lnTo>
                    <a:pt x="386" y="196"/>
                  </a:lnTo>
                  <a:lnTo>
                    <a:pt x="372" y="196"/>
                  </a:lnTo>
                  <a:lnTo>
                    <a:pt x="362" y="200"/>
                  </a:lnTo>
                  <a:lnTo>
                    <a:pt x="358" y="194"/>
                  </a:lnTo>
                  <a:lnTo>
                    <a:pt x="372" y="186"/>
                  </a:lnTo>
                  <a:lnTo>
                    <a:pt x="376" y="174"/>
                  </a:lnTo>
                  <a:lnTo>
                    <a:pt x="388" y="166"/>
                  </a:lnTo>
                  <a:lnTo>
                    <a:pt x="394" y="154"/>
                  </a:lnTo>
                  <a:lnTo>
                    <a:pt x="406" y="152"/>
                  </a:lnTo>
                  <a:lnTo>
                    <a:pt x="410" y="146"/>
                  </a:lnTo>
                  <a:lnTo>
                    <a:pt x="410" y="130"/>
                  </a:lnTo>
                  <a:lnTo>
                    <a:pt x="414" y="112"/>
                  </a:lnTo>
                  <a:lnTo>
                    <a:pt x="428" y="90"/>
                  </a:lnTo>
                  <a:lnTo>
                    <a:pt x="406" y="80"/>
                  </a:lnTo>
                  <a:lnTo>
                    <a:pt x="394" y="80"/>
                  </a:lnTo>
                  <a:lnTo>
                    <a:pt x="372" y="68"/>
                  </a:lnTo>
                  <a:lnTo>
                    <a:pt x="362" y="68"/>
                  </a:lnTo>
                  <a:lnTo>
                    <a:pt x="356" y="66"/>
                  </a:lnTo>
                  <a:lnTo>
                    <a:pt x="346" y="66"/>
                  </a:lnTo>
                  <a:lnTo>
                    <a:pt x="322" y="52"/>
                  </a:lnTo>
                  <a:lnTo>
                    <a:pt x="320" y="38"/>
                  </a:lnTo>
                  <a:lnTo>
                    <a:pt x="316" y="50"/>
                  </a:lnTo>
                  <a:lnTo>
                    <a:pt x="306" y="50"/>
                  </a:lnTo>
                  <a:lnTo>
                    <a:pt x="298" y="36"/>
                  </a:lnTo>
                  <a:lnTo>
                    <a:pt x="278" y="26"/>
                  </a:lnTo>
                  <a:lnTo>
                    <a:pt x="266" y="16"/>
                  </a:lnTo>
                  <a:lnTo>
                    <a:pt x="254" y="14"/>
                  </a:lnTo>
                  <a:lnTo>
                    <a:pt x="250" y="0"/>
                  </a:lnTo>
                  <a:lnTo>
                    <a:pt x="228" y="6"/>
                  </a:lnTo>
                  <a:lnTo>
                    <a:pt x="220" y="6"/>
                  </a:lnTo>
                  <a:lnTo>
                    <a:pt x="216" y="20"/>
                  </a:lnTo>
                  <a:lnTo>
                    <a:pt x="218" y="26"/>
                  </a:lnTo>
                  <a:lnTo>
                    <a:pt x="216" y="38"/>
                  </a:lnTo>
                  <a:lnTo>
                    <a:pt x="216" y="42"/>
                  </a:lnTo>
                  <a:lnTo>
                    <a:pt x="204" y="46"/>
                  </a:lnTo>
                  <a:lnTo>
                    <a:pt x="190" y="52"/>
                  </a:lnTo>
                  <a:lnTo>
                    <a:pt x="174" y="56"/>
                  </a:lnTo>
                  <a:lnTo>
                    <a:pt x="168" y="62"/>
                  </a:lnTo>
                  <a:lnTo>
                    <a:pt x="168" y="64"/>
                  </a:lnTo>
                  <a:lnTo>
                    <a:pt x="178" y="70"/>
                  </a:lnTo>
                  <a:lnTo>
                    <a:pt x="166" y="70"/>
                  </a:lnTo>
                  <a:lnTo>
                    <a:pt x="158" y="76"/>
                  </a:lnTo>
                  <a:lnTo>
                    <a:pt x="142" y="74"/>
                  </a:lnTo>
                  <a:lnTo>
                    <a:pt x="130" y="70"/>
                  </a:lnTo>
                  <a:lnTo>
                    <a:pt x="124" y="70"/>
                  </a:lnTo>
                  <a:lnTo>
                    <a:pt x="120" y="58"/>
                  </a:lnTo>
                  <a:lnTo>
                    <a:pt x="110" y="58"/>
                  </a:lnTo>
                  <a:lnTo>
                    <a:pt x="100" y="56"/>
                  </a:lnTo>
                  <a:lnTo>
                    <a:pt x="98" y="58"/>
                  </a:lnTo>
                  <a:lnTo>
                    <a:pt x="100" y="60"/>
                  </a:lnTo>
                  <a:lnTo>
                    <a:pt x="102" y="70"/>
                  </a:lnTo>
                  <a:lnTo>
                    <a:pt x="110" y="88"/>
                  </a:lnTo>
                  <a:lnTo>
                    <a:pt x="112" y="100"/>
                  </a:lnTo>
                  <a:lnTo>
                    <a:pt x="108" y="102"/>
                  </a:lnTo>
                  <a:lnTo>
                    <a:pt x="96" y="100"/>
                  </a:lnTo>
                  <a:lnTo>
                    <a:pt x="90" y="104"/>
                  </a:lnTo>
                  <a:lnTo>
                    <a:pt x="84" y="102"/>
                  </a:lnTo>
                  <a:lnTo>
                    <a:pt x="72" y="106"/>
                  </a:lnTo>
                  <a:lnTo>
                    <a:pt x="56" y="94"/>
                  </a:lnTo>
                  <a:lnTo>
                    <a:pt x="44" y="94"/>
                  </a:lnTo>
                  <a:lnTo>
                    <a:pt x="44" y="100"/>
                  </a:lnTo>
                  <a:lnTo>
                    <a:pt x="34" y="102"/>
                  </a:lnTo>
                  <a:lnTo>
                    <a:pt x="26" y="100"/>
                  </a:lnTo>
                  <a:lnTo>
                    <a:pt x="6" y="106"/>
                  </a:lnTo>
                  <a:lnTo>
                    <a:pt x="0" y="112"/>
                  </a:lnTo>
                  <a:lnTo>
                    <a:pt x="2" y="116"/>
                  </a:lnTo>
                  <a:lnTo>
                    <a:pt x="12" y="114"/>
                  </a:lnTo>
                  <a:lnTo>
                    <a:pt x="16" y="120"/>
                  </a:lnTo>
                  <a:lnTo>
                    <a:pt x="8" y="118"/>
                  </a:lnTo>
                  <a:lnTo>
                    <a:pt x="6" y="122"/>
                  </a:lnTo>
                  <a:lnTo>
                    <a:pt x="8" y="122"/>
                  </a:lnTo>
                  <a:lnTo>
                    <a:pt x="16" y="122"/>
                  </a:lnTo>
                  <a:lnTo>
                    <a:pt x="14" y="126"/>
                  </a:lnTo>
                  <a:lnTo>
                    <a:pt x="4" y="126"/>
                  </a:lnTo>
                  <a:lnTo>
                    <a:pt x="2" y="128"/>
                  </a:lnTo>
                  <a:lnTo>
                    <a:pt x="10" y="130"/>
                  </a:lnTo>
                  <a:lnTo>
                    <a:pt x="16" y="138"/>
                  </a:lnTo>
                  <a:lnTo>
                    <a:pt x="22" y="136"/>
                  </a:lnTo>
                  <a:lnTo>
                    <a:pt x="42" y="142"/>
                  </a:lnTo>
                  <a:lnTo>
                    <a:pt x="48" y="140"/>
                  </a:lnTo>
                  <a:lnTo>
                    <a:pt x="58" y="148"/>
                  </a:lnTo>
                  <a:lnTo>
                    <a:pt x="64" y="148"/>
                  </a:lnTo>
                  <a:lnTo>
                    <a:pt x="74" y="152"/>
                  </a:lnTo>
                  <a:lnTo>
                    <a:pt x="76" y="158"/>
                  </a:lnTo>
                  <a:lnTo>
                    <a:pt x="82" y="162"/>
                  </a:lnTo>
                  <a:lnTo>
                    <a:pt x="86" y="158"/>
                  </a:lnTo>
                  <a:lnTo>
                    <a:pt x="92" y="160"/>
                  </a:lnTo>
                  <a:lnTo>
                    <a:pt x="96" y="164"/>
                  </a:lnTo>
                  <a:lnTo>
                    <a:pt x="86" y="164"/>
                  </a:lnTo>
                  <a:lnTo>
                    <a:pt x="84" y="168"/>
                  </a:lnTo>
                  <a:lnTo>
                    <a:pt x="86" y="174"/>
                  </a:lnTo>
                  <a:lnTo>
                    <a:pt x="90" y="182"/>
                  </a:lnTo>
                  <a:lnTo>
                    <a:pt x="98" y="190"/>
                  </a:lnTo>
                  <a:lnTo>
                    <a:pt x="106" y="198"/>
                  </a:lnTo>
                  <a:lnTo>
                    <a:pt x="114" y="200"/>
                  </a:lnTo>
                  <a:lnTo>
                    <a:pt x="114" y="204"/>
                  </a:lnTo>
                  <a:lnTo>
                    <a:pt x="118" y="214"/>
                  </a:lnTo>
                  <a:lnTo>
                    <a:pt x="114" y="220"/>
                  </a:lnTo>
                  <a:lnTo>
                    <a:pt x="114" y="222"/>
                  </a:lnTo>
                  <a:lnTo>
                    <a:pt x="116" y="228"/>
                  </a:lnTo>
                  <a:lnTo>
                    <a:pt x="126" y="232"/>
                  </a:lnTo>
                  <a:lnTo>
                    <a:pt x="134" y="256"/>
                  </a:lnTo>
                  <a:lnTo>
                    <a:pt x="132" y="258"/>
                  </a:lnTo>
                  <a:lnTo>
                    <a:pt x="124" y="240"/>
                  </a:lnTo>
                  <a:lnTo>
                    <a:pt x="118" y="234"/>
                  </a:lnTo>
                  <a:lnTo>
                    <a:pt x="116" y="232"/>
                  </a:lnTo>
                  <a:lnTo>
                    <a:pt x="114" y="232"/>
                  </a:lnTo>
                  <a:lnTo>
                    <a:pt x="112" y="252"/>
                  </a:lnTo>
                  <a:lnTo>
                    <a:pt x="110" y="264"/>
                  </a:lnTo>
                  <a:lnTo>
                    <a:pt x="114" y="270"/>
                  </a:lnTo>
                  <a:lnTo>
                    <a:pt x="114" y="274"/>
                  </a:lnTo>
                  <a:lnTo>
                    <a:pt x="110" y="270"/>
                  </a:lnTo>
                  <a:lnTo>
                    <a:pt x="108" y="280"/>
                  </a:lnTo>
                  <a:lnTo>
                    <a:pt x="106" y="296"/>
                  </a:lnTo>
                  <a:lnTo>
                    <a:pt x="100" y="314"/>
                  </a:lnTo>
                  <a:lnTo>
                    <a:pt x="88" y="324"/>
                  </a:lnTo>
                  <a:lnTo>
                    <a:pt x="98" y="330"/>
                  </a:lnTo>
                  <a:lnTo>
                    <a:pt x="102" y="336"/>
                  </a:lnTo>
                  <a:lnTo>
                    <a:pt x="122" y="346"/>
                  </a:lnTo>
                  <a:lnTo>
                    <a:pt x="138" y="350"/>
                  </a:lnTo>
                  <a:lnTo>
                    <a:pt x="164" y="352"/>
                  </a:lnTo>
                  <a:lnTo>
                    <a:pt x="178" y="346"/>
                  </a:lnTo>
                  <a:lnTo>
                    <a:pt x="198" y="354"/>
                  </a:lnTo>
                  <a:lnTo>
                    <a:pt x="206" y="352"/>
                  </a:lnTo>
                  <a:lnTo>
                    <a:pt x="212" y="356"/>
                  </a:lnTo>
                  <a:lnTo>
                    <a:pt x="210" y="364"/>
                  </a:lnTo>
                  <a:lnTo>
                    <a:pt x="236" y="368"/>
                  </a:lnTo>
                  <a:lnTo>
                    <a:pt x="254" y="360"/>
                  </a:lnTo>
                  <a:lnTo>
                    <a:pt x="252" y="340"/>
                  </a:lnTo>
                  <a:lnTo>
                    <a:pt x="262" y="328"/>
                  </a:lnTo>
                  <a:lnTo>
                    <a:pt x="272" y="326"/>
                  </a:lnTo>
                  <a:lnTo>
                    <a:pt x="290" y="316"/>
                  </a:lnTo>
                  <a:lnTo>
                    <a:pt x="304" y="320"/>
                  </a:lnTo>
                  <a:lnTo>
                    <a:pt x="314" y="322"/>
                  </a:lnTo>
                  <a:lnTo>
                    <a:pt x="326" y="320"/>
                  </a:lnTo>
                  <a:lnTo>
                    <a:pt x="332" y="326"/>
                  </a:lnTo>
                  <a:lnTo>
                    <a:pt x="342" y="328"/>
                  </a:lnTo>
                  <a:lnTo>
                    <a:pt x="348" y="334"/>
                  </a:lnTo>
                  <a:lnTo>
                    <a:pt x="362" y="336"/>
                  </a:lnTo>
                  <a:lnTo>
                    <a:pt x="364" y="340"/>
                  </a:lnTo>
                  <a:lnTo>
                    <a:pt x="366" y="336"/>
                  </a:lnTo>
                  <a:lnTo>
                    <a:pt x="378" y="330"/>
                  </a:lnTo>
                  <a:lnTo>
                    <a:pt x="378" y="324"/>
                  </a:lnTo>
                  <a:lnTo>
                    <a:pt x="394" y="316"/>
                  </a:lnTo>
                  <a:lnTo>
                    <a:pt x="400" y="308"/>
                  </a:lnTo>
                  <a:lnTo>
                    <a:pt x="408" y="300"/>
                  </a:lnTo>
                  <a:lnTo>
                    <a:pt x="406" y="28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62" name="Freeform 787"/>
            <p:cNvSpPr>
              <a:spLocks/>
            </p:cNvSpPr>
            <p:nvPr/>
          </p:nvSpPr>
          <p:spPr bwMode="auto">
            <a:xfrm>
              <a:off x="8254466" y="1904707"/>
              <a:ext cx="211824" cy="426330"/>
            </a:xfrm>
            <a:custGeom>
              <a:avLst/>
              <a:gdLst>
                <a:gd name="T0" fmla="*/ 202 w 316"/>
                <a:gd name="T1" fmla="*/ 290 h 636"/>
                <a:gd name="T2" fmla="*/ 258 w 316"/>
                <a:gd name="T3" fmla="*/ 260 h 636"/>
                <a:gd name="T4" fmla="*/ 314 w 316"/>
                <a:gd name="T5" fmla="*/ 256 h 636"/>
                <a:gd name="T6" fmla="*/ 310 w 316"/>
                <a:gd name="T7" fmla="*/ 190 h 636"/>
                <a:gd name="T8" fmla="*/ 274 w 316"/>
                <a:gd name="T9" fmla="*/ 128 h 636"/>
                <a:gd name="T10" fmla="*/ 208 w 316"/>
                <a:gd name="T11" fmla="*/ 88 h 636"/>
                <a:gd name="T12" fmla="*/ 178 w 316"/>
                <a:gd name="T13" fmla="*/ 116 h 636"/>
                <a:gd name="T14" fmla="*/ 154 w 316"/>
                <a:gd name="T15" fmla="*/ 104 h 636"/>
                <a:gd name="T16" fmla="*/ 126 w 316"/>
                <a:gd name="T17" fmla="*/ 112 h 636"/>
                <a:gd name="T18" fmla="*/ 132 w 316"/>
                <a:gd name="T19" fmla="*/ 62 h 636"/>
                <a:gd name="T20" fmla="*/ 100 w 316"/>
                <a:gd name="T21" fmla="*/ 20 h 636"/>
                <a:gd name="T22" fmla="*/ 70 w 316"/>
                <a:gd name="T23" fmla="*/ 6 h 636"/>
                <a:gd name="T24" fmla="*/ 8 w 316"/>
                <a:gd name="T25" fmla="*/ 30 h 636"/>
                <a:gd name="T26" fmla="*/ 0 w 316"/>
                <a:gd name="T27" fmla="*/ 84 h 636"/>
                <a:gd name="T28" fmla="*/ 14 w 316"/>
                <a:gd name="T29" fmla="*/ 112 h 636"/>
                <a:gd name="T30" fmla="*/ 56 w 316"/>
                <a:gd name="T31" fmla="*/ 176 h 636"/>
                <a:gd name="T32" fmla="*/ 44 w 316"/>
                <a:gd name="T33" fmla="*/ 206 h 636"/>
                <a:gd name="T34" fmla="*/ 40 w 316"/>
                <a:gd name="T35" fmla="*/ 242 h 636"/>
                <a:gd name="T36" fmla="*/ 82 w 316"/>
                <a:gd name="T37" fmla="*/ 294 h 636"/>
                <a:gd name="T38" fmla="*/ 102 w 316"/>
                <a:gd name="T39" fmla="*/ 352 h 636"/>
                <a:gd name="T40" fmla="*/ 76 w 316"/>
                <a:gd name="T41" fmla="*/ 434 h 636"/>
                <a:gd name="T42" fmla="*/ 72 w 316"/>
                <a:gd name="T43" fmla="*/ 466 h 636"/>
                <a:gd name="T44" fmla="*/ 58 w 316"/>
                <a:gd name="T45" fmla="*/ 508 h 636"/>
                <a:gd name="T46" fmla="*/ 66 w 316"/>
                <a:gd name="T47" fmla="*/ 530 h 636"/>
                <a:gd name="T48" fmla="*/ 86 w 316"/>
                <a:gd name="T49" fmla="*/ 532 h 636"/>
                <a:gd name="T50" fmla="*/ 116 w 316"/>
                <a:gd name="T51" fmla="*/ 566 h 636"/>
                <a:gd name="T52" fmla="*/ 126 w 316"/>
                <a:gd name="T53" fmla="*/ 584 h 636"/>
                <a:gd name="T54" fmla="*/ 150 w 316"/>
                <a:gd name="T55" fmla="*/ 594 h 636"/>
                <a:gd name="T56" fmla="*/ 176 w 316"/>
                <a:gd name="T57" fmla="*/ 628 h 636"/>
                <a:gd name="T58" fmla="*/ 204 w 316"/>
                <a:gd name="T59" fmla="*/ 628 h 636"/>
                <a:gd name="T60" fmla="*/ 184 w 316"/>
                <a:gd name="T61" fmla="*/ 586 h 636"/>
                <a:gd name="T62" fmla="*/ 138 w 316"/>
                <a:gd name="T63" fmla="*/ 562 h 636"/>
                <a:gd name="T64" fmla="*/ 142 w 316"/>
                <a:gd name="T65" fmla="*/ 558 h 636"/>
                <a:gd name="T66" fmla="*/ 130 w 316"/>
                <a:gd name="T67" fmla="*/ 496 h 636"/>
                <a:gd name="T68" fmla="*/ 106 w 316"/>
                <a:gd name="T69" fmla="*/ 486 h 636"/>
                <a:gd name="T70" fmla="*/ 94 w 316"/>
                <a:gd name="T71" fmla="*/ 454 h 636"/>
                <a:gd name="T72" fmla="*/ 106 w 316"/>
                <a:gd name="T73" fmla="*/ 394 h 636"/>
                <a:gd name="T74" fmla="*/ 120 w 316"/>
                <a:gd name="T75" fmla="*/ 330 h 636"/>
                <a:gd name="T76" fmla="*/ 128 w 316"/>
                <a:gd name="T77" fmla="*/ 290 h 636"/>
                <a:gd name="T78" fmla="*/ 146 w 316"/>
                <a:gd name="T79" fmla="*/ 310 h 636"/>
                <a:gd name="T80" fmla="*/ 170 w 316"/>
                <a:gd name="T81" fmla="*/ 338 h 636"/>
                <a:gd name="T82" fmla="*/ 204 w 316"/>
                <a:gd name="T83" fmla="*/ 346 h 636"/>
                <a:gd name="T84" fmla="*/ 220 w 316"/>
                <a:gd name="T85" fmla="*/ 360 h 636"/>
                <a:gd name="T86" fmla="*/ 232 w 316"/>
                <a:gd name="T87" fmla="*/ 366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16" h="636">
                  <a:moveTo>
                    <a:pt x="216" y="342"/>
                  </a:moveTo>
                  <a:lnTo>
                    <a:pt x="204" y="326"/>
                  </a:lnTo>
                  <a:lnTo>
                    <a:pt x="202" y="290"/>
                  </a:lnTo>
                  <a:lnTo>
                    <a:pt x="212" y="288"/>
                  </a:lnTo>
                  <a:lnTo>
                    <a:pt x="240" y="258"/>
                  </a:lnTo>
                  <a:lnTo>
                    <a:pt x="258" y="260"/>
                  </a:lnTo>
                  <a:lnTo>
                    <a:pt x="292" y="258"/>
                  </a:lnTo>
                  <a:lnTo>
                    <a:pt x="304" y="264"/>
                  </a:lnTo>
                  <a:lnTo>
                    <a:pt x="314" y="256"/>
                  </a:lnTo>
                  <a:lnTo>
                    <a:pt x="310" y="222"/>
                  </a:lnTo>
                  <a:lnTo>
                    <a:pt x="316" y="210"/>
                  </a:lnTo>
                  <a:lnTo>
                    <a:pt x="310" y="190"/>
                  </a:lnTo>
                  <a:lnTo>
                    <a:pt x="296" y="188"/>
                  </a:lnTo>
                  <a:lnTo>
                    <a:pt x="274" y="158"/>
                  </a:lnTo>
                  <a:lnTo>
                    <a:pt x="274" y="128"/>
                  </a:lnTo>
                  <a:lnTo>
                    <a:pt x="252" y="108"/>
                  </a:lnTo>
                  <a:lnTo>
                    <a:pt x="238" y="92"/>
                  </a:lnTo>
                  <a:lnTo>
                    <a:pt x="208" y="88"/>
                  </a:lnTo>
                  <a:lnTo>
                    <a:pt x="202" y="104"/>
                  </a:lnTo>
                  <a:lnTo>
                    <a:pt x="190" y="112"/>
                  </a:lnTo>
                  <a:lnTo>
                    <a:pt x="178" y="116"/>
                  </a:lnTo>
                  <a:lnTo>
                    <a:pt x="176" y="104"/>
                  </a:lnTo>
                  <a:lnTo>
                    <a:pt x="168" y="98"/>
                  </a:lnTo>
                  <a:lnTo>
                    <a:pt x="154" y="104"/>
                  </a:lnTo>
                  <a:lnTo>
                    <a:pt x="134" y="128"/>
                  </a:lnTo>
                  <a:lnTo>
                    <a:pt x="126" y="126"/>
                  </a:lnTo>
                  <a:lnTo>
                    <a:pt x="126" y="112"/>
                  </a:lnTo>
                  <a:lnTo>
                    <a:pt x="134" y="92"/>
                  </a:lnTo>
                  <a:lnTo>
                    <a:pt x="128" y="72"/>
                  </a:lnTo>
                  <a:lnTo>
                    <a:pt x="132" y="62"/>
                  </a:lnTo>
                  <a:lnTo>
                    <a:pt x="128" y="40"/>
                  </a:lnTo>
                  <a:lnTo>
                    <a:pt x="98" y="30"/>
                  </a:lnTo>
                  <a:lnTo>
                    <a:pt x="100" y="20"/>
                  </a:lnTo>
                  <a:lnTo>
                    <a:pt x="98" y="8"/>
                  </a:lnTo>
                  <a:lnTo>
                    <a:pt x="80" y="0"/>
                  </a:lnTo>
                  <a:lnTo>
                    <a:pt x="70" y="6"/>
                  </a:lnTo>
                  <a:lnTo>
                    <a:pt x="58" y="24"/>
                  </a:lnTo>
                  <a:lnTo>
                    <a:pt x="30" y="36"/>
                  </a:lnTo>
                  <a:lnTo>
                    <a:pt x="8" y="30"/>
                  </a:lnTo>
                  <a:lnTo>
                    <a:pt x="2" y="54"/>
                  </a:lnTo>
                  <a:lnTo>
                    <a:pt x="4" y="72"/>
                  </a:lnTo>
                  <a:lnTo>
                    <a:pt x="0" y="84"/>
                  </a:lnTo>
                  <a:lnTo>
                    <a:pt x="8" y="90"/>
                  </a:lnTo>
                  <a:lnTo>
                    <a:pt x="14" y="100"/>
                  </a:lnTo>
                  <a:lnTo>
                    <a:pt x="14" y="112"/>
                  </a:lnTo>
                  <a:lnTo>
                    <a:pt x="40" y="156"/>
                  </a:lnTo>
                  <a:lnTo>
                    <a:pt x="44" y="174"/>
                  </a:lnTo>
                  <a:lnTo>
                    <a:pt x="56" y="176"/>
                  </a:lnTo>
                  <a:lnTo>
                    <a:pt x="56" y="186"/>
                  </a:lnTo>
                  <a:lnTo>
                    <a:pt x="48" y="192"/>
                  </a:lnTo>
                  <a:lnTo>
                    <a:pt x="44" y="206"/>
                  </a:lnTo>
                  <a:lnTo>
                    <a:pt x="48" y="216"/>
                  </a:lnTo>
                  <a:lnTo>
                    <a:pt x="38" y="226"/>
                  </a:lnTo>
                  <a:lnTo>
                    <a:pt x="40" y="242"/>
                  </a:lnTo>
                  <a:lnTo>
                    <a:pt x="56" y="258"/>
                  </a:lnTo>
                  <a:lnTo>
                    <a:pt x="76" y="276"/>
                  </a:lnTo>
                  <a:lnTo>
                    <a:pt x="82" y="294"/>
                  </a:lnTo>
                  <a:lnTo>
                    <a:pt x="80" y="314"/>
                  </a:lnTo>
                  <a:lnTo>
                    <a:pt x="82" y="332"/>
                  </a:lnTo>
                  <a:lnTo>
                    <a:pt x="102" y="352"/>
                  </a:lnTo>
                  <a:lnTo>
                    <a:pt x="90" y="404"/>
                  </a:lnTo>
                  <a:lnTo>
                    <a:pt x="82" y="410"/>
                  </a:lnTo>
                  <a:lnTo>
                    <a:pt x="76" y="434"/>
                  </a:lnTo>
                  <a:lnTo>
                    <a:pt x="76" y="444"/>
                  </a:lnTo>
                  <a:lnTo>
                    <a:pt x="72" y="458"/>
                  </a:lnTo>
                  <a:lnTo>
                    <a:pt x="72" y="466"/>
                  </a:lnTo>
                  <a:lnTo>
                    <a:pt x="70" y="472"/>
                  </a:lnTo>
                  <a:lnTo>
                    <a:pt x="66" y="494"/>
                  </a:lnTo>
                  <a:lnTo>
                    <a:pt x="58" y="508"/>
                  </a:lnTo>
                  <a:lnTo>
                    <a:pt x="60" y="524"/>
                  </a:lnTo>
                  <a:lnTo>
                    <a:pt x="62" y="532"/>
                  </a:lnTo>
                  <a:lnTo>
                    <a:pt x="66" y="530"/>
                  </a:lnTo>
                  <a:lnTo>
                    <a:pt x="68" y="516"/>
                  </a:lnTo>
                  <a:lnTo>
                    <a:pt x="78" y="516"/>
                  </a:lnTo>
                  <a:lnTo>
                    <a:pt x="86" y="532"/>
                  </a:lnTo>
                  <a:lnTo>
                    <a:pt x="98" y="556"/>
                  </a:lnTo>
                  <a:lnTo>
                    <a:pt x="100" y="546"/>
                  </a:lnTo>
                  <a:lnTo>
                    <a:pt x="116" y="566"/>
                  </a:lnTo>
                  <a:lnTo>
                    <a:pt x="120" y="566"/>
                  </a:lnTo>
                  <a:lnTo>
                    <a:pt x="128" y="572"/>
                  </a:lnTo>
                  <a:lnTo>
                    <a:pt x="126" y="584"/>
                  </a:lnTo>
                  <a:lnTo>
                    <a:pt x="140" y="598"/>
                  </a:lnTo>
                  <a:lnTo>
                    <a:pt x="146" y="592"/>
                  </a:lnTo>
                  <a:lnTo>
                    <a:pt x="150" y="594"/>
                  </a:lnTo>
                  <a:lnTo>
                    <a:pt x="158" y="602"/>
                  </a:lnTo>
                  <a:lnTo>
                    <a:pt x="176" y="612"/>
                  </a:lnTo>
                  <a:lnTo>
                    <a:pt x="176" y="628"/>
                  </a:lnTo>
                  <a:lnTo>
                    <a:pt x="182" y="636"/>
                  </a:lnTo>
                  <a:lnTo>
                    <a:pt x="192" y="628"/>
                  </a:lnTo>
                  <a:lnTo>
                    <a:pt x="204" y="628"/>
                  </a:lnTo>
                  <a:lnTo>
                    <a:pt x="210" y="618"/>
                  </a:lnTo>
                  <a:lnTo>
                    <a:pt x="206" y="606"/>
                  </a:lnTo>
                  <a:lnTo>
                    <a:pt x="184" y="586"/>
                  </a:lnTo>
                  <a:lnTo>
                    <a:pt x="166" y="584"/>
                  </a:lnTo>
                  <a:lnTo>
                    <a:pt x="146" y="568"/>
                  </a:lnTo>
                  <a:lnTo>
                    <a:pt x="138" y="562"/>
                  </a:lnTo>
                  <a:lnTo>
                    <a:pt x="132" y="544"/>
                  </a:lnTo>
                  <a:lnTo>
                    <a:pt x="136" y="544"/>
                  </a:lnTo>
                  <a:lnTo>
                    <a:pt x="142" y="558"/>
                  </a:lnTo>
                  <a:lnTo>
                    <a:pt x="140" y="528"/>
                  </a:lnTo>
                  <a:lnTo>
                    <a:pt x="132" y="520"/>
                  </a:lnTo>
                  <a:lnTo>
                    <a:pt x="130" y="496"/>
                  </a:lnTo>
                  <a:lnTo>
                    <a:pt x="120" y="480"/>
                  </a:lnTo>
                  <a:lnTo>
                    <a:pt x="112" y="480"/>
                  </a:lnTo>
                  <a:lnTo>
                    <a:pt x="106" y="486"/>
                  </a:lnTo>
                  <a:lnTo>
                    <a:pt x="98" y="486"/>
                  </a:lnTo>
                  <a:lnTo>
                    <a:pt x="98" y="472"/>
                  </a:lnTo>
                  <a:lnTo>
                    <a:pt x="94" y="454"/>
                  </a:lnTo>
                  <a:lnTo>
                    <a:pt x="94" y="438"/>
                  </a:lnTo>
                  <a:lnTo>
                    <a:pt x="104" y="410"/>
                  </a:lnTo>
                  <a:lnTo>
                    <a:pt x="106" y="394"/>
                  </a:lnTo>
                  <a:lnTo>
                    <a:pt x="120" y="362"/>
                  </a:lnTo>
                  <a:lnTo>
                    <a:pt x="120" y="342"/>
                  </a:lnTo>
                  <a:lnTo>
                    <a:pt x="120" y="330"/>
                  </a:lnTo>
                  <a:lnTo>
                    <a:pt x="120" y="310"/>
                  </a:lnTo>
                  <a:lnTo>
                    <a:pt x="114" y="300"/>
                  </a:lnTo>
                  <a:lnTo>
                    <a:pt x="128" y="290"/>
                  </a:lnTo>
                  <a:lnTo>
                    <a:pt x="148" y="292"/>
                  </a:lnTo>
                  <a:lnTo>
                    <a:pt x="150" y="300"/>
                  </a:lnTo>
                  <a:lnTo>
                    <a:pt x="146" y="310"/>
                  </a:lnTo>
                  <a:lnTo>
                    <a:pt x="148" y="332"/>
                  </a:lnTo>
                  <a:lnTo>
                    <a:pt x="154" y="336"/>
                  </a:lnTo>
                  <a:lnTo>
                    <a:pt x="170" y="338"/>
                  </a:lnTo>
                  <a:lnTo>
                    <a:pt x="186" y="334"/>
                  </a:lnTo>
                  <a:lnTo>
                    <a:pt x="192" y="342"/>
                  </a:lnTo>
                  <a:lnTo>
                    <a:pt x="204" y="346"/>
                  </a:lnTo>
                  <a:lnTo>
                    <a:pt x="204" y="356"/>
                  </a:lnTo>
                  <a:lnTo>
                    <a:pt x="216" y="360"/>
                  </a:lnTo>
                  <a:lnTo>
                    <a:pt x="220" y="360"/>
                  </a:lnTo>
                  <a:lnTo>
                    <a:pt x="232" y="374"/>
                  </a:lnTo>
                  <a:lnTo>
                    <a:pt x="236" y="384"/>
                  </a:lnTo>
                  <a:lnTo>
                    <a:pt x="232" y="366"/>
                  </a:lnTo>
                  <a:lnTo>
                    <a:pt x="216" y="34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63" name="Freeform 788"/>
            <p:cNvSpPr>
              <a:spLocks/>
            </p:cNvSpPr>
            <p:nvPr/>
          </p:nvSpPr>
          <p:spPr bwMode="auto">
            <a:xfrm>
              <a:off x="7076023" y="1739807"/>
              <a:ext cx="24132" cy="48264"/>
            </a:xfrm>
            <a:custGeom>
              <a:avLst/>
              <a:gdLst>
                <a:gd name="T0" fmla="*/ 26 w 36"/>
                <a:gd name="T1" fmla="*/ 72 h 72"/>
                <a:gd name="T2" fmla="*/ 36 w 36"/>
                <a:gd name="T3" fmla="*/ 66 h 72"/>
                <a:gd name="T4" fmla="*/ 36 w 36"/>
                <a:gd name="T5" fmla="*/ 42 h 72"/>
                <a:gd name="T6" fmla="*/ 28 w 36"/>
                <a:gd name="T7" fmla="*/ 34 h 72"/>
                <a:gd name="T8" fmla="*/ 30 w 36"/>
                <a:gd name="T9" fmla="*/ 14 h 72"/>
                <a:gd name="T10" fmla="*/ 14 w 36"/>
                <a:gd name="T11" fmla="*/ 0 h 72"/>
                <a:gd name="T12" fmla="*/ 4 w 36"/>
                <a:gd name="T13" fmla="*/ 10 h 72"/>
                <a:gd name="T14" fmla="*/ 10 w 36"/>
                <a:gd name="T15" fmla="*/ 16 h 72"/>
                <a:gd name="T16" fmla="*/ 8 w 36"/>
                <a:gd name="T17" fmla="*/ 26 h 72"/>
                <a:gd name="T18" fmla="*/ 4 w 36"/>
                <a:gd name="T19" fmla="*/ 28 h 72"/>
                <a:gd name="T20" fmla="*/ 0 w 36"/>
                <a:gd name="T21" fmla="*/ 50 h 72"/>
                <a:gd name="T22" fmla="*/ 8 w 36"/>
                <a:gd name="T23" fmla="*/ 70 h 72"/>
                <a:gd name="T24" fmla="*/ 26 w 36"/>
                <a:gd name="T25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72">
                  <a:moveTo>
                    <a:pt x="26" y="72"/>
                  </a:moveTo>
                  <a:lnTo>
                    <a:pt x="36" y="66"/>
                  </a:lnTo>
                  <a:lnTo>
                    <a:pt x="36" y="42"/>
                  </a:lnTo>
                  <a:lnTo>
                    <a:pt x="28" y="34"/>
                  </a:lnTo>
                  <a:lnTo>
                    <a:pt x="30" y="14"/>
                  </a:lnTo>
                  <a:lnTo>
                    <a:pt x="14" y="0"/>
                  </a:lnTo>
                  <a:lnTo>
                    <a:pt x="4" y="10"/>
                  </a:lnTo>
                  <a:lnTo>
                    <a:pt x="10" y="16"/>
                  </a:lnTo>
                  <a:lnTo>
                    <a:pt x="8" y="26"/>
                  </a:lnTo>
                  <a:lnTo>
                    <a:pt x="4" y="28"/>
                  </a:lnTo>
                  <a:lnTo>
                    <a:pt x="0" y="50"/>
                  </a:lnTo>
                  <a:lnTo>
                    <a:pt x="8" y="70"/>
                  </a:lnTo>
                  <a:lnTo>
                    <a:pt x="26" y="7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64" name="Freeform 789"/>
            <p:cNvSpPr>
              <a:spLocks/>
            </p:cNvSpPr>
            <p:nvPr/>
          </p:nvSpPr>
          <p:spPr bwMode="auto">
            <a:xfrm>
              <a:off x="8821566" y="1383191"/>
              <a:ext cx="99208" cy="122000"/>
            </a:xfrm>
            <a:custGeom>
              <a:avLst/>
              <a:gdLst>
                <a:gd name="T0" fmla="*/ 20 w 148"/>
                <a:gd name="T1" fmla="*/ 12 h 182"/>
                <a:gd name="T2" fmla="*/ 8 w 148"/>
                <a:gd name="T3" fmla="*/ 20 h 182"/>
                <a:gd name="T4" fmla="*/ 0 w 148"/>
                <a:gd name="T5" fmla="*/ 34 h 182"/>
                <a:gd name="T6" fmla="*/ 16 w 148"/>
                <a:gd name="T7" fmla="*/ 48 h 182"/>
                <a:gd name="T8" fmla="*/ 14 w 148"/>
                <a:gd name="T9" fmla="*/ 56 h 182"/>
                <a:gd name="T10" fmla="*/ 20 w 148"/>
                <a:gd name="T11" fmla="*/ 58 h 182"/>
                <a:gd name="T12" fmla="*/ 20 w 148"/>
                <a:gd name="T13" fmla="*/ 68 h 182"/>
                <a:gd name="T14" fmla="*/ 10 w 148"/>
                <a:gd name="T15" fmla="*/ 66 h 182"/>
                <a:gd name="T16" fmla="*/ 4 w 148"/>
                <a:gd name="T17" fmla="*/ 72 h 182"/>
                <a:gd name="T18" fmla="*/ 10 w 148"/>
                <a:gd name="T19" fmla="*/ 78 h 182"/>
                <a:gd name="T20" fmla="*/ 16 w 148"/>
                <a:gd name="T21" fmla="*/ 74 h 182"/>
                <a:gd name="T22" fmla="*/ 22 w 148"/>
                <a:gd name="T23" fmla="*/ 80 h 182"/>
                <a:gd name="T24" fmla="*/ 28 w 148"/>
                <a:gd name="T25" fmla="*/ 100 h 182"/>
                <a:gd name="T26" fmla="*/ 40 w 148"/>
                <a:gd name="T27" fmla="*/ 112 h 182"/>
                <a:gd name="T28" fmla="*/ 44 w 148"/>
                <a:gd name="T29" fmla="*/ 116 h 182"/>
                <a:gd name="T30" fmla="*/ 38 w 148"/>
                <a:gd name="T31" fmla="*/ 128 h 182"/>
                <a:gd name="T32" fmla="*/ 44 w 148"/>
                <a:gd name="T33" fmla="*/ 142 h 182"/>
                <a:gd name="T34" fmla="*/ 44 w 148"/>
                <a:gd name="T35" fmla="*/ 154 h 182"/>
                <a:gd name="T36" fmla="*/ 52 w 148"/>
                <a:gd name="T37" fmla="*/ 160 h 182"/>
                <a:gd name="T38" fmla="*/ 52 w 148"/>
                <a:gd name="T39" fmla="*/ 168 h 182"/>
                <a:gd name="T40" fmla="*/ 50 w 148"/>
                <a:gd name="T41" fmla="*/ 170 h 182"/>
                <a:gd name="T42" fmla="*/ 48 w 148"/>
                <a:gd name="T43" fmla="*/ 170 h 182"/>
                <a:gd name="T44" fmla="*/ 46 w 148"/>
                <a:gd name="T45" fmla="*/ 174 h 182"/>
                <a:gd name="T46" fmla="*/ 54 w 148"/>
                <a:gd name="T47" fmla="*/ 176 h 182"/>
                <a:gd name="T48" fmla="*/ 56 w 148"/>
                <a:gd name="T49" fmla="*/ 182 h 182"/>
                <a:gd name="T50" fmla="*/ 64 w 148"/>
                <a:gd name="T51" fmla="*/ 182 h 182"/>
                <a:gd name="T52" fmla="*/ 68 w 148"/>
                <a:gd name="T53" fmla="*/ 172 h 182"/>
                <a:gd name="T54" fmla="*/ 76 w 148"/>
                <a:gd name="T55" fmla="*/ 170 h 182"/>
                <a:gd name="T56" fmla="*/ 78 w 148"/>
                <a:gd name="T57" fmla="*/ 166 h 182"/>
                <a:gd name="T58" fmla="*/ 86 w 148"/>
                <a:gd name="T59" fmla="*/ 162 h 182"/>
                <a:gd name="T60" fmla="*/ 92 w 148"/>
                <a:gd name="T61" fmla="*/ 170 h 182"/>
                <a:gd name="T62" fmla="*/ 90 w 148"/>
                <a:gd name="T63" fmla="*/ 162 h 182"/>
                <a:gd name="T64" fmla="*/ 94 w 148"/>
                <a:gd name="T65" fmla="*/ 158 h 182"/>
                <a:gd name="T66" fmla="*/ 100 w 148"/>
                <a:gd name="T67" fmla="*/ 160 h 182"/>
                <a:gd name="T68" fmla="*/ 100 w 148"/>
                <a:gd name="T69" fmla="*/ 168 h 182"/>
                <a:gd name="T70" fmla="*/ 104 w 148"/>
                <a:gd name="T71" fmla="*/ 166 h 182"/>
                <a:gd name="T72" fmla="*/ 106 w 148"/>
                <a:gd name="T73" fmla="*/ 156 h 182"/>
                <a:gd name="T74" fmla="*/ 112 w 148"/>
                <a:gd name="T75" fmla="*/ 156 h 182"/>
                <a:gd name="T76" fmla="*/ 122 w 148"/>
                <a:gd name="T77" fmla="*/ 160 h 182"/>
                <a:gd name="T78" fmla="*/ 122 w 148"/>
                <a:gd name="T79" fmla="*/ 154 h 182"/>
                <a:gd name="T80" fmla="*/ 130 w 148"/>
                <a:gd name="T81" fmla="*/ 148 h 182"/>
                <a:gd name="T82" fmla="*/ 140 w 148"/>
                <a:gd name="T83" fmla="*/ 148 h 182"/>
                <a:gd name="T84" fmla="*/ 148 w 148"/>
                <a:gd name="T85" fmla="*/ 138 h 182"/>
                <a:gd name="T86" fmla="*/ 140 w 148"/>
                <a:gd name="T87" fmla="*/ 108 h 182"/>
                <a:gd name="T88" fmla="*/ 138 w 148"/>
                <a:gd name="T89" fmla="*/ 112 h 182"/>
                <a:gd name="T90" fmla="*/ 132 w 148"/>
                <a:gd name="T91" fmla="*/ 110 h 182"/>
                <a:gd name="T92" fmla="*/ 126 w 148"/>
                <a:gd name="T93" fmla="*/ 82 h 182"/>
                <a:gd name="T94" fmla="*/ 110 w 148"/>
                <a:gd name="T95" fmla="*/ 56 h 182"/>
                <a:gd name="T96" fmla="*/ 92 w 148"/>
                <a:gd name="T97" fmla="*/ 34 h 182"/>
                <a:gd name="T98" fmla="*/ 72 w 148"/>
                <a:gd name="T99" fmla="*/ 22 h 182"/>
                <a:gd name="T100" fmla="*/ 58 w 148"/>
                <a:gd name="T101" fmla="*/ 8 h 182"/>
                <a:gd name="T102" fmla="*/ 56 w 148"/>
                <a:gd name="T103" fmla="*/ 0 h 182"/>
                <a:gd name="T104" fmla="*/ 36 w 148"/>
                <a:gd name="T105" fmla="*/ 10 h 182"/>
                <a:gd name="T106" fmla="*/ 20 w 148"/>
                <a:gd name="T107" fmla="*/ 1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8" h="182">
                  <a:moveTo>
                    <a:pt x="20" y="12"/>
                  </a:moveTo>
                  <a:lnTo>
                    <a:pt x="8" y="20"/>
                  </a:lnTo>
                  <a:lnTo>
                    <a:pt x="0" y="34"/>
                  </a:lnTo>
                  <a:lnTo>
                    <a:pt x="16" y="48"/>
                  </a:lnTo>
                  <a:lnTo>
                    <a:pt x="14" y="56"/>
                  </a:lnTo>
                  <a:lnTo>
                    <a:pt x="20" y="58"/>
                  </a:lnTo>
                  <a:lnTo>
                    <a:pt x="20" y="68"/>
                  </a:lnTo>
                  <a:lnTo>
                    <a:pt x="10" y="66"/>
                  </a:lnTo>
                  <a:lnTo>
                    <a:pt x="4" y="72"/>
                  </a:lnTo>
                  <a:lnTo>
                    <a:pt x="10" y="78"/>
                  </a:lnTo>
                  <a:lnTo>
                    <a:pt x="16" y="74"/>
                  </a:lnTo>
                  <a:lnTo>
                    <a:pt x="22" y="80"/>
                  </a:lnTo>
                  <a:lnTo>
                    <a:pt x="28" y="100"/>
                  </a:lnTo>
                  <a:lnTo>
                    <a:pt x="40" y="112"/>
                  </a:lnTo>
                  <a:lnTo>
                    <a:pt x="44" y="116"/>
                  </a:lnTo>
                  <a:lnTo>
                    <a:pt x="38" y="128"/>
                  </a:lnTo>
                  <a:lnTo>
                    <a:pt x="44" y="142"/>
                  </a:lnTo>
                  <a:lnTo>
                    <a:pt x="44" y="154"/>
                  </a:lnTo>
                  <a:lnTo>
                    <a:pt x="52" y="160"/>
                  </a:lnTo>
                  <a:lnTo>
                    <a:pt x="52" y="168"/>
                  </a:lnTo>
                  <a:lnTo>
                    <a:pt x="50" y="170"/>
                  </a:lnTo>
                  <a:lnTo>
                    <a:pt x="48" y="170"/>
                  </a:lnTo>
                  <a:lnTo>
                    <a:pt x="46" y="174"/>
                  </a:lnTo>
                  <a:lnTo>
                    <a:pt x="54" y="176"/>
                  </a:lnTo>
                  <a:lnTo>
                    <a:pt x="56" y="182"/>
                  </a:lnTo>
                  <a:lnTo>
                    <a:pt x="64" y="182"/>
                  </a:lnTo>
                  <a:lnTo>
                    <a:pt x="68" y="172"/>
                  </a:lnTo>
                  <a:lnTo>
                    <a:pt x="76" y="170"/>
                  </a:lnTo>
                  <a:lnTo>
                    <a:pt x="78" y="166"/>
                  </a:lnTo>
                  <a:lnTo>
                    <a:pt x="86" y="162"/>
                  </a:lnTo>
                  <a:lnTo>
                    <a:pt x="92" y="170"/>
                  </a:lnTo>
                  <a:lnTo>
                    <a:pt x="90" y="162"/>
                  </a:lnTo>
                  <a:lnTo>
                    <a:pt x="94" y="158"/>
                  </a:lnTo>
                  <a:lnTo>
                    <a:pt x="100" y="160"/>
                  </a:lnTo>
                  <a:lnTo>
                    <a:pt x="100" y="168"/>
                  </a:lnTo>
                  <a:lnTo>
                    <a:pt x="104" y="166"/>
                  </a:lnTo>
                  <a:lnTo>
                    <a:pt x="106" y="156"/>
                  </a:lnTo>
                  <a:lnTo>
                    <a:pt x="112" y="156"/>
                  </a:lnTo>
                  <a:lnTo>
                    <a:pt x="122" y="160"/>
                  </a:lnTo>
                  <a:lnTo>
                    <a:pt x="122" y="154"/>
                  </a:lnTo>
                  <a:lnTo>
                    <a:pt x="130" y="148"/>
                  </a:lnTo>
                  <a:lnTo>
                    <a:pt x="140" y="148"/>
                  </a:lnTo>
                  <a:lnTo>
                    <a:pt x="148" y="138"/>
                  </a:lnTo>
                  <a:lnTo>
                    <a:pt x="140" y="108"/>
                  </a:lnTo>
                  <a:lnTo>
                    <a:pt x="138" y="112"/>
                  </a:lnTo>
                  <a:lnTo>
                    <a:pt x="132" y="110"/>
                  </a:lnTo>
                  <a:lnTo>
                    <a:pt x="126" y="82"/>
                  </a:lnTo>
                  <a:lnTo>
                    <a:pt x="110" y="56"/>
                  </a:lnTo>
                  <a:lnTo>
                    <a:pt x="92" y="34"/>
                  </a:lnTo>
                  <a:lnTo>
                    <a:pt x="72" y="22"/>
                  </a:lnTo>
                  <a:lnTo>
                    <a:pt x="58" y="8"/>
                  </a:lnTo>
                  <a:lnTo>
                    <a:pt x="56" y="0"/>
                  </a:lnTo>
                  <a:lnTo>
                    <a:pt x="36" y="10"/>
                  </a:lnTo>
                  <a:lnTo>
                    <a:pt x="2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65" name="Freeform 790"/>
            <p:cNvSpPr>
              <a:spLocks/>
            </p:cNvSpPr>
            <p:nvPr/>
          </p:nvSpPr>
          <p:spPr bwMode="auto">
            <a:xfrm>
              <a:off x="8149894" y="1946268"/>
              <a:ext cx="6703" cy="5363"/>
            </a:xfrm>
            <a:custGeom>
              <a:avLst/>
              <a:gdLst>
                <a:gd name="T0" fmla="*/ 10 w 10"/>
                <a:gd name="T1" fmla="*/ 4 h 8"/>
                <a:gd name="T2" fmla="*/ 8 w 10"/>
                <a:gd name="T3" fmla="*/ 0 h 8"/>
                <a:gd name="T4" fmla="*/ 0 w 10"/>
                <a:gd name="T5" fmla="*/ 0 h 8"/>
                <a:gd name="T6" fmla="*/ 0 w 10"/>
                <a:gd name="T7" fmla="*/ 4 h 8"/>
                <a:gd name="T8" fmla="*/ 10 w 10"/>
                <a:gd name="T9" fmla="*/ 8 h 8"/>
                <a:gd name="T10" fmla="*/ 10 w 10"/>
                <a:gd name="T1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8">
                  <a:moveTo>
                    <a:pt x="10" y="4"/>
                  </a:moveTo>
                  <a:lnTo>
                    <a:pt x="8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10" y="8"/>
                  </a:lnTo>
                  <a:lnTo>
                    <a:pt x="1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66" name="Freeform 791"/>
            <p:cNvSpPr>
              <a:spLocks/>
            </p:cNvSpPr>
            <p:nvPr/>
          </p:nvSpPr>
          <p:spPr bwMode="auto">
            <a:xfrm>
              <a:off x="8285301" y="2128597"/>
              <a:ext cx="5363" cy="8044"/>
            </a:xfrm>
            <a:custGeom>
              <a:avLst/>
              <a:gdLst>
                <a:gd name="T0" fmla="*/ 0 w 8"/>
                <a:gd name="T1" fmla="*/ 8 h 12"/>
                <a:gd name="T2" fmla="*/ 2 w 8"/>
                <a:gd name="T3" fmla="*/ 2 h 12"/>
                <a:gd name="T4" fmla="*/ 6 w 8"/>
                <a:gd name="T5" fmla="*/ 0 h 12"/>
                <a:gd name="T6" fmla="*/ 8 w 8"/>
                <a:gd name="T7" fmla="*/ 2 h 12"/>
                <a:gd name="T8" fmla="*/ 6 w 8"/>
                <a:gd name="T9" fmla="*/ 8 h 12"/>
                <a:gd name="T10" fmla="*/ 2 w 8"/>
                <a:gd name="T11" fmla="*/ 12 h 12"/>
                <a:gd name="T12" fmla="*/ 0 w 8"/>
                <a:gd name="T1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2">
                  <a:moveTo>
                    <a:pt x="0" y="8"/>
                  </a:moveTo>
                  <a:lnTo>
                    <a:pt x="2" y="2"/>
                  </a:lnTo>
                  <a:lnTo>
                    <a:pt x="6" y="0"/>
                  </a:lnTo>
                  <a:lnTo>
                    <a:pt x="8" y="2"/>
                  </a:lnTo>
                  <a:lnTo>
                    <a:pt x="6" y="8"/>
                  </a:lnTo>
                  <a:lnTo>
                    <a:pt x="2" y="12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67" name="Freeform 792"/>
            <p:cNvSpPr>
              <a:spLocks/>
            </p:cNvSpPr>
            <p:nvPr/>
          </p:nvSpPr>
          <p:spPr bwMode="auto">
            <a:xfrm>
              <a:off x="8286640" y="2139323"/>
              <a:ext cx="6703" cy="6703"/>
            </a:xfrm>
            <a:custGeom>
              <a:avLst/>
              <a:gdLst>
                <a:gd name="T0" fmla="*/ 6 w 10"/>
                <a:gd name="T1" fmla="*/ 10 h 10"/>
                <a:gd name="T2" fmla="*/ 10 w 10"/>
                <a:gd name="T3" fmla="*/ 6 h 10"/>
                <a:gd name="T4" fmla="*/ 6 w 10"/>
                <a:gd name="T5" fmla="*/ 0 h 10"/>
                <a:gd name="T6" fmla="*/ 0 w 10"/>
                <a:gd name="T7" fmla="*/ 2 h 10"/>
                <a:gd name="T8" fmla="*/ 6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10"/>
                  </a:moveTo>
                  <a:lnTo>
                    <a:pt x="10" y="6"/>
                  </a:lnTo>
                  <a:lnTo>
                    <a:pt x="6" y="0"/>
                  </a:lnTo>
                  <a:lnTo>
                    <a:pt x="0" y="2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68" name="Freeform 793"/>
            <p:cNvSpPr>
              <a:spLocks/>
            </p:cNvSpPr>
            <p:nvPr/>
          </p:nvSpPr>
          <p:spPr bwMode="auto">
            <a:xfrm>
              <a:off x="8289323" y="2148708"/>
              <a:ext cx="5363" cy="6703"/>
            </a:xfrm>
            <a:custGeom>
              <a:avLst/>
              <a:gdLst>
                <a:gd name="T0" fmla="*/ 0 w 8"/>
                <a:gd name="T1" fmla="*/ 4 h 10"/>
                <a:gd name="T2" fmla="*/ 2 w 8"/>
                <a:gd name="T3" fmla="*/ 0 h 10"/>
                <a:gd name="T4" fmla="*/ 6 w 8"/>
                <a:gd name="T5" fmla="*/ 4 h 10"/>
                <a:gd name="T6" fmla="*/ 8 w 8"/>
                <a:gd name="T7" fmla="*/ 10 h 10"/>
                <a:gd name="T8" fmla="*/ 4 w 8"/>
                <a:gd name="T9" fmla="*/ 10 h 10"/>
                <a:gd name="T10" fmla="*/ 0 w 8"/>
                <a:gd name="T11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0">
                  <a:moveTo>
                    <a:pt x="0" y="4"/>
                  </a:moveTo>
                  <a:lnTo>
                    <a:pt x="2" y="0"/>
                  </a:lnTo>
                  <a:lnTo>
                    <a:pt x="6" y="4"/>
                  </a:lnTo>
                  <a:lnTo>
                    <a:pt x="8" y="10"/>
                  </a:lnTo>
                  <a:lnTo>
                    <a:pt x="4" y="1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69" name="Freeform 794"/>
            <p:cNvSpPr>
              <a:spLocks/>
            </p:cNvSpPr>
            <p:nvPr/>
          </p:nvSpPr>
          <p:spPr bwMode="auto">
            <a:xfrm>
              <a:off x="8282619" y="2150048"/>
              <a:ext cx="8044" cy="13406"/>
            </a:xfrm>
            <a:custGeom>
              <a:avLst/>
              <a:gdLst>
                <a:gd name="T0" fmla="*/ 12 w 12"/>
                <a:gd name="T1" fmla="*/ 14 h 20"/>
                <a:gd name="T2" fmla="*/ 4 w 12"/>
                <a:gd name="T3" fmla="*/ 4 h 20"/>
                <a:gd name="T4" fmla="*/ 2 w 12"/>
                <a:gd name="T5" fmla="*/ 0 h 20"/>
                <a:gd name="T6" fmla="*/ 0 w 12"/>
                <a:gd name="T7" fmla="*/ 10 h 20"/>
                <a:gd name="T8" fmla="*/ 6 w 12"/>
                <a:gd name="T9" fmla="*/ 20 h 20"/>
                <a:gd name="T10" fmla="*/ 12 w 12"/>
                <a:gd name="T11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0">
                  <a:moveTo>
                    <a:pt x="12" y="14"/>
                  </a:moveTo>
                  <a:lnTo>
                    <a:pt x="4" y="4"/>
                  </a:lnTo>
                  <a:lnTo>
                    <a:pt x="2" y="0"/>
                  </a:lnTo>
                  <a:lnTo>
                    <a:pt x="0" y="10"/>
                  </a:lnTo>
                  <a:lnTo>
                    <a:pt x="6" y="20"/>
                  </a:lnTo>
                  <a:lnTo>
                    <a:pt x="12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70" name="Freeform 795"/>
            <p:cNvSpPr>
              <a:spLocks/>
            </p:cNvSpPr>
            <p:nvPr/>
          </p:nvSpPr>
          <p:spPr bwMode="auto">
            <a:xfrm>
              <a:off x="8286640" y="2175521"/>
              <a:ext cx="4022" cy="6703"/>
            </a:xfrm>
            <a:custGeom>
              <a:avLst/>
              <a:gdLst>
                <a:gd name="T0" fmla="*/ 6 w 6"/>
                <a:gd name="T1" fmla="*/ 2 h 10"/>
                <a:gd name="T2" fmla="*/ 0 w 6"/>
                <a:gd name="T3" fmla="*/ 0 h 10"/>
                <a:gd name="T4" fmla="*/ 0 w 6"/>
                <a:gd name="T5" fmla="*/ 6 h 10"/>
                <a:gd name="T6" fmla="*/ 6 w 6"/>
                <a:gd name="T7" fmla="*/ 10 h 10"/>
                <a:gd name="T8" fmla="*/ 6 w 6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6" y="10"/>
                  </a:lnTo>
                  <a:lnTo>
                    <a:pt x="6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71" name="Freeform 796"/>
            <p:cNvSpPr>
              <a:spLocks/>
            </p:cNvSpPr>
            <p:nvPr/>
          </p:nvSpPr>
          <p:spPr bwMode="auto">
            <a:xfrm>
              <a:off x="8161960" y="2084356"/>
              <a:ext cx="4022" cy="4022"/>
            </a:xfrm>
            <a:custGeom>
              <a:avLst/>
              <a:gdLst>
                <a:gd name="T0" fmla="*/ 0 w 6"/>
                <a:gd name="T1" fmla="*/ 4 h 6"/>
                <a:gd name="T2" fmla="*/ 4 w 6"/>
                <a:gd name="T3" fmla="*/ 0 h 6"/>
                <a:gd name="T4" fmla="*/ 6 w 6"/>
                <a:gd name="T5" fmla="*/ 2 h 6"/>
                <a:gd name="T6" fmla="*/ 6 w 6"/>
                <a:gd name="T7" fmla="*/ 6 h 6"/>
                <a:gd name="T8" fmla="*/ 0 w 6"/>
                <a:gd name="T9" fmla="*/ 6 h 6"/>
                <a:gd name="T10" fmla="*/ 0 w 6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4"/>
                  </a:moveTo>
                  <a:lnTo>
                    <a:pt x="4" y="0"/>
                  </a:lnTo>
                  <a:lnTo>
                    <a:pt x="6" y="2"/>
                  </a:lnTo>
                  <a:lnTo>
                    <a:pt x="6" y="6"/>
                  </a:lnTo>
                  <a:lnTo>
                    <a:pt x="0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72" name="Freeform 797"/>
            <p:cNvSpPr>
              <a:spLocks/>
            </p:cNvSpPr>
            <p:nvPr/>
          </p:nvSpPr>
          <p:spPr bwMode="auto">
            <a:xfrm>
              <a:off x="8112355" y="1676795"/>
              <a:ext cx="215847" cy="524199"/>
            </a:xfrm>
            <a:custGeom>
              <a:avLst/>
              <a:gdLst>
                <a:gd name="T0" fmla="*/ 294 w 322"/>
                <a:gd name="T1" fmla="*/ 672 h 782"/>
                <a:gd name="T2" fmla="*/ 288 w 322"/>
                <a:gd name="T3" fmla="*/ 616 h 782"/>
                <a:gd name="T4" fmla="*/ 250 w 322"/>
                <a:gd name="T5" fmla="*/ 566 h 782"/>
                <a:gd name="T6" fmla="*/ 260 w 322"/>
                <a:gd name="T7" fmla="*/ 532 h 782"/>
                <a:gd name="T8" fmla="*/ 256 w 322"/>
                <a:gd name="T9" fmla="*/ 514 h 782"/>
                <a:gd name="T10" fmla="*/ 226 w 322"/>
                <a:gd name="T11" fmla="*/ 440 h 782"/>
                <a:gd name="T12" fmla="*/ 216 w 322"/>
                <a:gd name="T13" fmla="*/ 412 h 782"/>
                <a:gd name="T14" fmla="*/ 242 w 322"/>
                <a:gd name="T15" fmla="*/ 376 h 782"/>
                <a:gd name="T16" fmla="*/ 292 w 322"/>
                <a:gd name="T17" fmla="*/ 340 h 782"/>
                <a:gd name="T18" fmla="*/ 312 w 322"/>
                <a:gd name="T19" fmla="*/ 300 h 782"/>
                <a:gd name="T20" fmla="*/ 284 w 322"/>
                <a:gd name="T21" fmla="*/ 286 h 782"/>
                <a:gd name="T22" fmla="*/ 252 w 322"/>
                <a:gd name="T23" fmla="*/ 254 h 782"/>
                <a:gd name="T24" fmla="*/ 232 w 322"/>
                <a:gd name="T25" fmla="*/ 224 h 782"/>
                <a:gd name="T26" fmla="*/ 200 w 322"/>
                <a:gd name="T27" fmla="*/ 188 h 782"/>
                <a:gd name="T28" fmla="*/ 178 w 322"/>
                <a:gd name="T29" fmla="*/ 178 h 782"/>
                <a:gd name="T30" fmla="*/ 182 w 322"/>
                <a:gd name="T31" fmla="*/ 134 h 782"/>
                <a:gd name="T32" fmla="*/ 206 w 322"/>
                <a:gd name="T33" fmla="*/ 94 h 782"/>
                <a:gd name="T34" fmla="*/ 194 w 322"/>
                <a:gd name="T35" fmla="*/ 40 h 782"/>
                <a:gd name="T36" fmla="*/ 152 w 322"/>
                <a:gd name="T37" fmla="*/ 0 h 782"/>
                <a:gd name="T38" fmla="*/ 132 w 322"/>
                <a:gd name="T39" fmla="*/ 52 h 782"/>
                <a:gd name="T40" fmla="*/ 70 w 322"/>
                <a:gd name="T41" fmla="*/ 84 h 782"/>
                <a:gd name="T42" fmla="*/ 66 w 322"/>
                <a:gd name="T43" fmla="*/ 146 h 782"/>
                <a:gd name="T44" fmla="*/ 24 w 322"/>
                <a:gd name="T45" fmla="*/ 188 h 782"/>
                <a:gd name="T46" fmla="*/ 24 w 322"/>
                <a:gd name="T47" fmla="*/ 234 h 782"/>
                <a:gd name="T48" fmla="*/ 10 w 322"/>
                <a:gd name="T49" fmla="*/ 306 h 782"/>
                <a:gd name="T50" fmla="*/ 4 w 322"/>
                <a:gd name="T51" fmla="*/ 320 h 782"/>
                <a:gd name="T52" fmla="*/ 24 w 322"/>
                <a:gd name="T53" fmla="*/ 348 h 782"/>
                <a:gd name="T54" fmla="*/ 48 w 322"/>
                <a:gd name="T55" fmla="*/ 364 h 782"/>
                <a:gd name="T56" fmla="*/ 70 w 322"/>
                <a:gd name="T57" fmla="*/ 380 h 782"/>
                <a:gd name="T58" fmla="*/ 66 w 322"/>
                <a:gd name="T59" fmla="*/ 388 h 782"/>
                <a:gd name="T60" fmla="*/ 72 w 322"/>
                <a:gd name="T61" fmla="*/ 402 h 782"/>
                <a:gd name="T62" fmla="*/ 76 w 322"/>
                <a:gd name="T63" fmla="*/ 386 h 782"/>
                <a:gd name="T64" fmla="*/ 92 w 322"/>
                <a:gd name="T65" fmla="*/ 432 h 782"/>
                <a:gd name="T66" fmla="*/ 100 w 322"/>
                <a:gd name="T67" fmla="*/ 476 h 782"/>
                <a:gd name="T68" fmla="*/ 98 w 322"/>
                <a:gd name="T69" fmla="*/ 532 h 782"/>
                <a:gd name="T70" fmla="*/ 114 w 322"/>
                <a:gd name="T71" fmla="*/ 536 h 782"/>
                <a:gd name="T72" fmla="*/ 136 w 322"/>
                <a:gd name="T73" fmla="*/ 538 h 782"/>
                <a:gd name="T74" fmla="*/ 160 w 322"/>
                <a:gd name="T75" fmla="*/ 516 h 782"/>
                <a:gd name="T76" fmla="*/ 178 w 322"/>
                <a:gd name="T77" fmla="*/ 504 h 782"/>
                <a:gd name="T78" fmla="*/ 186 w 322"/>
                <a:gd name="T79" fmla="*/ 474 h 782"/>
                <a:gd name="T80" fmla="*/ 202 w 322"/>
                <a:gd name="T81" fmla="*/ 482 h 782"/>
                <a:gd name="T82" fmla="*/ 230 w 322"/>
                <a:gd name="T83" fmla="*/ 526 h 782"/>
                <a:gd name="T84" fmla="*/ 244 w 322"/>
                <a:gd name="T85" fmla="*/ 602 h 782"/>
                <a:gd name="T86" fmla="*/ 256 w 322"/>
                <a:gd name="T87" fmla="*/ 622 h 782"/>
                <a:gd name="T88" fmla="*/ 282 w 322"/>
                <a:gd name="T89" fmla="*/ 676 h 782"/>
                <a:gd name="T90" fmla="*/ 284 w 322"/>
                <a:gd name="T91" fmla="*/ 712 h 782"/>
                <a:gd name="T92" fmla="*/ 280 w 322"/>
                <a:gd name="T93" fmla="*/ 746 h 782"/>
                <a:gd name="T94" fmla="*/ 288 w 322"/>
                <a:gd name="T95" fmla="*/ 774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22" h="782">
                  <a:moveTo>
                    <a:pt x="302" y="744"/>
                  </a:moveTo>
                  <a:lnTo>
                    <a:pt x="314" y="692"/>
                  </a:lnTo>
                  <a:lnTo>
                    <a:pt x="294" y="672"/>
                  </a:lnTo>
                  <a:lnTo>
                    <a:pt x="292" y="654"/>
                  </a:lnTo>
                  <a:lnTo>
                    <a:pt x="294" y="634"/>
                  </a:lnTo>
                  <a:lnTo>
                    <a:pt x="288" y="616"/>
                  </a:lnTo>
                  <a:lnTo>
                    <a:pt x="268" y="598"/>
                  </a:lnTo>
                  <a:lnTo>
                    <a:pt x="252" y="582"/>
                  </a:lnTo>
                  <a:lnTo>
                    <a:pt x="250" y="566"/>
                  </a:lnTo>
                  <a:lnTo>
                    <a:pt x="260" y="556"/>
                  </a:lnTo>
                  <a:lnTo>
                    <a:pt x="256" y="546"/>
                  </a:lnTo>
                  <a:lnTo>
                    <a:pt x="260" y="532"/>
                  </a:lnTo>
                  <a:lnTo>
                    <a:pt x="268" y="526"/>
                  </a:lnTo>
                  <a:lnTo>
                    <a:pt x="268" y="516"/>
                  </a:lnTo>
                  <a:lnTo>
                    <a:pt x="256" y="514"/>
                  </a:lnTo>
                  <a:lnTo>
                    <a:pt x="252" y="496"/>
                  </a:lnTo>
                  <a:lnTo>
                    <a:pt x="226" y="452"/>
                  </a:lnTo>
                  <a:lnTo>
                    <a:pt x="226" y="440"/>
                  </a:lnTo>
                  <a:lnTo>
                    <a:pt x="220" y="430"/>
                  </a:lnTo>
                  <a:lnTo>
                    <a:pt x="212" y="424"/>
                  </a:lnTo>
                  <a:lnTo>
                    <a:pt x="216" y="412"/>
                  </a:lnTo>
                  <a:lnTo>
                    <a:pt x="214" y="394"/>
                  </a:lnTo>
                  <a:lnTo>
                    <a:pt x="220" y="370"/>
                  </a:lnTo>
                  <a:lnTo>
                    <a:pt x="242" y="376"/>
                  </a:lnTo>
                  <a:lnTo>
                    <a:pt x="270" y="364"/>
                  </a:lnTo>
                  <a:lnTo>
                    <a:pt x="282" y="346"/>
                  </a:lnTo>
                  <a:lnTo>
                    <a:pt x="292" y="340"/>
                  </a:lnTo>
                  <a:lnTo>
                    <a:pt x="298" y="328"/>
                  </a:lnTo>
                  <a:lnTo>
                    <a:pt x="310" y="318"/>
                  </a:lnTo>
                  <a:lnTo>
                    <a:pt x="312" y="300"/>
                  </a:lnTo>
                  <a:lnTo>
                    <a:pt x="322" y="288"/>
                  </a:lnTo>
                  <a:lnTo>
                    <a:pt x="294" y="284"/>
                  </a:lnTo>
                  <a:lnTo>
                    <a:pt x="284" y="286"/>
                  </a:lnTo>
                  <a:lnTo>
                    <a:pt x="272" y="274"/>
                  </a:lnTo>
                  <a:lnTo>
                    <a:pt x="246" y="268"/>
                  </a:lnTo>
                  <a:lnTo>
                    <a:pt x="252" y="254"/>
                  </a:lnTo>
                  <a:lnTo>
                    <a:pt x="246" y="244"/>
                  </a:lnTo>
                  <a:lnTo>
                    <a:pt x="248" y="232"/>
                  </a:lnTo>
                  <a:lnTo>
                    <a:pt x="232" y="224"/>
                  </a:lnTo>
                  <a:lnTo>
                    <a:pt x="220" y="200"/>
                  </a:lnTo>
                  <a:lnTo>
                    <a:pt x="226" y="184"/>
                  </a:lnTo>
                  <a:lnTo>
                    <a:pt x="200" y="188"/>
                  </a:lnTo>
                  <a:lnTo>
                    <a:pt x="188" y="194"/>
                  </a:lnTo>
                  <a:lnTo>
                    <a:pt x="178" y="192"/>
                  </a:lnTo>
                  <a:lnTo>
                    <a:pt x="178" y="178"/>
                  </a:lnTo>
                  <a:lnTo>
                    <a:pt x="170" y="170"/>
                  </a:lnTo>
                  <a:lnTo>
                    <a:pt x="170" y="158"/>
                  </a:lnTo>
                  <a:lnTo>
                    <a:pt x="182" y="134"/>
                  </a:lnTo>
                  <a:lnTo>
                    <a:pt x="204" y="110"/>
                  </a:lnTo>
                  <a:lnTo>
                    <a:pt x="200" y="96"/>
                  </a:lnTo>
                  <a:lnTo>
                    <a:pt x="206" y="94"/>
                  </a:lnTo>
                  <a:lnTo>
                    <a:pt x="198" y="70"/>
                  </a:lnTo>
                  <a:lnTo>
                    <a:pt x="200" y="62"/>
                  </a:lnTo>
                  <a:lnTo>
                    <a:pt x="194" y="40"/>
                  </a:lnTo>
                  <a:lnTo>
                    <a:pt x="180" y="34"/>
                  </a:lnTo>
                  <a:lnTo>
                    <a:pt x="170" y="12"/>
                  </a:lnTo>
                  <a:lnTo>
                    <a:pt x="152" y="0"/>
                  </a:lnTo>
                  <a:lnTo>
                    <a:pt x="144" y="6"/>
                  </a:lnTo>
                  <a:lnTo>
                    <a:pt x="130" y="34"/>
                  </a:lnTo>
                  <a:lnTo>
                    <a:pt x="132" y="52"/>
                  </a:lnTo>
                  <a:lnTo>
                    <a:pt x="114" y="48"/>
                  </a:lnTo>
                  <a:lnTo>
                    <a:pt x="86" y="68"/>
                  </a:lnTo>
                  <a:lnTo>
                    <a:pt x="70" y="84"/>
                  </a:lnTo>
                  <a:lnTo>
                    <a:pt x="76" y="106"/>
                  </a:lnTo>
                  <a:lnTo>
                    <a:pt x="64" y="132"/>
                  </a:lnTo>
                  <a:lnTo>
                    <a:pt x="66" y="146"/>
                  </a:lnTo>
                  <a:lnTo>
                    <a:pt x="52" y="192"/>
                  </a:lnTo>
                  <a:lnTo>
                    <a:pt x="40" y="194"/>
                  </a:lnTo>
                  <a:lnTo>
                    <a:pt x="24" y="188"/>
                  </a:lnTo>
                  <a:lnTo>
                    <a:pt x="34" y="208"/>
                  </a:lnTo>
                  <a:lnTo>
                    <a:pt x="34" y="230"/>
                  </a:lnTo>
                  <a:lnTo>
                    <a:pt x="24" y="234"/>
                  </a:lnTo>
                  <a:lnTo>
                    <a:pt x="26" y="280"/>
                  </a:lnTo>
                  <a:lnTo>
                    <a:pt x="8" y="276"/>
                  </a:lnTo>
                  <a:lnTo>
                    <a:pt x="10" y="306"/>
                  </a:lnTo>
                  <a:lnTo>
                    <a:pt x="2" y="304"/>
                  </a:lnTo>
                  <a:lnTo>
                    <a:pt x="0" y="310"/>
                  </a:lnTo>
                  <a:lnTo>
                    <a:pt x="4" y="320"/>
                  </a:lnTo>
                  <a:lnTo>
                    <a:pt x="8" y="322"/>
                  </a:lnTo>
                  <a:lnTo>
                    <a:pt x="14" y="334"/>
                  </a:lnTo>
                  <a:lnTo>
                    <a:pt x="24" y="348"/>
                  </a:lnTo>
                  <a:lnTo>
                    <a:pt x="28" y="346"/>
                  </a:lnTo>
                  <a:lnTo>
                    <a:pt x="44" y="358"/>
                  </a:lnTo>
                  <a:lnTo>
                    <a:pt x="48" y="364"/>
                  </a:lnTo>
                  <a:lnTo>
                    <a:pt x="58" y="364"/>
                  </a:lnTo>
                  <a:lnTo>
                    <a:pt x="66" y="368"/>
                  </a:lnTo>
                  <a:lnTo>
                    <a:pt x="70" y="380"/>
                  </a:lnTo>
                  <a:lnTo>
                    <a:pt x="62" y="376"/>
                  </a:lnTo>
                  <a:lnTo>
                    <a:pt x="60" y="382"/>
                  </a:lnTo>
                  <a:lnTo>
                    <a:pt x="66" y="388"/>
                  </a:lnTo>
                  <a:lnTo>
                    <a:pt x="58" y="386"/>
                  </a:lnTo>
                  <a:lnTo>
                    <a:pt x="58" y="392"/>
                  </a:lnTo>
                  <a:lnTo>
                    <a:pt x="72" y="402"/>
                  </a:lnTo>
                  <a:lnTo>
                    <a:pt x="74" y="398"/>
                  </a:lnTo>
                  <a:lnTo>
                    <a:pt x="72" y="390"/>
                  </a:lnTo>
                  <a:lnTo>
                    <a:pt x="76" y="386"/>
                  </a:lnTo>
                  <a:lnTo>
                    <a:pt x="80" y="392"/>
                  </a:lnTo>
                  <a:lnTo>
                    <a:pt x="82" y="408"/>
                  </a:lnTo>
                  <a:lnTo>
                    <a:pt x="92" y="432"/>
                  </a:lnTo>
                  <a:lnTo>
                    <a:pt x="96" y="440"/>
                  </a:lnTo>
                  <a:lnTo>
                    <a:pt x="96" y="460"/>
                  </a:lnTo>
                  <a:lnTo>
                    <a:pt x="100" y="476"/>
                  </a:lnTo>
                  <a:lnTo>
                    <a:pt x="100" y="500"/>
                  </a:lnTo>
                  <a:lnTo>
                    <a:pt x="96" y="512"/>
                  </a:lnTo>
                  <a:lnTo>
                    <a:pt x="98" y="532"/>
                  </a:lnTo>
                  <a:lnTo>
                    <a:pt x="108" y="516"/>
                  </a:lnTo>
                  <a:lnTo>
                    <a:pt x="106" y="536"/>
                  </a:lnTo>
                  <a:lnTo>
                    <a:pt x="114" y="536"/>
                  </a:lnTo>
                  <a:lnTo>
                    <a:pt x="122" y="540"/>
                  </a:lnTo>
                  <a:lnTo>
                    <a:pt x="130" y="534"/>
                  </a:lnTo>
                  <a:lnTo>
                    <a:pt x="136" y="538"/>
                  </a:lnTo>
                  <a:lnTo>
                    <a:pt x="146" y="536"/>
                  </a:lnTo>
                  <a:lnTo>
                    <a:pt x="156" y="522"/>
                  </a:lnTo>
                  <a:lnTo>
                    <a:pt x="160" y="516"/>
                  </a:lnTo>
                  <a:lnTo>
                    <a:pt x="168" y="512"/>
                  </a:lnTo>
                  <a:lnTo>
                    <a:pt x="168" y="506"/>
                  </a:lnTo>
                  <a:lnTo>
                    <a:pt x="178" y="504"/>
                  </a:lnTo>
                  <a:lnTo>
                    <a:pt x="188" y="494"/>
                  </a:lnTo>
                  <a:lnTo>
                    <a:pt x="188" y="480"/>
                  </a:lnTo>
                  <a:lnTo>
                    <a:pt x="186" y="474"/>
                  </a:lnTo>
                  <a:lnTo>
                    <a:pt x="190" y="466"/>
                  </a:lnTo>
                  <a:lnTo>
                    <a:pt x="194" y="478"/>
                  </a:lnTo>
                  <a:lnTo>
                    <a:pt x="202" y="482"/>
                  </a:lnTo>
                  <a:lnTo>
                    <a:pt x="214" y="510"/>
                  </a:lnTo>
                  <a:lnTo>
                    <a:pt x="222" y="522"/>
                  </a:lnTo>
                  <a:lnTo>
                    <a:pt x="230" y="526"/>
                  </a:lnTo>
                  <a:lnTo>
                    <a:pt x="232" y="556"/>
                  </a:lnTo>
                  <a:lnTo>
                    <a:pt x="240" y="586"/>
                  </a:lnTo>
                  <a:lnTo>
                    <a:pt x="244" y="602"/>
                  </a:lnTo>
                  <a:lnTo>
                    <a:pt x="250" y="616"/>
                  </a:lnTo>
                  <a:lnTo>
                    <a:pt x="254" y="636"/>
                  </a:lnTo>
                  <a:lnTo>
                    <a:pt x="256" y="622"/>
                  </a:lnTo>
                  <a:lnTo>
                    <a:pt x="264" y="642"/>
                  </a:lnTo>
                  <a:lnTo>
                    <a:pt x="276" y="660"/>
                  </a:lnTo>
                  <a:lnTo>
                    <a:pt x="282" y="676"/>
                  </a:lnTo>
                  <a:lnTo>
                    <a:pt x="274" y="684"/>
                  </a:lnTo>
                  <a:lnTo>
                    <a:pt x="276" y="704"/>
                  </a:lnTo>
                  <a:lnTo>
                    <a:pt x="284" y="712"/>
                  </a:lnTo>
                  <a:lnTo>
                    <a:pt x="284" y="720"/>
                  </a:lnTo>
                  <a:lnTo>
                    <a:pt x="278" y="726"/>
                  </a:lnTo>
                  <a:lnTo>
                    <a:pt x="280" y="746"/>
                  </a:lnTo>
                  <a:lnTo>
                    <a:pt x="274" y="760"/>
                  </a:lnTo>
                  <a:lnTo>
                    <a:pt x="280" y="782"/>
                  </a:lnTo>
                  <a:lnTo>
                    <a:pt x="288" y="774"/>
                  </a:lnTo>
                  <a:lnTo>
                    <a:pt x="294" y="750"/>
                  </a:lnTo>
                  <a:lnTo>
                    <a:pt x="302" y="74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73" name="Freeform 798"/>
            <p:cNvSpPr>
              <a:spLocks/>
            </p:cNvSpPr>
            <p:nvPr/>
          </p:nvSpPr>
          <p:spPr bwMode="auto">
            <a:xfrm>
              <a:off x="6766331" y="1418047"/>
              <a:ext cx="246682" cy="239979"/>
            </a:xfrm>
            <a:custGeom>
              <a:avLst/>
              <a:gdLst>
                <a:gd name="T0" fmla="*/ 344 w 368"/>
                <a:gd name="T1" fmla="*/ 294 h 358"/>
                <a:gd name="T2" fmla="*/ 340 w 368"/>
                <a:gd name="T3" fmla="*/ 278 h 358"/>
                <a:gd name="T4" fmla="*/ 336 w 368"/>
                <a:gd name="T5" fmla="*/ 270 h 358"/>
                <a:gd name="T6" fmla="*/ 328 w 368"/>
                <a:gd name="T7" fmla="*/ 274 h 358"/>
                <a:gd name="T8" fmla="*/ 326 w 368"/>
                <a:gd name="T9" fmla="*/ 256 h 358"/>
                <a:gd name="T10" fmla="*/ 332 w 368"/>
                <a:gd name="T11" fmla="*/ 246 h 358"/>
                <a:gd name="T12" fmla="*/ 326 w 368"/>
                <a:gd name="T13" fmla="*/ 226 h 358"/>
                <a:gd name="T14" fmla="*/ 276 w 368"/>
                <a:gd name="T15" fmla="*/ 190 h 358"/>
                <a:gd name="T16" fmla="*/ 260 w 368"/>
                <a:gd name="T17" fmla="*/ 186 h 358"/>
                <a:gd name="T18" fmla="*/ 240 w 368"/>
                <a:gd name="T19" fmla="*/ 160 h 358"/>
                <a:gd name="T20" fmla="*/ 236 w 368"/>
                <a:gd name="T21" fmla="*/ 138 h 358"/>
                <a:gd name="T22" fmla="*/ 240 w 368"/>
                <a:gd name="T23" fmla="*/ 102 h 358"/>
                <a:gd name="T24" fmla="*/ 248 w 368"/>
                <a:gd name="T25" fmla="*/ 92 h 358"/>
                <a:gd name="T26" fmla="*/ 244 w 368"/>
                <a:gd name="T27" fmla="*/ 78 h 358"/>
                <a:gd name="T28" fmla="*/ 248 w 368"/>
                <a:gd name="T29" fmla="*/ 64 h 358"/>
                <a:gd name="T30" fmla="*/ 236 w 368"/>
                <a:gd name="T31" fmla="*/ 60 h 358"/>
                <a:gd name="T32" fmla="*/ 216 w 368"/>
                <a:gd name="T33" fmla="*/ 54 h 358"/>
                <a:gd name="T34" fmla="*/ 208 w 368"/>
                <a:gd name="T35" fmla="*/ 32 h 358"/>
                <a:gd name="T36" fmla="*/ 190 w 368"/>
                <a:gd name="T37" fmla="*/ 6 h 358"/>
                <a:gd name="T38" fmla="*/ 174 w 368"/>
                <a:gd name="T39" fmla="*/ 12 h 358"/>
                <a:gd name="T40" fmla="*/ 166 w 368"/>
                <a:gd name="T41" fmla="*/ 4 h 358"/>
                <a:gd name="T42" fmla="*/ 144 w 368"/>
                <a:gd name="T43" fmla="*/ 6 h 358"/>
                <a:gd name="T44" fmla="*/ 120 w 368"/>
                <a:gd name="T45" fmla="*/ 0 h 358"/>
                <a:gd name="T46" fmla="*/ 102 w 368"/>
                <a:gd name="T47" fmla="*/ 12 h 358"/>
                <a:gd name="T48" fmla="*/ 72 w 368"/>
                <a:gd name="T49" fmla="*/ 48 h 358"/>
                <a:gd name="T50" fmla="*/ 80 w 368"/>
                <a:gd name="T51" fmla="*/ 80 h 358"/>
                <a:gd name="T52" fmla="*/ 74 w 368"/>
                <a:gd name="T53" fmla="*/ 116 h 358"/>
                <a:gd name="T54" fmla="*/ 0 w 368"/>
                <a:gd name="T55" fmla="*/ 170 h 358"/>
                <a:gd name="T56" fmla="*/ 10 w 368"/>
                <a:gd name="T57" fmla="*/ 196 h 358"/>
                <a:gd name="T58" fmla="*/ 28 w 368"/>
                <a:gd name="T59" fmla="*/ 218 h 358"/>
                <a:gd name="T60" fmla="*/ 84 w 368"/>
                <a:gd name="T61" fmla="*/ 232 h 358"/>
                <a:gd name="T62" fmla="*/ 232 w 368"/>
                <a:gd name="T63" fmla="*/ 352 h 358"/>
                <a:gd name="T64" fmla="*/ 276 w 368"/>
                <a:gd name="T65" fmla="*/ 358 h 358"/>
                <a:gd name="T66" fmla="*/ 290 w 368"/>
                <a:gd name="T67" fmla="*/ 352 h 358"/>
                <a:gd name="T68" fmla="*/ 312 w 368"/>
                <a:gd name="T69" fmla="*/ 312 h 358"/>
                <a:gd name="T70" fmla="*/ 326 w 368"/>
                <a:gd name="T71" fmla="*/ 310 h 358"/>
                <a:gd name="T72" fmla="*/ 340 w 368"/>
                <a:gd name="T73" fmla="*/ 314 h 358"/>
                <a:gd name="T74" fmla="*/ 344 w 368"/>
                <a:gd name="T75" fmla="*/ 312 h 358"/>
                <a:gd name="T76" fmla="*/ 368 w 368"/>
                <a:gd name="T77" fmla="*/ 318 h 358"/>
                <a:gd name="T78" fmla="*/ 358 w 368"/>
                <a:gd name="T79" fmla="*/ 306 h 358"/>
                <a:gd name="T80" fmla="*/ 344 w 368"/>
                <a:gd name="T81" fmla="*/ 294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68" h="358">
                  <a:moveTo>
                    <a:pt x="344" y="294"/>
                  </a:moveTo>
                  <a:lnTo>
                    <a:pt x="340" y="278"/>
                  </a:lnTo>
                  <a:lnTo>
                    <a:pt x="336" y="270"/>
                  </a:lnTo>
                  <a:lnTo>
                    <a:pt x="328" y="274"/>
                  </a:lnTo>
                  <a:lnTo>
                    <a:pt x="326" y="256"/>
                  </a:lnTo>
                  <a:lnTo>
                    <a:pt x="332" y="246"/>
                  </a:lnTo>
                  <a:lnTo>
                    <a:pt x="326" y="226"/>
                  </a:lnTo>
                  <a:lnTo>
                    <a:pt x="276" y="190"/>
                  </a:lnTo>
                  <a:lnTo>
                    <a:pt x="260" y="186"/>
                  </a:lnTo>
                  <a:lnTo>
                    <a:pt x="240" y="160"/>
                  </a:lnTo>
                  <a:lnTo>
                    <a:pt x="236" y="138"/>
                  </a:lnTo>
                  <a:lnTo>
                    <a:pt x="240" y="102"/>
                  </a:lnTo>
                  <a:lnTo>
                    <a:pt x="248" y="92"/>
                  </a:lnTo>
                  <a:lnTo>
                    <a:pt x="244" y="78"/>
                  </a:lnTo>
                  <a:lnTo>
                    <a:pt x="248" y="64"/>
                  </a:lnTo>
                  <a:lnTo>
                    <a:pt x="236" y="60"/>
                  </a:lnTo>
                  <a:lnTo>
                    <a:pt x="216" y="54"/>
                  </a:lnTo>
                  <a:lnTo>
                    <a:pt x="208" y="32"/>
                  </a:lnTo>
                  <a:lnTo>
                    <a:pt x="190" y="6"/>
                  </a:lnTo>
                  <a:lnTo>
                    <a:pt x="174" y="12"/>
                  </a:lnTo>
                  <a:lnTo>
                    <a:pt x="166" y="4"/>
                  </a:lnTo>
                  <a:lnTo>
                    <a:pt x="144" y="6"/>
                  </a:lnTo>
                  <a:lnTo>
                    <a:pt x="120" y="0"/>
                  </a:lnTo>
                  <a:lnTo>
                    <a:pt x="102" y="12"/>
                  </a:lnTo>
                  <a:lnTo>
                    <a:pt x="72" y="48"/>
                  </a:lnTo>
                  <a:lnTo>
                    <a:pt x="80" y="80"/>
                  </a:lnTo>
                  <a:lnTo>
                    <a:pt x="74" y="116"/>
                  </a:lnTo>
                  <a:lnTo>
                    <a:pt x="0" y="170"/>
                  </a:lnTo>
                  <a:lnTo>
                    <a:pt x="10" y="196"/>
                  </a:lnTo>
                  <a:lnTo>
                    <a:pt x="28" y="218"/>
                  </a:lnTo>
                  <a:lnTo>
                    <a:pt x="84" y="232"/>
                  </a:lnTo>
                  <a:lnTo>
                    <a:pt x="232" y="352"/>
                  </a:lnTo>
                  <a:lnTo>
                    <a:pt x="276" y="358"/>
                  </a:lnTo>
                  <a:lnTo>
                    <a:pt x="290" y="352"/>
                  </a:lnTo>
                  <a:lnTo>
                    <a:pt x="312" y="312"/>
                  </a:lnTo>
                  <a:lnTo>
                    <a:pt x="326" y="310"/>
                  </a:lnTo>
                  <a:lnTo>
                    <a:pt x="340" y="314"/>
                  </a:lnTo>
                  <a:lnTo>
                    <a:pt x="344" y="312"/>
                  </a:lnTo>
                  <a:lnTo>
                    <a:pt x="368" y="318"/>
                  </a:lnTo>
                  <a:lnTo>
                    <a:pt x="358" y="306"/>
                  </a:lnTo>
                  <a:lnTo>
                    <a:pt x="344" y="29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74" name="Freeform 799"/>
            <p:cNvSpPr>
              <a:spLocks/>
            </p:cNvSpPr>
            <p:nvPr/>
          </p:nvSpPr>
          <p:spPr bwMode="auto">
            <a:xfrm>
              <a:off x="6960726" y="1625850"/>
              <a:ext cx="49605" cy="46923"/>
            </a:xfrm>
            <a:custGeom>
              <a:avLst/>
              <a:gdLst>
                <a:gd name="T0" fmla="*/ 22 w 74"/>
                <a:gd name="T1" fmla="*/ 2 h 70"/>
                <a:gd name="T2" fmla="*/ 0 w 74"/>
                <a:gd name="T3" fmla="*/ 42 h 70"/>
                <a:gd name="T4" fmla="*/ 28 w 74"/>
                <a:gd name="T5" fmla="*/ 50 h 70"/>
                <a:gd name="T6" fmla="*/ 48 w 74"/>
                <a:gd name="T7" fmla="*/ 70 h 70"/>
                <a:gd name="T8" fmla="*/ 74 w 74"/>
                <a:gd name="T9" fmla="*/ 68 h 70"/>
                <a:gd name="T10" fmla="*/ 58 w 74"/>
                <a:gd name="T11" fmla="*/ 42 h 70"/>
                <a:gd name="T12" fmla="*/ 52 w 74"/>
                <a:gd name="T13" fmla="*/ 40 h 70"/>
                <a:gd name="T14" fmla="*/ 42 w 74"/>
                <a:gd name="T15" fmla="*/ 44 h 70"/>
                <a:gd name="T16" fmla="*/ 40 w 74"/>
                <a:gd name="T17" fmla="*/ 38 h 70"/>
                <a:gd name="T18" fmla="*/ 52 w 74"/>
                <a:gd name="T19" fmla="*/ 26 h 70"/>
                <a:gd name="T20" fmla="*/ 70 w 74"/>
                <a:gd name="T21" fmla="*/ 24 h 70"/>
                <a:gd name="T22" fmla="*/ 72 w 74"/>
                <a:gd name="T23" fmla="*/ 20 h 70"/>
                <a:gd name="T24" fmla="*/ 68 w 74"/>
                <a:gd name="T25" fmla="*/ 14 h 70"/>
                <a:gd name="T26" fmla="*/ 50 w 74"/>
                <a:gd name="T27" fmla="*/ 4 h 70"/>
                <a:gd name="T28" fmla="*/ 36 w 74"/>
                <a:gd name="T29" fmla="*/ 0 h 70"/>
                <a:gd name="T30" fmla="*/ 22 w 74"/>
                <a:gd name="T31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4" h="70">
                  <a:moveTo>
                    <a:pt x="22" y="2"/>
                  </a:moveTo>
                  <a:lnTo>
                    <a:pt x="0" y="42"/>
                  </a:lnTo>
                  <a:lnTo>
                    <a:pt x="28" y="50"/>
                  </a:lnTo>
                  <a:lnTo>
                    <a:pt x="48" y="70"/>
                  </a:lnTo>
                  <a:lnTo>
                    <a:pt x="74" y="68"/>
                  </a:lnTo>
                  <a:lnTo>
                    <a:pt x="58" y="42"/>
                  </a:lnTo>
                  <a:lnTo>
                    <a:pt x="52" y="40"/>
                  </a:lnTo>
                  <a:lnTo>
                    <a:pt x="42" y="44"/>
                  </a:lnTo>
                  <a:lnTo>
                    <a:pt x="40" y="38"/>
                  </a:lnTo>
                  <a:lnTo>
                    <a:pt x="52" y="26"/>
                  </a:lnTo>
                  <a:lnTo>
                    <a:pt x="70" y="24"/>
                  </a:lnTo>
                  <a:lnTo>
                    <a:pt x="72" y="20"/>
                  </a:lnTo>
                  <a:lnTo>
                    <a:pt x="68" y="14"/>
                  </a:lnTo>
                  <a:lnTo>
                    <a:pt x="50" y="4"/>
                  </a:lnTo>
                  <a:lnTo>
                    <a:pt x="36" y="0"/>
                  </a:lnTo>
                  <a:lnTo>
                    <a:pt x="22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75" name="Freeform 800"/>
            <p:cNvSpPr>
              <a:spLocks/>
            </p:cNvSpPr>
            <p:nvPr/>
          </p:nvSpPr>
          <p:spPr bwMode="auto">
            <a:xfrm>
              <a:off x="6864199" y="2010620"/>
              <a:ext cx="5363" cy="6703"/>
            </a:xfrm>
            <a:custGeom>
              <a:avLst/>
              <a:gdLst>
                <a:gd name="T0" fmla="*/ 0 w 8"/>
                <a:gd name="T1" fmla="*/ 10 h 10"/>
                <a:gd name="T2" fmla="*/ 0 w 8"/>
                <a:gd name="T3" fmla="*/ 4 h 10"/>
                <a:gd name="T4" fmla="*/ 4 w 8"/>
                <a:gd name="T5" fmla="*/ 0 h 10"/>
                <a:gd name="T6" fmla="*/ 8 w 8"/>
                <a:gd name="T7" fmla="*/ 8 h 10"/>
                <a:gd name="T8" fmla="*/ 0 w 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8" y="8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76" name="Freeform 801"/>
            <p:cNvSpPr>
              <a:spLocks/>
            </p:cNvSpPr>
            <p:nvPr/>
          </p:nvSpPr>
          <p:spPr bwMode="auto">
            <a:xfrm>
              <a:off x="6857496" y="2014642"/>
              <a:ext cx="18769" cy="10726"/>
            </a:xfrm>
            <a:custGeom>
              <a:avLst/>
              <a:gdLst>
                <a:gd name="T0" fmla="*/ 2 w 28"/>
                <a:gd name="T1" fmla="*/ 0 h 16"/>
                <a:gd name="T2" fmla="*/ 14 w 28"/>
                <a:gd name="T3" fmla="*/ 10 h 16"/>
                <a:gd name="T4" fmla="*/ 28 w 28"/>
                <a:gd name="T5" fmla="*/ 4 h 16"/>
                <a:gd name="T6" fmla="*/ 28 w 28"/>
                <a:gd name="T7" fmla="*/ 12 h 16"/>
                <a:gd name="T8" fmla="*/ 16 w 28"/>
                <a:gd name="T9" fmla="*/ 16 h 16"/>
                <a:gd name="T10" fmla="*/ 0 w 28"/>
                <a:gd name="T11" fmla="*/ 4 h 16"/>
                <a:gd name="T12" fmla="*/ 2 w 28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6">
                  <a:moveTo>
                    <a:pt x="2" y="0"/>
                  </a:moveTo>
                  <a:lnTo>
                    <a:pt x="14" y="10"/>
                  </a:lnTo>
                  <a:lnTo>
                    <a:pt x="28" y="4"/>
                  </a:lnTo>
                  <a:lnTo>
                    <a:pt x="28" y="12"/>
                  </a:lnTo>
                  <a:lnTo>
                    <a:pt x="16" y="16"/>
                  </a:lnTo>
                  <a:lnTo>
                    <a:pt x="0" y="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77" name="Freeform 802"/>
            <p:cNvSpPr>
              <a:spLocks/>
            </p:cNvSpPr>
            <p:nvPr/>
          </p:nvSpPr>
          <p:spPr bwMode="auto">
            <a:xfrm>
              <a:off x="6876265" y="2056202"/>
              <a:ext cx="2681" cy="4022"/>
            </a:xfrm>
            <a:custGeom>
              <a:avLst/>
              <a:gdLst>
                <a:gd name="T0" fmla="*/ 0 w 4"/>
                <a:gd name="T1" fmla="*/ 4 h 6"/>
                <a:gd name="T2" fmla="*/ 2 w 4"/>
                <a:gd name="T3" fmla="*/ 0 h 6"/>
                <a:gd name="T4" fmla="*/ 4 w 4"/>
                <a:gd name="T5" fmla="*/ 0 h 6"/>
                <a:gd name="T6" fmla="*/ 4 w 4"/>
                <a:gd name="T7" fmla="*/ 6 h 6"/>
                <a:gd name="T8" fmla="*/ 0 w 4"/>
                <a:gd name="T9" fmla="*/ 6 h 6"/>
                <a:gd name="T10" fmla="*/ 0 w 4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6">
                  <a:moveTo>
                    <a:pt x="0" y="4"/>
                  </a:moveTo>
                  <a:lnTo>
                    <a:pt x="2" y="0"/>
                  </a:lnTo>
                  <a:lnTo>
                    <a:pt x="4" y="0"/>
                  </a:lnTo>
                  <a:lnTo>
                    <a:pt x="4" y="6"/>
                  </a:lnTo>
                  <a:lnTo>
                    <a:pt x="0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78" name="Freeform 803"/>
            <p:cNvSpPr>
              <a:spLocks/>
            </p:cNvSpPr>
            <p:nvPr/>
          </p:nvSpPr>
          <p:spPr bwMode="auto">
            <a:xfrm>
              <a:off x="6892354" y="2091060"/>
              <a:ext cx="4022" cy="2681"/>
            </a:xfrm>
            <a:custGeom>
              <a:avLst/>
              <a:gdLst>
                <a:gd name="T0" fmla="*/ 0 w 6"/>
                <a:gd name="T1" fmla="*/ 4 h 4"/>
                <a:gd name="T2" fmla="*/ 4 w 6"/>
                <a:gd name="T3" fmla="*/ 0 h 4"/>
                <a:gd name="T4" fmla="*/ 6 w 6"/>
                <a:gd name="T5" fmla="*/ 0 h 4"/>
                <a:gd name="T6" fmla="*/ 6 w 6"/>
                <a:gd name="T7" fmla="*/ 4 h 4"/>
                <a:gd name="T8" fmla="*/ 2 w 6"/>
                <a:gd name="T9" fmla="*/ 4 h 4"/>
                <a:gd name="T10" fmla="*/ 0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4" y="0"/>
                  </a:lnTo>
                  <a:lnTo>
                    <a:pt x="6" y="0"/>
                  </a:lnTo>
                  <a:lnTo>
                    <a:pt x="6" y="4"/>
                  </a:lnTo>
                  <a:lnTo>
                    <a:pt x="2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79" name="Freeform 804"/>
            <p:cNvSpPr>
              <a:spLocks/>
            </p:cNvSpPr>
            <p:nvPr/>
          </p:nvSpPr>
          <p:spPr bwMode="auto">
            <a:xfrm>
              <a:off x="7130991" y="2143345"/>
              <a:ext cx="8044" cy="2681"/>
            </a:xfrm>
            <a:custGeom>
              <a:avLst/>
              <a:gdLst>
                <a:gd name="T0" fmla="*/ 0 w 12"/>
                <a:gd name="T1" fmla="*/ 2 h 4"/>
                <a:gd name="T2" fmla="*/ 2 w 12"/>
                <a:gd name="T3" fmla="*/ 4 h 4"/>
                <a:gd name="T4" fmla="*/ 12 w 12"/>
                <a:gd name="T5" fmla="*/ 0 h 4"/>
                <a:gd name="T6" fmla="*/ 0 w 12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2"/>
                  </a:moveTo>
                  <a:lnTo>
                    <a:pt x="2" y="4"/>
                  </a:lnTo>
                  <a:lnTo>
                    <a:pt x="1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80" name="Freeform 805"/>
            <p:cNvSpPr>
              <a:spLocks/>
            </p:cNvSpPr>
            <p:nvPr/>
          </p:nvSpPr>
          <p:spPr bwMode="auto">
            <a:xfrm>
              <a:off x="6675167" y="1564180"/>
              <a:ext cx="526880" cy="458506"/>
            </a:xfrm>
            <a:custGeom>
              <a:avLst/>
              <a:gdLst>
                <a:gd name="T0" fmla="*/ 426 w 786"/>
                <a:gd name="T1" fmla="*/ 134 h 684"/>
                <a:gd name="T2" fmla="*/ 368 w 786"/>
                <a:gd name="T3" fmla="*/ 134 h 684"/>
                <a:gd name="T4" fmla="*/ 164 w 786"/>
                <a:gd name="T5" fmla="*/ 0 h 684"/>
                <a:gd name="T6" fmla="*/ 80 w 786"/>
                <a:gd name="T7" fmla="*/ 32 h 684"/>
                <a:gd name="T8" fmla="*/ 106 w 786"/>
                <a:gd name="T9" fmla="*/ 76 h 684"/>
                <a:gd name="T10" fmla="*/ 74 w 786"/>
                <a:gd name="T11" fmla="*/ 104 h 684"/>
                <a:gd name="T12" fmla="*/ 40 w 786"/>
                <a:gd name="T13" fmla="*/ 136 h 684"/>
                <a:gd name="T14" fmla="*/ 10 w 786"/>
                <a:gd name="T15" fmla="*/ 126 h 684"/>
                <a:gd name="T16" fmla="*/ 0 w 786"/>
                <a:gd name="T17" fmla="*/ 182 h 684"/>
                <a:gd name="T18" fmla="*/ 26 w 786"/>
                <a:gd name="T19" fmla="*/ 190 h 684"/>
                <a:gd name="T20" fmla="*/ 72 w 786"/>
                <a:gd name="T21" fmla="*/ 268 h 684"/>
                <a:gd name="T22" fmla="*/ 80 w 786"/>
                <a:gd name="T23" fmla="*/ 284 h 684"/>
                <a:gd name="T24" fmla="*/ 102 w 786"/>
                <a:gd name="T25" fmla="*/ 306 h 684"/>
                <a:gd name="T26" fmla="*/ 102 w 786"/>
                <a:gd name="T27" fmla="*/ 332 h 684"/>
                <a:gd name="T28" fmla="*/ 118 w 786"/>
                <a:gd name="T29" fmla="*/ 348 h 684"/>
                <a:gd name="T30" fmla="*/ 166 w 786"/>
                <a:gd name="T31" fmla="*/ 406 h 684"/>
                <a:gd name="T32" fmla="*/ 170 w 786"/>
                <a:gd name="T33" fmla="*/ 446 h 684"/>
                <a:gd name="T34" fmla="*/ 190 w 786"/>
                <a:gd name="T35" fmla="*/ 494 h 684"/>
                <a:gd name="T36" fmla="*/ 214 w 786"/>
                <a:gd name="T37" fmla="*/ 516 h 684"/>
                <a:gd name="T38" fmla="*/ 234 w 786"/>
                <a:gd name="T39" fmla="*/ 538 h 684"/>
                <a:gd name="T40" fmla="*/ 242 w 786"/>
                <a:gd name="T41" fmla="*/ 552 h 684"/>
                <a:gd name="T42" fmla="*/ 272 w 786"/>
                <a:gd name="T43" fmla="*/ 602 h 684"/>
                <a:gd name="T44" fmla="*/ 306 w 786"/>
                <a:gd name="T45" fmla="*/ 648 h 684"/>
                <a:gd name="T46" fmla="*/ 320 w 786"/>
                <a:gd name="T47" fmla="*/ 684 h 684"/>
                <a:gd name="T48" fmla="*/ 336 w 786"/>
                <a:gd name="T49" fmla="*/ 670 h 684"/>
                <a:gd name="T50" fmla="*/ 338 w 786"/>
                <a:gd name="T51" fmla="*/ 650 h 684"/>
                <a:gd name="T52" fmla="*/ 344 w 786"/>
                <a:gd name="T53" fmla="*/ 622 h 684"/>
                <a:gd name="T54" fmla="*/ 386 w 786"/>
                <a:gd name="T55" fmla="*/ 632 h 684"/>
                <a:gd name="T56" fmla="*/ 474 w 786"/>
                <a:gd name="T57" fmla="*/ 640 h 684"/>
                <a:gd name="T58" fmla="*/ 500 w 786"/>
                <a:gd name="T59" fmla="*/ 648 h 684"/>
                <a:gd name="T60" fmla="*/ 526 w 786"/>
                <a:gd name="T61" fmla="*/ 604 h 684"/>
                <a:gd name="T62" fmla="*/ 662 w 786"/>
                <a:gd name="T63" fmla="*/ 570 h 684"/>
                <a:gd name="T64" fmla="*/ 786 w 786"/>
                <a:gd name="T65" fmla="*/ 442 h 684"/>
                <a:gd name="T66" fmla="*/ 756 w 786"/>
                <a:gd name="T67" fmla="*/ 420 h 684"/>
                <a:gd name="T68" fmla="*/ 640 w 786"/>
                <a:gd name="T69" fmla="*/ 394 h 684"/>
                <a:gd name="T70" fmla="*/ 624 w 786"/>
                <a:gd name="T71" fmla="*/ 334 h 684"/>
                <a:gd name="T72" fmla="*/ 598 w 786"/>
                <a:gd name="T73" fmla="*/ 312 h 684"/>
                <a:gd name="T74" fmla="*/ 576 w 786"/>
                <a:gd name="T75" fmla="*/ 284 h 684"/>
                <a:gd name="T76" fmla="*/ 572 w 786"/>
                <a:gd name="T77" fmla="*/ 246 h 684"/>
                <a:gd name="T78" fmla="*/ 542 w 786"/>
                <a:gd name="T79" fmla="*/ 218 h 684"/>
                <a:gd name="T80" fmla="*/ 520 w 786"/>
                <a:gd name="T81" fmla="*/ 196 h 684"/>
                <a:gd name="T82" fmla="*/ 500 w 786"/>
                <a:gd name="T83" fmla="*/ 160 h 684"/>
                <a:gd name="T84" fmla="*/ 454 w 786"/>
                <a:gd name="T85" fmla="*/ 142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6" h="684">
                  <a:moveTo>
                    <a:pt x="454" y="142"/>
                  </a:moveTo>
                  <a:lnTo>
                    <a:pt x="426" y="134"/>
                  </a:lnTo>
                  <a:lnTo>
                    <a:pt x="412" y="140"/>
                  </a:lnTo>
                  <a:lnTo>
                    <a:pt x="368" y="134"/>
                  </a:lnTo>
                  <a:lnTo>
                    <a:pt x="220" y="14"/>
                  </a:lnTo>
                  <a:lnTo>
                    <a:pt x="164" y="0"/>
                  </a:lnTo>
                  <a:lnTo>
                    <a:pt x="114" y="24"/>
                  </a:lnTo>
                  <a:lnTo>
                    <a:pt x="80" y="32"/>
                  </a:lnTo>
                  <a:lnTo>
                    <a:pt x="78" y="42"/>
                  </a:lnTo>
                  <a:lnTo>
                    <a:pt x="106" y="76"/>
                  </a:lnTo>
                  <a:lnTo>
                    <a:pt x="92" y="98"/>
                  </a:lnTo>
                  <a:lnTo>
                    <a:pt x="74" y="104"/>
                  </a:lnTo>
                  <a:lnTo>
                    <a:pt x="60" y="118"/>
                  </a:lnTo>
                  <a:lnTo>
                    <a:pt x="40" y="136"/>
                  </a:lnTo>
                  <a:lnTo>
                    <a:pt x="24" y="130"/>
                  </a:lnTo>
                  <a:lnTo>
                    <a:pt x="10" y="126"/>
                  </a:lnTo>
                  <a:lnTo>
                    <a:pt x="8" y="140"/>
                  </a:lnTo>
                  <a:lnTo>
                    <a:pt x="0" y="182"/>
                  </a:lnTo>
                  <a:lnTo>
                    <a:pt x="16" y="184"/>
                  </a:lnTo>
                  <a:lnTo>
                    <a:pt x="26" y="190"/>
                  </a:lnTo>
                  <a:lnTo>
                    <a:pt x="50" y="234"/>
                  </a:lnTo>
                  <a:lnTo>
                    <a:pt x="72" y="268"/>
                  </a:lnTo>
                  <a:lnTo>
                    <a:pt x="74" y="268"/>
                  </a:lnTo>
                  <a:lnTo>
                    <a:pt x="80" y="284"/>
                  </a:lnTo>
                  <a:lnTo>
                    <a:pt x="92" y="298"/>
                  </a:lnTo>
                  <a:lnTo>
                    <a:pt x="102" y="306"/>
                  </a:lnTo>
                  <a:lnTo>
                    <a:pt x="108" y="320"/>
                  </a:lnTo>
                  <a:lnTo>
                    <a:pt x="102" y="332"/>
                  </a:lnTo>
                  <a:lnTo>
                    <a:pt x="106" y="340"/>
                  </a:lnTo>
                  <a:lnTo>
                    <a:pt x="118" y="348"/>
                  </a:lnTo>
                  <a:lnTo>
                    <a:pt x="156" y="376"/>
                  </a:lnTo>
                  <a:lnTo>
                    <a:pt x="166" y="406"/>
                  </a:lnTo>
                  <a:lnTo>
                    <a:pt x="180" y="432"/>
                  </a:lnTo>
                  <a:lnTo>
                    <a:pt x="170" y="446"/>
                  </a:lnTo>
                  <a:lnTo>
                    <a:pt x="172" y="468"/>
                  </a:lnTo>
                  <a:lnTo>
                    <a:pt x="190" y="494"/>
                  </a:lnTo>
                  <a:lnTo>
                    <a:pt x="198" y="510"/>
                  </a:lnTo>
                  <a:lnTo>
                    <a:pt x="214" y="516"/>
                  </a:lnTo>
                  <a:lnTo>
                    <a:pt x="228" y="524"/>
                  </a:lnTo>
                  <a:lnTo>
                    <a:pt x="234" y="538"/>
                  </a:lnTo>
                  <a:lnTo>
                    <a:pt x="238" y="540"/>
                  </a:lnTo>
                  <a:lnTo>
                    <a:pt x="242" y="552"/>
                  </a:lnTo>
                  <a:lnTo>
                    <a:pt x="264" y="588"/>
                  </a:lnTo>
                  <a:lnTo>
                    <a:pt x="272" y="602"/>
                  </a:lnTo>
                  <a:lnTo>
                    <a:pt x="286" y="622"/>
                  </a:lnTo>
                  <a:lnTo>
                    <a:pt x="306" y="648"/>
                  </a:lnTo>
                  <a:lnTo>
                    <a:pt x="314" y="668"/>
                  </a:lnTo>
                  <a:lnTo>
                    <a:pt x="320" y="684"/>
                  </a:lnTo>
                  <a:lnTo>
                    <a:pt x="332" y="676"/>
                  </a:lnTo>
                  <a:lnTo>
                    <a:pt x="336" y="670"/>
                  </a:lnTo>
                  <a:lnTo>
                    <a:pt x="334" y="662"/>
                  </a:lnTo>
                  <a:lnTo>
                    <a:pt x="338" y="650"/>
                  </a:lnTo>
                  <a:lnTo>
                    <a:pt x="338" y="638"/>
                  </a:lnTo>
                  <a:lnTo>
                    <a:pt x="344" y="622"/>
                  </a:lnTo>
                  <a:lnTo>
                    <a:pt x="360" y="634"/>
                  </a:lnTo>
                  <a:lnTo>
                    <a:pt x="386" y="632"/>
                  </a:lnTo>
                  <a:lnTo>
                    <a:pt x="448" y="638"/>
                  </a:lnTo>
                  <a:lnTo>
                    <a:pt x="474" y="640"/>
                  </a:lnTo>
                  <a:lnTo>
                    <a:pt x="484" y="656"/>
                  </a:lnTo>
                  <a:lnTo>
                    <a:pt x="500" y="648"/>
                  </a:lnTo>
                  <a:lnTo>
                    <a:pt x="510" y="628"/>
                  </a:lnTo>
                  <a:lnTo>
                    <a:pt x="526" y="604"/>
                  </a:lnTo>
                  <a:lnTo>
                    <a:pt x="560" y="586"/>
                  </a:lnTo>
                  <a:lnTo>
                    <a:pt x="662" y="570"/>
                  </a:lnTo>
                  <a:lnTo>
                    <a:pt x="768" y="526"/>
                  </a:lnTo>
                  <a:lnTo>
                    <a:pt x="786" y="442"/>
                  </a:lnTo>
                  <a:lnTo>
                    <a:pt x="768" y="410"/>
                  </a:lnTo>
                  <a:lnTo>
                    <a:pt x="756" y="420"/>
                  </a:lnTo>
                  <a:lnTo>
                    <a:pt x="654" y="398"/>
                  </a:lnTo>
                  <a:lnTo>
                    <a:pt x="640" y="394"/>
                  </a:lnTo>
                  <a:lnTo>
                    <a:pt x="624" y="346"/>
                  </a:lnTo>
                  <a:lnTo>
                    <a:pt x="624" y="334"/>
                  </a:lnTo>
                  <a:lnTo>
                    <a:pt x="606" y="332"/>
                  </a:lnTo>
                  <a:lnTo>
                    <a:pt x="598" y="312"/>
                  </a:lnTo>
                  <a:lnTo>
                    <a:pt x="590" y="300"/>
                  </a:lnTo>
                  <a:lnTo>
                    <a:pt x="576" y="284"/>
                  </a:lnTo>
                  <a:lnTo>
                    <a:pt x="570" y="268"/>
                  </a:lnTo>
                  <a:lnTo>
                    <a:pt x="572" y="246"/>
                  </a:lnTo>
                  <a:lnTo>
                    <a:pt x="554" y="222"/>
                  </a:lnTo>
                  <a:lnTo>
                    <a:pt x="542" y="218"/>
                  </a:lnTo>
                  <a:lnTo>
                    <a:pt x="532" y="204"/>
                  </a:lnTo>
                  <a:lnTo>
                    <a:pt x="520" y="196"/>
                  </a:lnTo>
                  <a:lnTo>
                    <a:pt x="512" y="178"/>
                  </a:lnTo>
                  <a:lnTo>
                    <a:pt x="500" y="160"/>
                  </a:lnTo>
                  <a:lnTo>
                    <a:pt x="474" y="162"/>
                  </a:lnTo>
                  <a:lnTo>
                    <a:pt x="454" y="14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81" name="Freeform 806"/>
            <p:cNvSpPr>
              <a:spLocks/>
            </p:cNvSpPr>
            <p:nvPr/>
          </p:nvSpPr>
          <p:spPr bwMode="auto">
            <a:xfrm>
              <a:off x="7814728" y="2225126"/>
              <a:ext cx="6703" cy="4022"/>
            </a:xfrm>
            <a:custGeom>
              <a:avLst/>
              <a:gdLst>
                <a:gd name="T0" fmla="*/ 0 w 10"/>
                <a:gd name="T1" fmla="*/ 4 h 6"/>
                <a:gd name="T2" fmla="*/ 10 w 10"/>
                <a:gd name="T3" fmla="*/ 6 h 6"/>
                <a:gd name="T4" fmla="*/ 4 w 10"/>
                <a:gd name="T5" fmla="*/ 0 h 6"/>
                <a:gd name="T6" fmla="*/ 0 w 10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0" y="4"/>
                  </a:moveTo>
                  <a:lnTo>
                    <a:pt x="10" y="6"/>
                  </a:lnTo>
                  <a:lnTo>
                    <a:pt x="4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82" name="Freeform 807"/>
            <p:cNvSpPr>
              <a:spLocks/>
            </p:cNvSpPr>
            <p:nvPr/>
          </p:nvSpPr>
          <p:spPr bwMode="auto">
            <a:xfrm>
              <a:off x="8147213" y="2099103"/>
              <a:ext cx="6703" cy="16089"/>
            </a:xfrm>
            <a:custGeom>
              <a:avLst/>
              <a:gdLst>
                <a:gd name="T0" fmla="*/ 10 w 10"/>
                <a:gd name="T1" fmla="*/ 0 h 24"/>
                <a:gd name="T2" fmla="*/ 8 w 10"/>
                <a:gd name="T3" fmla="*/ 0 h 24"/>
                <a:gd name="T4" fmla="*/ 0 w 10"/>
                <a:gd name="T5" fmla="*/ 12 h 24"/>
                <a:gd name="T6" fmla="*/ 0 w 10"/>
                <a:gd name="T7" fmla="*/ 24 h 24"/>
                <a:gd name="T8" fmla="*/ 10 w 10"/>
                <a:gd name="T9" fmla="*/ 22 h 24"/>
                <a:gd name="T10" fmla="*/ 10 w 1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4">
                  <a:moveTo>
                    <a:pt x="10" y="0"/>
                  </a:moveTo>
                  <a:lnTo>
                    <a:pt x="8" y="0"/>
                  </a:lnTo>
                  <a:lnTo>
                    <a:pt x="0" y="12"/>
                  </a:lnTo>
                  <a:lnTo>
                    <a:pt x="0" y="24"/>
                  </a:lnTo>
                  <a:lnTo>
                    <a:pt x="10" y="22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83" name="Freeform 808"/>
            <p:cNvSpPr>
              <a:spLocks/>
            </p:cNvSpPr>
            <p:nvPr/>
          </p:nvSpPr>
          <p:spPr bwMode="auto">
            <a:xfrm>
              <a:off x="8144531" y="2117873"/>
              <a:ext cx="9385" cy="25473"/>
            </a:xfrm>
            <a:custGeom>
              <a:avLst/>
              <a:gdLst>
                <a:gd name="T0" fmla="*/ 14 w 14"/>
                <a:gd name="T1" fmla="*/ 8 h 38"/>
                <a:gd name="T2" fmla="*/ 12 w 14"/>
                <a:gd name="T3" fmla="*/ 0 h 38"/>
                <a:gd name="T4" fmla="*/ 0 w 14"/>
                <a:gd name="T5" fmla="*/ 6 h 38"/>
                <a:gd name="T6" fmla="*/ 2 w 14"/>
                <a:gd name="T7" fmla="*/ 24 h 38"/>
                <a:gd name="T8" fmla="*/ 10 w 14"/>
                <a:gd name="T9" fmla="*/ 38 h 38"/>
                <a:gd name="T10" fmla="*/ 12 w 14"/>
                <a:gd name="T11" fmla="*/ 20 h 38"/>
                <a:gd name="T12" fmla="*/ 14 w 14"/>
                <a:gd name="T13" fmla="*/ 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38">
                  <a:moveTo>
                    <a:pt x="14" y="8"/>
                  </a:moveTo>
                  <a:lnTo>
                    <a:pt x="12" y="0"/>
                  </a:lnTo>
                  <a:lnTo>
                    <a:pt x="0" y="6"/>
                  </a:lnTo>
                  <a:lnTo>
                    <a:pt x="2" y="24"/>
                  </a:lnTo>
                  <a:lnTo>
                    <a:pt x="10" y="38"/>
                  </a:lnTo>
                  <a:lnTo>
                    <a:pt x="12" y="20"/>
                  </a:lnTo>
                  <a:lnTo>
                    <a:pt x="14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84" name="Freeform 810"/>
            <p:cNvSpPr>
              <a:spLocks/>
            </p:cNvSpPr>
            <p:nvPr/>
          </p:nvSpPr>
          <p:spPr bwMode="auto">
            <a:xfrm>
              <a:off x="8143192" y="2144686"/>
              <a:ext cx="6703" cy="21450"/>
            </a:xfrm>
            <a:custGeom>
              <a:avLst/>
              <a:gdLst>
                <a:gd name="T0" fmla="*/ 10 w 10"/>
                <a:gd name="T1" fmla="*/ 32 h 32"/>
                <a:gd name="T2" fmla="*/ 10 w 10"/>
                <a:gd name="T3" fmla="*/ 16 h 32"/>
                <a:gd name="T4" fmla="*/ 10 w 10"/>
                <a:gd name="T5" fmla="*/ 4 h 32"/>
                <a:gd name="T6" fmla="*/ 4 w 10"/>
                <a:gd name="T7" fmla="*/ 0 h 32"/>
                <a:gd name="T8" fmla="*/ 0 w 10"/>
                <a:gd name="T9" fmla="*/ 12 h 32"/>
                <a:gd name="T10" fmla="*/ 6 w 10"/>
                <a:gd name="T11" fmla="*/ 32 h 32"/>
                <a:gd name="T12" fmla="*/ 10 w 10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2">
                  <a:moveTo>
                    <a:pt x="10" y="32"/>
                  </a:moveTo>
                  <a:lnTo>
                    <a:pt x="10" y="16"/>
                  </a:lnTo>
                  <a:lnTo>
                    <a:pt x="10" y="4"/>
                  </a:lnTo>
                  <a:lnTo>
                    <a:pt x="4" y="0"/>
                  </a:lnTo>
                  <a:lnTo>
                    <a:pt x="0" y="12"/>
                  </a:lnTo>
                  <a:lnTo>
                    <a:pt x="6" y="32"/>
                  </a:lnTo>
                  <a:lnTo>
                    <a:pt x="10" y="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85" name="Freeform 811"/>
            <p:cNvSpPr>
              <a:spLocks/>
            </p:cNvSpPr>
            <p:nvPr/>
          </p:nvSpPr>
          <p:spPr bwMode="auto">
            <a:xfrm>
              <a:off x="8144531" y="2178202"/>
              <a:ext cx="6703" cy="10726"/>
            </a:xfrm>
            <a:custGeom>
              <a:avLst/>
              <a:gdLst>
                <a:gd name="T0" fmla="*/ 0 w 10"/>
                <a:gd name="T1" fmla="*/ 4 h 16"/>
                <a:gd name="T2" fmla="*/ 2 w 10"/>
                <a:gd name="T3" fmla="*/ 16 h 16"/>
                <a:gd name="T4" fmla="*/ 10 w 10"/>
                <a:gd name="T5" fmla="*/ 14 h 16"/>
                <a:gd name="T6" fmla="*/ 8 w 10"/>
                <a:gd name="T7" fmla="*/ 0 h 16"/>
                <a:gd name="T8" fmla="*/ 0 w 10"/>
                <a:gd name="T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0" y="4"/>
                  </a:moveTo>
                  <a:lnTo>
                    <a:pt x="2" y="16"/>
                  </a:lnTo>
                  <a:lnTo>
                    <a:pt x="10" y="14"/>
                  </a:lnTo>
                  <a:lnTo>
                    <a:pt x="8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86" name="Freeform 812"/>
            <p:cNvSpPr>
              <a:spLocks/>
            </p:cNvSpPr>
            <p:nvPr/>
          </p:nvSpPr>
          <p:spPr bwMode="auto">
            <a:xfrm>
              <a:off x="8152576" y="2223785"/>
              <a:ext cx="4022" cy="5363"/>
            </a:xfrm>
            <a:custGeom>
              <a:avLst/>
              <a:gdLst>
                <a:gd name="T0" fmla="*/ 0 w 6"/>
                <a:gd name="T1" fmla="*/ 8 h 8"/>
                <a:gd name="T2" fmla="*/ 6 w 6"/>
                <a:gd name="T3" fmla="*/ 8 h 8"/>
                <a:gd name="T4" fmla="*/ 6 w 6"/>
                <a:gd name="T5" fmla="*/ 2 h 8"/>
                <a:gd name="T6" fmla="*/ 0 w 6"/>
                <a:gd name="T7" fmla="*/ 0 h 8"/>
                <a:gd name="T8" fmla="*/ 0 w 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0" y="8"/>
                  </a:moveTo>
                  <a:lnTo>
                    <a:pt x="6" y="8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87" name="Freeform 813"/>
            <p:cNvSpPr>
              <a:spLocks/>
            </p:cNvSpPr>
            <p:nvPr/>
          </p:nvSpPr>
          <p:spPr bwMode="auto">
            <a:xfrm>
              <a:off x="8179389" y="2286795"/>
              <a:ext cx="9385" cy="14747"/>
            </a:xfrm>
            <a:custGeom>
              <a:avLst/>
              <a:gdLst>
                <a:gd name="T0" fmla="*/ 2 w 14"/>
                <a:gd name="T1" fmla="*/ 2 h 22"/>
                <a:gd name="T2" fmla="*/ 0 w 14"/>
                <a:gd name="T3" fmla="*/ 8 h 22"/>
                <a:gd name="T4" fmla="*/ 6 w 14"/>
                <a:gd name="T5" fmla="*/ 12 h 22"/>
                <a:gd name="T6" fmla="*/ 10 w 14"/>
                <a:gd name="T7" fmla="*/ 22 h 22"/>
                <a:gd name="T8" fmla="*/ 14 w 14"/>
                <a:gd name="T9" fmla="*/ 18 h 22"/>
                <a:gd name="T10" fmla="*/ 12 w 14"/>
                <a:gd name="T11" fmla="*/ 0 h 22"/>
                <a:gd name="T12" fmla="*/ 2 w 1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2">
                  <a:moveTo>
                    <a:pt x="2" y="2"/>
                  </a:moveTo>
                  <a:lnTo>
                    <a:pt x="0" y="8"/>
                  </a:lnTo>
                  <a:lnTo>
                    <a:pt x="6" y="12"/>
                  </a:lnTo>
                  <a:lnTo>
                    <a:pt x="10" y="22"/>
                  </a:lnTo>
                  <a:lnTo>
                    <a:pt x="14" y="18"/>
                  </a:lnTo>
                  <a:lnTo>
                    <a:pt x="12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88" name="Freeform 814"/>
            <p:cNvSpPr>
              <a:spLocks/>
            </p:cNvSpPr>
            <p:nvPr/>
          </p:nvSpPr>
          <p:spPr bwMode="auto">
            <a:xfrm>
              <a:off x="8172685" y="2261323"/>
              <a:ext cx="6703" cy="8044"/>
            </a:xfrm>
            <a:custGeom>
              <a:avLst/>
              <a:gdLst>
                <a:gd name="T0" fmla="*/ 4 w 10"/>
                <a:gd name="T1" fmla="*/ 0 h 12"/>
                <a:gd name="T2" fmla="*/ 0 w 10"/>
                <a:gd name="T3" fmla="*/ 6 h 12"/>
                <a:gd name="T4" fmla="*/ 6 w 10"/>
                <a:gd name="T5" fmla="*/ 12 h 12"/>
                <a:gd name="T6" fmla="*/ 10 w 10"/>
                <a:gd name="T7" fmla="*/ 8 h 12"/>
                <a:gd name="T8" fmla="*/ 4 w 1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4" y="0"/>
                  </a:moveTo>
                  <a:lnTo>
                    <a:pt x="0" y="6"/>
                  </a:lnTo>
                  <a:lnTo>
                    <a:pt x="6" y="12"/>
                  </a:lnTo>
                  <a:lnTo>
                    <a:pt x="10" y="8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89" name="Freeform 815"/>
            <p:cNvSpPr>
              <a:spLocks/>
            </p:cNvSpPr>
            <p:nvPr/>
          </p:nvSpPr>
          <p:spPr bwMode="auto">
            <a:xfrm>
              <a:off x="8179389" y="2254621"/>
              <a:ext cx="5363" cy="10726"/>
            </a:xfrm>
            <a:custGeom>
              <a:avLst/>
              <a:gdLst>
                <a:gd name="T0" fmla="*/ 6 w 8"/>
                <a:gd name="T1" fmla="*/ 0 h 16"/>
                <a:gd name="T2" fmla="*/ 0 w 8"/>
                <a:gd name="T3" fmla="*/ 2 h 16"/>
                <a:gd name="T4" fmla="*/ 4 w 8"/>
                <a:gd name="T5" fmla="*/ 16 h 16"/>
                <a:gd name="T6" fmla="*/ 8 w 8"/>
                <a:gd name="T7" fmla="*/ 16 h 16"/>
                <a:gd name="T8" fmla="*/ 6 w 8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6">
                  <a:moveTo>
                    <a:pt x="6" y="0"/>
                  </a:moveTo>
                  <a:lnTo>
                    <a:pt x="0" y="2"/>
                  </a:lnTo>
                  <a:lnTo>
                    <a:pt x="4" y="16"/>
                  </a:lnTo>
                  <a:lnTo>
                    <a:pt x="8" y="16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90" name="Freeform 816"/>
            <p:cNvSpPr>
              <a:spLocks/>
            </p:cNvSpPr>
            <p:nvPr/>
          </p:nvSpPr>
          <p:spPr bwMode="auto">
            <a:xfrm>
              <a:off x="8164642" y="2250598"/>
              <a:ext cx="5363" cy="5363"/>
            </a:xfrm>
            <a:custGeom>
              <a:avLst/>
              <a:gdLst>
                <a:gd name="T0" fmla="*/ 0 w 8"/>
                <a:gd name="T1" fmla="*/ 4 h 8"/>
                <a:gd name="T2" fmla="*/ 6 w 8"/>
                <a:gd name="T3" fmla="*/ 8 h 8"/>
                <a:gd name="T4" fmla="*/ 8 w 8"/>
                <a:gd name="T5" fmla="*/ 2 h 8"/>
                <a:gd name="T6" fmla="*/ 6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lnTo>
                    <a:pt x="6" y="8"/>
                  </a:lnTo>
                  <a:lnTo>
                    <a:pt x="8" y="2"/>
                  </a:lnTo>
                  <a:lnTo>
                    <a:pt x="6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91" name="Freeform 817"/>
            <p:cNvSpPr>
              <a:spLocks/>
            </p:cNvSpPr>
            <p:nvPr/>
          </p:nvSpPr>
          <p:spPr bwMode="auto">
            <a:xfrm>
              <a:off x="8176708" y="2280092"/>
              <a:ext cx="8044" cy="4022"/>
            </a:xfrm>
            <a:custGeom>
              <a:avLst/>
              <a:gdLst>
                <a:gd name="T0" fmla="*/ 12 w 12"/>
                <a:gd name="T1" fmla="*/ 0 h 6"/>
                <a:gd name="T2" fmla="*/ 4 w 12"/>
                <a:gd name="T3" fmla="*/ 2 h 6"/>
                <a:gd name="T4" fmla="*/ 0 w 12"/>
                <a:gd name="T5" fmla="*/ 6 h 6"/>
                <a:gd name="T6" fmla="*/ 12 w 12"/>
                <a:gd name="T7" fmla="*/ 4 h 6"/>
                <a:gd name="T8" fmla="*/ 12 w 1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12" y="0"/>
                  </a:moveTo>
                  <a:lnTo>
                    <a:pt x="4" y="2"/>
                  </a:lnTo>
                  <a:lnTo>
                    <a:pt x="0" y="6"/>
                  </a:lnTo>
                  <a:lnTo>
                    <a:pt x="12" y="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92" name="Freeform 818"/>
            <p:cNvSpPr>
              <a:spLocks/>
            </p:cNvSpPr>
            <p:nvPr/>
          </p:nvSpPr>
          <p:spPr bwMode="auto">
            <a:xfrm>
              <a:off x="7507718" y="1474355"/>
              <a:ext cx="701166" cy="784287"/>
            </a:xfrm>
            <a:custGeom>
              <a:avLst/>
              <a:gdLst>
                <a:gd name="T0" fmla="*/ 972 w 1046"/>
                <a:gd name="T1" fmla="*/ 260 h 1170"/>
                <a:gd name="T2" fmla="*/ 874 w 1046"/>
                <a:gd name="T3" fmla="*/ 308 h 1170"/>
                <a:gd name="T4" fmla="*/ 858 w 1046"/>
                <a:gd name="T5" fmla="*/ 360 h 1170"/>
                <a:gd name="T6" fmla="*/ 746 w 1046"/>
                <a:gd name="T7" fmla="*/ 362 h 1170"/>
                <a:gd name="T8" fmla="*/ 720 w 1046"/>
                <a:gd name="T9" fmla="*/ 314 h 1170"/>
                <a:gd name="T10" fmla="*/ 648 w 1046"/>
                <a:gd name="T11" fmla="*/ 388 h 1170"/>
                <a:gd name="T12" fmla="*/ 572 w 1046"/>
                <a:gd name="T13" fmla="*/ 344 h 1170"/>
                <a:gd name="T14" fmla="*/ 422 w 1046"/>
                <a:gd name="T15" fmla="*/ 290 h 1170"/>
                <a:gd name="T16" fmla="*/ 402 w 1046"/>
                <a:gd name="T17" fmla="*/ 210 h 1170"/>
                <a:gd name="T18" fmla="*/ 328 w 1046"/>
                <a:gd name="T19" fmla="*/ 144 h 1170"/>
                <a:gd name="T20" fmla="*/ 360 w 1046"/>
                <a:gd name="T21" fmla="*/ 122 h 1170"/>
                <a:gd name="T22" fmla="*/ 314 w 1046"/>
                <a:gd name="T23" fmla="*/ 60 h 1170"/>
                <a:gd name="T24" fmla="*/ 242 w 1046"/>
                <a:gd name="T25" fmla="*/ 36 h 1170"/>
                <a:gd name="T26" fmla="*/ 150 w 1046"/>
                <a:gd name="T27" fmla="*/ 48 h 1170"/>
                <a:gd name="T28" fmla="*/ 190 w 1046"/>
                <a:gd name="T29" fmla="*/ 150 h 1170"/>
                <a:gd name="T30" fmla="*/ 156 w 1046"/>
                <a:gd name="T31" fmla="*/ 246 h 1170"/>
                <a:gd name="T32" fmla="*/ 74 w 1046"/>
                <a:gd name="T33" fmla="*/ 330 h 1170"/>
                <a:gd name="T34" fmla="*/ 58 w 1046"/>
                <a:gd name="T35" fmla="*/ 384 h 1170"/>
                <a:gd name="T36" fmla="*/ 106 w 1046"/>
                <a:gd name="T37" fmla="*/ 474 h 1170"/>
                <a:gd name="T38" fmla="*/ 14 w 1046"/>
                <a:gd name="T39" fmla="*/ 496 h 1170"/>
                <a:gd name="T40" fmla="*/ 64 w 1046"/>
                <a:gd name="T41" fmla="*/ 540 h 1170"/>
                <a:gd name="T42" fmla="*/ 78 w 1046"/>
                <a:gd name="T43" fmla="*/ 552 h 1170"/>
                <a:gd name="T44" fmla="*/ 38 w 1046"/>
                <a:gd name="T45" fmla="*/ 558 h 1170"/>
                <a:gd name="T46" fmla="*/ 90 w 1046"/>
                <a:gd name="T47" fmla="*/ 622 h 1170"/>
                <a:gd name="T48" fmla="*/ 156 w 1046"/>
                <a:gd name="T49" fmla="*/ 584 h 1170"/>
                <a:gd name="T50" fmla="*/ 168 w 1046"/>
                <a:gd name="T51" fmla="*/ 590 h 1170"/>
                <a:gd name="T52" fmla="*/ 180 w 1046"/>
                <a:gd name="T53" fmla="*/ 660 h 1170"/>
                <a:gd name="T54" fmla="*/ 222 w 1046"/>
                <a:gd name="T55" fmla="*/ 836 h 1170"/>
                <a:gd name="T56" fmla="*/ 282 w 1046"/>
                <a:gd name="T57" fmla="*/ 952 h 1170"/>
                <a:gd name="T58" fmla="*/ 344 w 1046"/>
                <a:gd name="T59" fmla="*/ 1076 h 1170"/>
                <a:gd name="T60" fmla="*/ 380 w 1046"/>
                <a:gd name="T61" fmla="*/ 1164 h 1170"/>
                <a:gd name="T62" fmla="*/ 444 w 1046"/>
                <a:gd name="T63" fmla="*/ 1122 h 1170"/>
                <a:gd name="T64" fmla="*/ 456 w 1046"/>
                <a:gd name="T65" fmla="*/ 1076 h 1170"/>
                <a:gd name="T66" fmla="*/ 472 w 1046"/>
                <a:gd name="T67" fmla="*/ 1006 h 1170"/>
                <a:gd name="T68" fmla="*/ 474 w 1046"/>
                <a:gd name="T69" fmla="*/ 876 h 1170"/>
                <a:gd name="T70" fmla="*/ 514 w 1046"/>
                <a:gd name="T71" fmla="*/ 832 h 1170"/>
                <a:gd name="T72" fmla="*/ 552 w 1046"/>
                <a:gd name="T73" fmla="*/ 786 h 1170"/>
                <a:gd name="T74" fmla="*/ 636 w 1046"/>
                <a:gd name="T75" fmla="*/ 694 h 1170"/>
                <a:gd name="T76" fmla="*/ 666 w 1046"/>
                <a:gd name="T77" fmla="*/ 680 h 1170"/>
                <a:gd name="T78" fmla="*/ 708 w 1046"/>
                <a:gd name="T79" fmla="*/ 616 h 1170"/>
                <a:gd name="T80" fmla="*/ 742 w 1046"/>
                <a:gd name="T81" fmla="*/ 560 h 1170"/>
                <a:gd name="T82" fmla="*/ 762 w 1046"/>
                <a:gd name="T83" fmla="*/ 592 h 1170"/>
                <a:gd name="T84" fmla="*/ 770 w 1046"/>
                <a:gd name="T85" fmla="*/ 532 h 1170"/>
                <a:gd name="T86" fmla="*/ 748 w 1046"/>
                <a:gd name="T87" fmla="*/ 458 h 1170"/>
                <a:gd name="T88" fmla="*/ 732 w 1046"/>
                <a:gd name="T89" fmla="*/ 394 h 1170"/>
                <a:gd name="T90" fmla="*/ 780 w 1046"/>
                <a:gd name="T91" fmla="*/ 402 h 1170"/>
                <a:gd name="T92" fmla="*/ 886 w 1046"/>
                <a:gd name="T93" fmla="*/ 450 h 1170"/>
                <a:gd name="T94" fmla="*/ 858 w 1046"/>
                <a:gd name="T95" fmla="*/ 526 h 1170"/>
                <a:gd name="T96" fmla="*/ 892 w 1046"/>
                <a:gd name="T97" fmla="*/ 528 h 1170"/>
                <a:gd name="T98" fmla="*/ 936 w 1046"/>
                <a:gd name="T99" fmla="*/ 532 h 1170"/>
                <a:gd name="T100" fmla="*/ 968 w 1046"/>
                <a:gd name="T101" fmla="*/ 448 h 1170"/>
                <a:gd name="T102" fmla="*/ 1016 w 1046"/>
                <a:gd name="T103" fmla="*/ 350 h 1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46" h="1170">
                  <a:moveTo>
                    <a:pt x="1046" y="308"/>
                  </a:moveTo>
                  <a:lnTo>
                    <a:pt x="1000" y="296"/>
                  </a:lnTo>
                  <a:lnTo>
                    <a:pt x="1004" y="280"/>
                  </a:lnTo>
                  <a:lnTo>
                    <a:pt x="986" y="258"/>
                  </a:lnTo>
                  <a:lnTo>
                    <a:pt x="972" y="260"/>
                  </a:lnTo>
                  <a:lnTo>
                    <a:pt x="956" y="272"/>
                  </a:lnTo>
                  <a:lnTo>
                    <a:pt x="920" y="266"/>
                  </a:lnTo>
                  <a:lnTo>
                    <a:pt x="916" y="282"/>
                  </a:lnTo>
                  <a:lnTo>
                    <a:pt x="892" y="284"/>
                  </a:lnTo>
                  <a:lnTo>
                    <a:pt x="874" y="308"/>
                  </a:lnTo>
                  <a:lnTo>
                    <a:pt x="868" y="324"/>
                  </a:lnTo>
                  <a:lnTo>
                    <a:pt x="832" y="328"/>
                  </a:lnTo>
                  <a:lnTo>
                    <a:pt x="838" y="338"/>
                  </a:lnTo>
                  <a:lnTo>
                    <a:pt x="852" y="340"/>
                  </a:lnTo>
                  <a:lnTo>
                    <a:pt x="858" y="360"/>
                  </a:lnTo>
                  <a:lnTo>
                    <a:pt x="852" y="370"/>
                  </a:lnTo>
                  <a:lnTo>
                    <a:pt x="822" y="374"/>
                  </a:lnTo>
                  <a:lnTo>
                    <a:pt x="796" y="370"/>
                  </a:lnTo>
                  <a:lnTo>
                    <a:pt x="782" y="376"/>
                  </a:lnTo>
                  <a:lnTo>
                    <a:pt x="746" y="362"/>
                  </a:lnTo>
                  <a:lnTo>
                    <a:pt x="738" y="348"/>
                  </a:lnTo>
                  <a:lnTo>
                    <a:pt x="744" y="344"/>
                  </a:lnTo>
                  <a:lnTo>
                    <a:pt x="732" y="342"/>
                  </a:lnTo>
                  <a:lnTo>
                    <a:pt x="732" y="318"/>
                  </a:lnTo>
                  <a:lnTo>
                    <a:pt x="720" y="314"/>
                  </a:lnTo>
                  <a:lnTo>
                    <a:pt x="708" y="330"/>
                  </a:lnTo>
                  <a:lnTo>
                    <a:pt x="706" y="356"/>
                  </a:lnTo>
                  <a:lnTo>
                    <a:pt x="716" y="376"/>
                  </a:lnTo>
                  <a:lnTo>
                    <a:pt x="708" y="394"/>
                  </a:lnTo>
                  <a:lnTo>
                    <a:pt x="648" y="388"/>
                  </a:lnTo>
                  <a:lnTo>
                    <a:pt x="640" y="382"/>
                  </a:lnTo>
                  <a:lnTo>
                    <a:pt x="620" y="374"/>
                  </a:lnTo>
                  <a:lnTo>
                    <a:pt x="606" y="374"/>
                  </a:lnTo>
                  <a:lnTo>
                    <a:pt x="592" y="364"/>
                  </a:lnTo>
                  <a:lnTo>
                    <a:pt x="572" y="344"/>
                  </a:lnTo>
                  <a:lnTo>
                    <a:pt x="510" y="340"/>
                  </a:lnTo>
                  <a:lnTo>
                    <a:pt x="468" y="318"/>
                  </a:lnTo>
                  <a:lnTo>
                    <a:pt x="454" y="316"/>
                  </a:lnTo>
                  <a:lnTo>
                    <a:pt x="430" y="290"/>
                  </a:lnTo>
                  <a:lnTo>
                    <a:pt x="422" y="290"/>
                  </a:lnTo>
                  <a:lnTo>
                    <a:pt x="410" y="276"/>
                  </a:lnTo>
                  <a:lnTo>
                    <a:pt x="412" y="254"/>
                  </a:lnTo>
                  <a:lnTo>
                    <a:pt x="422" y="238"/>
                  </a:lnTo>
                  <a:lnTo>
                    <a:pt x="420" y="216"/>
                  </a:lnTo>
                  <a:lnTo>
                    <a:pt x="402" y="210"/>
                  </a:lnTo>
                  <a:lnTo>
                    <a:pt x="382" y="198"/>
                  </a:lnTo>
                  <a:lnTo>
                    <a:pt x="364" y="190"/>
                  </a:lnTo>
                  <a:lnTo>
                    <a:pt x="354" y="178"/>
                  </a:lnTo>
                  <a:lnTo>
                    <a:pt x="340" y="176"/>
                  </a:lnTo>
                  <a:lnTo>
                    <a:pt x="328" y="144"/>
                  </a:lnTo>
                  <a:lnTo>
                    <a:pt x="318" y="140"/>
                  </a:lnTo>
                  <a:lnTo>
                    <a:pt x="322" y="132"/>
                  </a:lnTo>
                  <a:lnTo>
                    <a:pt x="328" y="124"/>
                  </a:lnTo>
                  <a:lnTo>
                    <a:pt x="348" y="130"/>
                  </a:lnTo>
                  <a:lnTo>
                    <a:pt x="360" y="122"/>
                  </a:lnTo>
                  <a:lnTo>
                    <a:pt x="362" y="106"/>
                  </a:lnTo>
                  <a:lnTo>
                    <a:pt x="346" y="94"/>
                  </a:lnTo>
                  <a:lnTo>
                    <a:pt x="336" y="86"/>
                  </a:lnTo>
                  <a:lnTo>
                    <a:pt x="324" y="70"/>
                  </a:lnTo>
                  <a:lnTo>
                    <a:pt x="314" y="60"/>
                  </a:lnTo>
                  <a:lnTo>
                    <a:pt x="312" y="40"/>
                  </a:lnTo>
                  <a:lnTo>
                    <a:pt x="286" y="18"/>
                  </a:lnTo>
                  <a:lnTo>
                    <a:pt x="272" y="0"/>
                  </a:lnTo>
                  <a:lnTo>
                    <a:pt x="258" y="8"/>
                  </a:lnTo>
                  <a:lnTo>
                    <a:pt x="242" y="36"/>
                  </a:lnTo>
                  <a:lnTo>
                    <a:pt x="216" y="44"/>
                  </a:lnTo>
                  <a:lnTo>
                    <a:pt x="190" y="42"/>
                  </a:lnTo>
                  <a:lnTo>
                    <a:pt x="164" y="34"/>
                  </a:lnTo>
                  <a:lnTo>
                    <a:pt x="156" y="42"/>
                  </a:lnTo>
                  <a:lnTo>
                    <a:pt x="150" y="48"/>
                  </a:lnTo>
                  <a:lnTo>
                    <a:pt x="176" y="114"/>
                  </a:lnTo>
                  <a:lnTo>
                    <a:pt x="198" y="124"/>
                  </a:lnTo>
                  <a:lnTo>
                    <a:pt x="214" y="128"/>
                  </a:lnTo>
                  <a:lnTo>
                    <a:pt x="214" y="136"/>
                  </a:lnTo>
                  <a:lnTo>
                    <a:pt x="190" y="150"/>
                  </a:lnTo>
                  <a:lnTo>
                    <a:pt x="186" y="164"/>
                  </a:lnTo>
                  <a:lnTo>
                    <a:pt x="196" y="194"/>
                  </a:lnTo>
                  <a:lnTo>
                    <a:pt x="174" y="216"/>
                  </a:lnTo>
                  <a:lnTo>
                    <a:pt x="174" y="226"/>
                  </a:lnTo>
                  <a:lnTo>
                    <a:pt x="156" y="246"/>
                  </a:lnTo>
                  <a:lnTo>
                    <a:pt x="154" y="264"/>
                  </a:lnTo>
                  <a:lnTo>
                    <a:pt x="128" y="290"/>
                  </a:lnTo>
                  <a:lnTo>
                    <a:pt x="114" y="306"/>
                  </a:lnTo>
                  <a:lnTo>
                    <a:pt x="112" y="322"/>
                  </a:lnTo>
                  <a:lnTo>
                    <a:pt x="74" y="330"/>
                  </a:lnTo>
                  <a:lnTo>
                    <a:pt x="60" y="318"/>
                  </a:lnTo>
                  <a:lnTo>
                    <a:pt x="44" y="344"/>
                  </a:lnTo>
                  <a:lnTo>
                    <a:pt x="28" y="362"/>
                  </a:lnTo>
                  <a:lnTo>
                    <a:pt x="34" y="378"/>
                  </a:lnTo>
                  <a:lnTo>
                    <a:pt x="58" y="384"/>
                  </a:lnTo>
                  <a:lnTo>
                    <a:pt x="68" y="420"/>
                  </a:lnTo>
                  <a:lnTo>
                    <a:pt x="84" y="424"/>
                  </a:lnTo>
                  <a:lnTo>
                    <a:pt x="86" y="440"/>
                  </a:lnTo>
                  <a:lnTo>
                    <a:pt x="108" y="468"/>
                  </a:lnTo>
                  <a:lnTo>
                    <a:pt x="106" y="474"/>
                  </a:lnTo>
                  <a:lnTo>
                    <a:pt x="88" y="476"/>
                  </a:lnTo>
                  <a:lnTo>
                    <a:pt x="64" y="488"/>
                  </a:lnTo>
                  <a:lnTo>
                    <a:pt x="36" y="482"/>
                  </a:lnTo>
                  <a:lnTo>
                    <a:pt x="20" y="492"/>
                  </a:lnTo>
                  <a:lnTo>
                    <a:pt x="14" y="496"/>
                  </a:lnTo>
                  <a:lnTo>
                    <a:pt x="0" y="506"/>
                  </a:lnTo>
                  <a:lnTo>
                    <a:pt x="6" y="512"/>
                  </a:lnTo>
                  <a:lnTo>
                    <a:pt x="20" y="520"/>
                  </a:lnTo>
                  <a:lnTo>
                    <a:pt x="34" y="536"/>
                  </a:lnTo>
                  <a:lnTo>
                    <a:pt x="64" y="540"/>
                  </a:lnTo>
                  <a:lnTo>
                    <a:pt x="82" y="532"/>
                  </a:lnTo>
                  <a:lnTo>
                    <a:pt x="88" y="526"/>
                  </a:lnTo>
                  <a:lnTo>
                    <a:pt x="92" y="524"/>
                  </a:lnTo>
                  <a:lnTo>
                    <a:pt x="86" y="538"/>
                  </a:lnTo>
                  <a:lnTo>
                    <a:pt x="78" y="552"/>
                  </a:lnTo>
                  <a:lnTo>
                    <a:pt x="68" y="552"/>
                  </a:lnTo>
                  <a:lnTo>
                    <a:pt x="54" y="566"/>
                  </a:lnTo>
                  <a:lnTo>
                    <a:pt x="46" y="564"/>
                  </a:lnTo>
                  <a:lnTo>
                    <a:pt x="42" y="558"/>
                  </a:lnTo>
                  <a:lnTo>
                    <a:pt x="38" y="558"/>
                  </a:lnTo>
                  <a:lnTo>
                    <a:pt x="36" y="564"/>
                  </a:lnTo>
                  <a:lnTo>
                    <a:pt x="44" y="578"/>
                  </a:lnTo>
                  <a:lnTo>
                    <a:pt x="78" y="610"/>
                  </a:lnTo>
                  <a:lnTo>
                    <a:pt x="86" y="616"/>
                  </a:lnTo>
                  <a:lnTo>
                    <a:pt x="90" y="622"/>
                  </a:lnTo>
                  <a:lnTo>
                    <a:pt x="114" y="626"/>
                  </a:lnTo>
                  <a:lnTo>
                    <a:pt x="138" y="620"/>
                  </a:lnTo>
                  <a:lnTo>
                    <a:pt x="150" y="614"/>
                  </a:lnTo>
                  <a:lnTo>
                    <a:pt x="158" y="596"/>
                  </a:lnTo>
                  <a:lnTo>
                    <a:pt x="156" y="584"/>
                  </a:lnTo>
                  <a:lnTo>
                    <a:pt x="154" y="570"/>
                  </a:lnTo>
                  <a:lnTo>
                    <a:pt x="158" y="558"/>
                  </a:lnTo>
                  <a:lnTo>
                    <a:pt x="176" y="562"/>
                  </a:lnTo>
                  <a:lnTo>
                    <a:pt x="168" y="568"/>
                  </a:lnTo>
                  <a:lnTo>
                    <a:pt x="168" y="590"/>
                  </a:lnTo>
                  <a:lnTo>
                    <a:pt x="174" y="594"/>
                  </a:lnTo>
                  <a:lnTo>
                    <a:pt x="172" y="610"/>
                  </a:lnTo>
                  <a:lnTo>
                    <a:pt x="180" y="612"/>
                  </a:lnTo>
                  <a:lnTo>
                    <a:pt x="188" y="634"/>
                  </a:lnTo>
                  <a:lnTo>
                    <a:pt x="180" y="660"/>
                  </a:lnTo>
                  <a:lnTo>
                    <a:pt x="196" y="700"/>
                  </a:lnTo>
                  <a:lnTo>
                    <a:pt x="194" y="726"/>
                  </a:lnTo>
                  <a:lnTo>
                    <a:pt x="210" y="766"/>
                  </a:lnTo>
                  <a:lnTo>
                    <a:pt x="214" y="806"/>
                  </a:lnTo>
                  <a:lnTo>
                    <a:pt x="222" y="836"/>
                  </a:lnTo>
                  <a:lnTo>
                    <a:pt x="250" y="876"/>
                  </a:lnTo>
                  <a:lnTo>
                    <a:pt x="250" y="888"/>
                  </a:lnTo>
                  <a:lnTo>
                    <a:pt x="272" y="898"/>
                  </a:lnTo>
                  <a:lnTo>
                    <a:pt x="284" y="928"/>
                  </a:lnTo>
                  <a:lnTo>
                    <a:pt x="282" y="952"/>
                  </a:lnTo>
                  <a:lnTo>
                    <a:pt x="294" y="982"/>
                  </a:lnTo>
                  <a:lnTo>
                    <a:pt x="322" y="1020"/>
                  </a:lnTo>
                  <a:lnTo>
                    <a:pt x="332" y="1042"/>
                  </a:lnTo>
                  <a:lnTo>
                    <a:pt x="340" y="1072"/>
                  </a:lnTo>
                  <a:lnTo>
                    <a:pt x="344" y="1076"/>
                  </a:lnTo>
                  <a:lnTo>
                    <a:pt x="346" y="1084"/>
                  </a:lnTo>
                  <a:lnTo>
                    <a:pt x="354" y="1116"/>
                  </a:lnTo>
                  <a:lnTo>
                    <a:pt x="368" y="1146"/>
                  </a:lnTo>
                  <a:lnTo>
                    <a:pt x="378" y="1158"/>
                  </a:lnTo>
                  <a:lnTo>
                    <a:pt x="380" y="1164"/>
                  </a:lnTo>
                  <a:lnTo>
                    <a:pt x="400" y="1170"/>
                  </a:lnTo>
                  <a:lnTo>
                    <a:pt x="418" y="1158"/>
                  </a:lnTo>
                  <a:lnTo>
                    <a:pt x="418" y="1144"/>
                  </a:lnTo>
                  <a:lnTo>
                    <a:pt x="428" y="1132"/>
                  </a:lnTo>
                  <a:lnTo>
                    <a:pt x="444" y="1122"/>
                  </a:lnTo>
                  <a:lnTo>
                    <a:pt x="454" y="1122"/>
                  </a:lnTo>
                  <a:lnTo>
                    <a:pt x="446" y="1110"/>
                  </a:lnTo>
                  <a:lnTo>
                    <a:pt x="446" y="1102"/>
                  </a:lnTo>
                  <a:lnTo>
                    <a:pt x="454" y="1088"/>
                  </a:lnTo>
                  <a:lnTo>
                    <a:pt x="456" y="1076"/>
                  </a:lnTo>
                  <a:lnTo>
                    <a:pt x="466" y="1074"/>
                  </a:lnTo>
                  <a:lnTo>
                    <a:pt x="470" y="1076"/>
                  </a:lnTo>
                  <a:lnTo>
                    <a:pt x="476" y="1074"/>
                  </a:lnTo>
                  <a:lnTo>
                    <a:pt x="476" y="1034"/>
                  </a:lnTo>
                  <a:lnTo>
                    <a:pt x="472" y="1006"/>
                  </a:lnTo>
                  <a:lnTo>
                    <a:pt x="486" y="976"/>
                  </a:lnTo>
                  <a:lnTo>
                    <a:pt x="490" y="950"/>
                  </a:lnTo>
                  <a:lnTo>
                    <a:pt x="484" y="924"/>
                  </a:lnTo>
                  <a:lnTo>
                    <a:pt x="480" y="900"/>
                  </a:lnTo>
                  <a:lnTo>
                    <a:pt x="474" y="876"/>
                  </a:lnTo>
                  <a:lnTo>
                    <a:pt x="476" y="850"/>
                  </a:lnTo>
                  <a:lnTo>
                    <a:pt x="482" y="842"/>
                  </a:lnTo>
                  <a:lnTo>
                    <a:pt x="498" y="840"/>
                  </a:lnTo>
                  <a:lnTo>
                    <a:pt x="502" y="846"/>
                  </a:lnTo>
                  <a:lnTo>
                    <a:pt x="514" y="832"/>
                  </a:lnTo>
                  <a:lnTo>
                    <a:pt x="518" y="820"/>
                  </a:lnTo>
                  <a:lnTo>
                    <a:pt x="540" y="816"/>
                  </a:lnTo>
                  <a:lnTo>
                    <a:pt x="552" y="808"/>
                  </a:lnTo>
                  <a:lnTo>
                    <a:pt x="552" y="798"/>
                  </a:lnTo>
                  <a:lnTo>
                    <a:pt x="552" y="786"/>
                  </a:lnTo>
                  <a:lnTo>
                    <a:pt x="572" y="768"/>
                  </a:lnTo>
                  <a:lnTo>
                    <a:pt x="610" y="746"/>
                  </a:lnTo>
                  <a:lnTo>
                    <a:pt x="620" y="732"/>
                  </a:lnTo>
                  <a:lnTo>
                    <a:pt x="626" y="712"/>
                  </a:lnTo>
                  <a:lnTo>
                    <a:pt x="636" y="694"/>
                  </a:lnTo>
                  <a:lnTo>
                    <a:pt x="660" y="686"/>
                  </a:lnTo>
                  <a:lnTo>
                    <a:pt x="648" y="684"/>
                  </a:lnTo>
                  <a:lnTo>
                    <a:pt x="652" y="676"/>
                  </a:lnTo>
                  <a:lnTo>
                    <a:pt x="664" y="670"/>
                  </a:lnTo>
                  <a:lnTo>
                    <a:pt x="666" y="680"/>
                  </a:lnTo>
                  <a:lnTo>
                    <a:pt x="692" y="666"/>
                  </a:lnTo>
                  <a:lnTo>
                    <a:pt x="702" y="650"/>
                  </a:lnTo>
                  <a:lnTo>
                    <a:pt x="706" y="636"/>
                  </a:lnTo>
                  <a:lnTo>
                    <a:pt x="716" y="626"/>
                  </a:lnTo>
                  <a:lnTo>
                    <a:pt x="708" y="616"/>
                  </a:lnTo>
                  <a:lnTo>
                    <a:pt x="710" y="596"/>
                  </a:lnTo>
                  <a:lnTo>
                    <a:pt x="726" y="590"/>
                  </a:lnTo>
                  <a:lnTo>
                    <a:pt x="738" y="580"/>
                  </a:lnTo>
                  <a:lnTo>
                    <a:pt x="736" y="566"/>
                  </a:lnTo>
                  <a:lnTo>
                    <a:pt x="742" y="560"/>
                  </a:lnTo>
                  <a:lnTo>
                    <a:pt x="744" y="572"/>
                  </a:lnTo>
                  <a:lnTo>
                    <a:pt x="746" y="590"/>
                  </a:lnTo>
                  <a:lnTo>
                    <a:pt x="754" y="592"/>
                  </a:lnTo>
                  <a:lnTo>
                    <a:pt x="760" y="582"/>
                  </a:lnTo>
                  <a:lnTo>
                    <a:pt x="762" y="592"/>
                  </a:lnTo>
                  <a:lnTo>
                    <a:pt x="776" y="592"/>
                  </a:lnTo>
                  <a:lnTo>
                    <a:pt x="784" y="584"/>
                  </a:lnTo>
                  <a:lnTo>
                    <a:pt x="774" y="560"/>
                  </a:lnTo>
                  <a:lnTo>
                    <a:pt x="770" y="550"/>
                  </a:lnTo>
                  <a:lnTo>
                    <a:pt x="770" y="532"/>
                  </a:lnTo>
                  <a:lnTo>
                    <a:pt x="754" y="504"/>
                  </a:lnTo>
                  <a:lnTo>
                    <a:pt x="758" y="486"/>
                  </a:lnTo>
                  <a:lnTo>
                    <a:pt x="736" y="470"/>
                  </a:lnTo>
                  <a:lnTo>
                    <a:pt x="734" y="464"/>
                  </a:lnTo>
                  <a:lnTo>
                    <a:pt x="748" y="458"/>
                  </a:lnTo>
                  <a:lnTo>
                    <a:pt x="750" y="448"/>
                  </a:lnTo>
                  <a:lnTo>
                    <a:pt x="758" y="440"/>
                  </a:lnTo>
                  <a:lnTo>
                    <a:pt x="728" y="420"/>
                  </a:lnTo>
                  <a:lnTo>
                    <a:pt x="724" y="402"/>
                  </a:lnTo>
                  <a:lnTo>
                    <a:pt x="732" y="394"/>
                  </a:lnTo>
                  <a:lnTo>
                    <a:pt x="732" y="382"/>
                  </a:lnTo>
                  <a:lnTo>
                    <a:pt x="748" y="396"/>
                  </a:lnTo>
                  <a:lnTo>
                    <a:pt x="758" y="392"/>
                  </a:lnTo>
                  <a:lnTo>
                    <a:pt x="770" y="406"/>
                  </a:lnTo>
                  <a:lnTo>
                    <a:pt x="780" y="402"/>
                  </a:lnTo>
                  <a:lnTo>
                    <a:pt x="786" y="404"/>
                  </a:lnTo>
                  <a:lnTo>
                    <a:pt x="790" y="432"/>
                  </a:lnTo>
                  <a:lnTo>
                    <a:pt x="826" y="440"/>
                  </a:lnTo>
                  <a:lnTo>
                    <a:pt x="874" y="438"/>
                  </a:lnTo>
                  <a:lnTo>
                    <a:pt x="886" y="450"/>
                  </a:lnTo>
                  <a:lnTo>
                    <a:pt x="874" y="470"/>
                  </a:lnTo>
                  <a:lnTo>
                    <a:pt x="854" y="482"/>
                  </a:lnTo>
                  <a:lnTo>
                    <a:pt x="842" y="510"/>
                  </a:lnTo>
                  <a:lnTo>
                    <a:pt x="852" y="528"/>
                  </a:lnTo>
                  <a:lnTo>
                    <a:pt x="858" y="526"/>
                  </a:lnTo>
                  <a:lnTo>
                    <a:pt x="864" y="532"/>
                  </a:lnTo>
                  <a:lnTo>
                    <a:pt x="868" y="532"/>
                  </a:lnTo>
                  <a:lnTo>
                    <a:pt x="874" y="502"/>
                  </a:lnTo>
                  <a:lnTo>
                    <a:pt x="886" y="504"/>
                  </a:lnTo>
                  <a:lnTo>
                    <a:pt x="892" y="528"/>
                  </a:lnTo>
                  <a:lnTo>
                    <a:pt x="910" y="548"/>
                  </a:lnTo>
                  <a:lnTo>
                    <a:pt x="910" y="578"/>
                  </a:lnTo>
                  <a:lnTo>
                    <a:pt x="928" y="582"/>
                  </a:lnTo>
                  <a:lnTo>
                    <a:pt x="926" y="536"/>
                  </a:lnTo>
                  <a:lnTo>
                    <a:pt x="936" y="532"/>
                  </a:lnTo>
                  <a:lnTo>
                    <a:pt x="936" y="510"/>
                  </a:lnTo>
                  <a:lnTo>
                    <a:pt x="926" y="490"/>
                  </a:lnTo>
                  <a:lnTo>
                    <a:pt x="942" y="496"/>
                  </a:lnTo>
                  <a:lnTo>
                    <a:pt x="954" y="494"/>
                  </a:lnTo>
                  <a:lnTo>
                    <a:pt x="968" y="448"/>
                  </a:lnTo>
                  <a:lnTo>
                    <a:pt x="966" y="434"/>
                  </a:lnTo>
                  <a:lnTo>
                    <a:pt x="978" y="408"/>
                  </a:lnTo>
                  <a:lnTo>
                    <a:pt x="972" y="386"/>
                  </a:lnTo>
                  <a:lnTo>
                    <a:pt x="988" y="370"/>
                  </a:lnTo>
                  <a:lnTo>
                    <a:pt x="1016" y="350"/>
                  </a:lnTo>
                  <a:lnTo>
                    <a:pt x="1034" y="354"/>
                  </a:lnTo>
                  <a:lnTo>
                    <a:pt x="1032" y="336"/>
                  </a:lnTo>
                  <a:lnTo>
                    <a:pt x="1046" y="30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93" name="Freeform 819"/>
            <p:cNvSpPr>
              <a:spLocks/>
            </p:cNvSpPr>
            <p:nvPr/>
          </p:nvSpPr>
          <p:spPr bwMode="auto">
            <a:xfrm>
              <a:off x="8064092" y="1836334"/>
              <a:ext cx="8044" cy="8044"/>
            </a:xfrm>
            <a:custGeom>
              <a:avLst/>
              <a:gdLst>
                <a:gd name="T0" fmla="*/ 6 w 12"/>
                <a:gd name="T1" fmla="*/ 10 h 12"/>
                <a:gd name="T2" fmla="*/ 0 w 12"/>
                <a:gd name="T3" fmla="*/ 2 h 12"/>
                <a:gd name="T4" fmla="*/ 6 w 12"/>
                <a:gd name="T5" fmla="*/ 0 h 12"/>
                <a:gd name="T6" fmla="*/ 12 w 12"/>
                <a:gd name="T7" fmla="*/ 6 h 12"/>
                <a:gd name="T8" fmla="*/ 12 w 12"/>
                <a:gd name="T9" fmla="*/ 12 h 12"/>
                <a:gd name="T10" fmla="*/ 6 w 12"/>
                <a:gd name="T11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6" y="10"/>
                  </a:moveTo>
                  <a:lnTo>
                    <a:pt x="0" y="2"/>
                  </a:lnTo>
                  <a:lnTo>
                    <a:pt x="6" y="0"/>
                  </a:lnTo>
                  <a:lnTo>
                    <a:pt x="12" y="6"/>
                  </a:lnTo>
                  <a:lnTo>
                    <a:pt x="12" y="12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94" name="Freeform 820"/>
            <p:cNvSpPr>
              <a:spLocks/>
            </p:cNvSpPr>
            <p:nvPr/>
          </p:nvSpPr>
          <p:spPr bwMode="auto">
            <a:xfrm>
              <a:off x="7993036" y="1730421"/>
              <a:ext cx="126021" cy="162219"/>
            </a:xfrm>
            <a:custGeom>
              <a:avLst/>
              <a:gdLst>
                <a:gd name="T0" fmla="*/ 188 w 188"/>
                <a:gd name="T1" fmla="*/ 226 h 242"/>
                <a:gd name="T2" fmla="*/ 186 w 188"/>
                <a:gd name="T3" fmla="*/ 166 h 242"/>
                <a:gd name="T4" fmla="*/ 162 w 188"/>
                <a:gd name="T5" fmla="*/ 122 h 242"/>
                <a:gd name="T6" fmla="*/ 144 w 188"/>
                <a:gd name="T7" fmla="*/ 150 h 242"/>
                <a:gd name="T8" fmla="*/ 134 w 188"/>
                <a:gd name="T9" fmla="*/ 144 h 242"/>
                <a:gd name="T10" fmla="*/ 118 w 188"/>
                <a:gd name="T11" fmla="*/ 128 h 242"/>
                <a:gd name="T12" fmla="*/ 150 w 188"/>
                <a:gd name="T13" fmla="*/ 88 h 242"/>
                <a:gd name="T14" fmla="*/ 150 w 188"/>
                <a:gd name="T15" fmla="*/ 56 h 242"/>
                <a:gd name="T16" fmla="*/ 66 w 188"/>
                <a:gd name="T17" fmla="*/ 50 h 242"/>
                <a:gd name="T18" fmla="*/ 56 w 188"/>
                <a:gd name="T19" fmla="*/ 20 h 242"/>
                <a:gd name="T20" fmla="*/ 34 w 188"/>
                <a:gd name="T21" fmla="*/ 10 h 242"/>
                <a:gd name="T22" fmla="*/ 8 w 188"/>
                <a:gd name="T23" fmla="*/ 0 h 242"/>
                <a:gd name="T24" fmla="*/ 0 w 188"/>
                <a:gd name="T25" fmla="*/ 20 h 242"/>
                <a:gd name="T26" fmla="*/ 34 w 188"/>
                <a:gd name="T27" fmla="*/ 58 h 242"/>
                <a:gd name="T28" fmla="*/ 24 w 188"/>
                <a:gd name="T29" fmla="*/ 76 h 242"/>
                <a:gd name="T30" fmla="*/ 12 w 188"/>
                <a:gd name="T31" fmla="*/ 88 h 242"/>
                <a:gd name="T32" fmla="*/ 30 w 188"/>
                <a:gd name="T33" fmla="*/ 122 h 242"/>
                <a:gd name="T34" fmla="*/ 46 w 188"/>
                <a:gd name="T35" fmla="*/ 168 h 242"/>
                <a:gd name="T36" fmla="*/ 60 w 188"/>
                <a:gd name="T37" fmla="*/ 202 h 242"/>
                <a:gd name="T38" fmla="*/ 74 w 188"/>
                <a:gd name="T39" fmla="*/ 198 h 242"/>
                <a:gd name="T40" fmla="*/ 84 w 188"/>
                <a:gd name="T41" fmla="*/ 192 h 242"/>
                <a:gd name="T42" fmla="*/ 98 w 188"/>
                <a:gd name="T43" fmla="*/ 200 h 242"/>
                <a:gd name="T44" fmla="*/ 108 w 188"/>
                <a:gd name="T45" fmla="*/ 184 h 242"/>
                <a:gd name="T46" fmla="*/ 100 w 188"/>
                <a:gd name="T47" fmla="*/ 158 h 242"/>
                <a:gd name="T48" fmla="*/ 104 w 188"/>
                <a:gd name="T49" fmla="*/ 148 h 242"/>
                <a:gd name="T50" fmla="*/ 112 w 188"/>
                <a:gd name="T51" fmla="*/ 152 h 242"/>
                <a:gd name="T52" fmla="*/ 134 w 188"/>
                <a:gd name="T53" fmla="*/ 162 h 242"/>
                <a:gd name="T54" fmla="*/ 150 w 188"/>
                <a:gd name="T55" fmla="*/ 172 h 242"/>
                <a:gd name="T56" fmla="*/ 158 w 188"/>
                <a:gd name="T57" fmla="*/ 200 h 242"/>
                <a:gd name="T58" fmla="*/ 166 w 188"/>
                <a:gd name="T59" fmla="*/ 224 h 242"/>
                <a:gd name="T60" fmla="*/ 182 w 188"/>
                <a:gd name="T61" fmla="*/ 240 h 242"/>
                <a:gd name="T62" fmla="*/ 180 w 188"/>
                <a:gd name="T63" fmla="*/ 224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8" h="242">
                  <a:moveTo>
                    <a:pt x="180" y="224"/>
                  </a:moveTo>
                  <a:lnTo>
                    <a:pt x="188" y="226"/>
                  </a:lnTo>
                  <a:lnTo>
                    <a:pt x="186" y="196"/>
                  </a:lnTo>
                  <a:lnTo>
                    <a:pt x="186" y="166"/>
                  </a:lnTo>
                  <a:lnTo>
                    <a:pt x="168" y="146"/>
                  </a:lnTo>
                  <a:lnTo>
                    <a:pt x="162" y="122"/>
                  </a:lnTo>
                  <a:lnTo>
                    <a:pt x="150" y="120"/>
                  </a:lnTo>
                  <a:lnTo>
                    <a:pt x="144" y="150"/>
                  </a:lnTo>
                  <a:lnTo>
                    <a:pt x="140" y="150"/>
                  </a:lnTo>
                  <a:lnTo>
                    <a:pt x="134" y="144"/>
                  </a:lnTo>
                  <a:lnTo>
                    <a:pt x="128" y="146"/>
                  </a:lnTo>
                  <a:lnTo>
                    <a:pt x="118" y="128"/>
                  </a:lnTo>
                  <a:lnTo>
                    <a:pt x="130" y="100"/>
                  </a:lnTo>
                  <a:lnTo>
                    <a:pt x="150" y="88"/>
                  </a:lnTo>
                  <a:lnTo>
                    <a:pt x="162" y="68"/>
                  </a:lnTo>
                  <a:lnTo>
                    <a:pt x="150" y="56"/>
                  </a:lnTo>
                  <a:lnTo>
                    <a:pt x="102" y="58"/>
                  </a:lnTo>
                  <a:lnTo>
                    <a:pt x="66" y="50"/>
                  </a:lnTo>
                  <a:lnTo>
                    <a:pt x="62" y="22"/>
                  </a:lnTo>
                  <a:lnTo>
                    <a:pt x="56" y="20"/>
                  </a:lnTo>
                  <a:lnTo>
                    <a:pt x="46" y="24"/>
                  </a:lnTo>
                  <a:lnTo>
                    <a:pt x="34" y="10"/>
                  </a:lnTo>
                  <a:lnTo>
                    <a:pt x="24" y="14"/>
                  </a:lnTo>
                  <a:lnTo>
                    <a:pt x="8" y="0"/>
                  </a:lnTo>
                  <a:lnTo>
                    <a:pt x="8" y="12"/>
                  </a:lnTo>
                  <a:lnTo>
                    <a:pt x="0" y="20"/>
                  </a:lnTo>
                  <a:lnTo>
                    <a:pt x="4" y="38"/>
                  </a:lnTo>
                  <a:lnTo>
                    <a:pt x="34" y="58"/>
                  </a:lnTo>
                  <a:lnTo>
                    <a:pt x="26" y="66"/>
                  </a:lnTo>
                  <a:lnTo>
                    <a:pt x="24" y="76"/>
                  </a:lnTo>
                  <a:lnTo>
                    <a:pt x="10" y="82"/>
                  </a:lnTo>
                  <a:lnTo>
                    <a:pt x="12" y="88"/>
                  </a:lnTo>
                  <a:lnTo>
                    <a:pt x="34" y="104"/>
                  </a:lnTo>
                  <a:lnTo>
                    <a:pt x="30" y="122"/>
                  </a:lnTo>
                  <a:lnTo>
                    <a:pt x="46" y="150"/>
                  </a:lnTo>
                  <a:lnTo>
                    <a:pt x="46" y="168"/>
                  </a:lnTo>
                  <a:lnTo>
                    <a:pt x="50" y="178"/>
                  </a:lnTo>
                  <a:lnTo>
                    <a:pt x="60" y="202"/>
                  </a:lnTo>
                  <a:lnTo>
                    <a:pt x="66" y="204"/>
                  </a:lnTo>
                  <a:lnTo>
                    <a:pt x="74" y="198"/>
                  </a:lnTo>
                  <a:lnTo>
                    <a:pt x="80" y="200"/>
                  </a:lnTo>
                  <a:lnTo>
                    <a:pt x="84" y="192"/>
                  </a:lnTo>
                  <a:lnTo>
                    <a:pt x="92" y="192"/>
                  </a:lnTo>
                  <a:lnTo>
                    <a:pt x="98" y="200"/>
                  </a:lnTo>
                  <a:lnTo>
                    <a:pt x="100" y="190"/>
                  </a:lnTo>
                  <a:lnTo>
                    <a:pt x="108" y="184"/>
                  </a:lnTo>
                  <a:lnTo>
                    <a:pt x="104" y="172"/>
                  </a:lnTo>
                  <a:lnTo>
                    <a:pt x="100" y="158"/>
                  </a:lnTo>
                  <a:lnTo>
                    <a:pt x="102" y="150"/>
                  </a:lnTo>
                  <a:lnTo>
                    <a:pt x="104" y="148"/>
                  </a:lnTo>
                  <a:lnTo>
                    <a:pt x="104" y="138"/>
                  </a:lnTo>
                  <a:lnTo>
                    <a:pt x="112" y="152"/>
                  </a:lnTo>
                  <a:lnTo>
                    <a:pt x="124" y="162"/>
                  </a:lnTo>
                  <a:lnTo>
                    <a:pt x="134" y="162"/>
                  </a:lnTo>
                  <a:lnTo>
                    <a:pt x="144" y="156"/>
                  </a:lnTo>
                  <a:lnTo>
                    <a:pt x="150" y="172"/>
                  </a:lnTo>
                  <a:lnTo>
                    <a:pt x="156" y="178"/>
                  </a:lnTo>
                  <a:lnTo>
                    <a:pt x="158" y="200"/>
                  </a:lnTo>
                  <a:lnTo>
                    <a:pt x="158" y="210"/>
                  </a:lnTo>
                  <a:lnTo>
                    <a:pt x="166" y="224"/>
                  </a:lnTo>
                  <a:lnTo>
                    <a:pt x="178" y="242"/>
                  </a:lnTo>
                  <a:lnTo>
                    <a:pt x="182" y="240"/>
                  </a:lnTo>
                  <a:lnTo>
                    <a:pt x="178" y="230"/>
                  </a:lnTo>
                  <a:lnTo>
                    <a:pt x="180" y="2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95" name="Freeform 821"/>
            <p:cNvSpPr>
              <a:spLocks/>
            </p:cNvSpPr>
            <p:nvPr/>
          </p:nvSpPr>
          <p:spPr bwMode="auto">
            <a:xfrm>
              <a:off x="7183278" y="1719696"/>
              <a:ext cx="25473" cy="14747"/>
            </a:xfrm>
            <a:custGeom>
              <a:avLst/>
              <a:gdLst>
                <a:gd name="T0" fmla="*/ 0 w 38"/>
                <a:gd name="T1" fmla="*/ 22 h 22"/>
                <a:gd name="T2" fmla="*/ 0 w 38"/>
                <a:gd name="T3" fmla="*/ 16 h 22"/>
                <a:gd name="T4" fmla="*/ 18 w 38"/>
                <a:gd name="T5" fmla="*/ 2 h 22"/>
                <a:gd name="T6" fmla="*/ 36 w 38"/>
                <a:gd name="T7" fmla="*/ 0 h 22"/>
                <a:gd name="T8" fmla="*/ 38 w 38"/>
                <a:gd name="T9" fmla="*/ 6 h 22"/>
                <a:gd name="T10" fmla="*/ 24 w 38"/>
                <a:gd name="T11" fmla="*/ 16 h 22"/>
                <a:gd name="T12" fmla="*/ 14 w 38"/>
                <a:gd name="T13" fmla="*/ 14 h 22"/>
                <a:gd name="T14" fmla="*/ 0 w 38"/>
                <a:gd name="T1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2">
                  <a:moveTo>
                    <a:pt x="0" y="22"/>
                  </a:moveTo>
                  <a:lnTo>
                    <a:pt x="0" y="16"/>
                  </a:lnTo>
                  <a:lnTo>
                    <a:pt x="18" y="2"/>
                  </a:lnTo>
                  <a:lnTo>
                    <a:pt x="36" y="0"/>
                  </a:lnTo>
                  <a:lnTo>
                    <a:pt x="38" y="6"/>
                  </a:lnTo>
                  <a:lnTo>
                    <a:pt x="24" y="16"/>
                  </a:lnTo>
                  <a:lnTo>
                    <a:pt x="14" y="14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96" name="Freeform 822"/>
            <p:cNvSpPr>
              <a:spLocks/>
            </p:cNvSpPr>
            <p:nvPr/>
          </p:nvSpPr>
          <p:spPr bwMode="auto">
            <a:xfrm>
              <a:off x="6872244" y="1352355"/>
              <a:ext cx="502748" cy="419627"/>
            </a:xfrm>
            <a:custGeom>
              <a:avLst/>
              <a:gdLst>
                <a:gd name="T0" fmla="*/ 748 w 750"/>
                <a:gd name="T1" fmla="*/ 532 h 626"/>
                <a:gd name="T2" fmla="*/ 726 w 750"/>
                <a:gd name="T3" fmla="*/ 530 h 626"/>
                <a:gd name="T4" fmla="*/ 692 w 750"/>
                <a:gd name="T5" fmla="*/ 474 h 626"/>
                <a:gd name="T6" fmla="*/ 648 w 750"/>
                <a:gd name="T7" fmla="*/ 404 h 626"/>
                <a:gd name="T8" fmla="*/ 668 w 750"/>
                <a:gd name="T9" fmla="*/ 354 h 626"/>
                <a:gd name="T10" fmla="*/ 630 w 750"/>
                <a:gd name="T11" fmla="*/ 326 h 626"/>
                <a:gd name="T12" fmla="*/ 618 w 750"/>
                <a:gd name="T13" fmla="*/ 280 h 626"/>
                <a:gd name="T14" fmla="*/ 624 w 750"/>
                <a:gd name="T15" fmla="*/ 258 h 626"/>
                <a:gd name="T16" fmla="*/ 614 w 750"/>
                <a:gd name="T17" fmla="*/ 244 h 626"/>
                <a:gd name="T18" fmla="*/ 612 w 750"/>
                <a:gd name="T19" fmla="*/ 238 h 626"/>
                <a:gd name="T20" fmla="*/ 632 w 750"/>
                <a:gd name="T21" fmla="*/ 196 h 626"/>
                <a:gd name="T22" fmla="*/ 622 w 750"/>
                <a:gd name="T23" fmla="*/ 154 h 626"/>
                <a:gd name="T24" fmla="*/ 610 w 750"/>
                <a:gd name="T25" fmla="*/ 130 h 626"/>
                <a:gd name="T26" fmla="*/ 580 w 750"/>
                <a:gd name="T27" fmla="*/ 120 h 626"/>
                <a:gd name="T28" fmla="*/ 534 w 750"/>
                <a:gd name="T29" fmla="*/ 90 h 626"/>
                <a:gd name="T30" fmla="*/ 468 w 750"/>
                <a:gd name="T31" fmla="*/ 76 h 626"/>
                <a:gd name="T32" fmla="*/ 434 w 750"/>
                <a:gd name="T33" fmla="*/ 60 h 626"/>
                <a:gd name="T34" fmla="*/ 410 w 750"/>
                <a:gd name="T35" fmla="*/ 66 h 626"/>
                <a:gd name="T36" fmla="*/ 384 w 750"/>
                <a:gd name="T37" fmla="*/ 92 h 626"/>
                <a:gd name="T38" fmla="*/ 356 w 750"/>
                <a:gd name="T39" fmla="*/ 96 h 626"/>
                <a:gd name="T40" fmla="*/ 308 w 750"/>
                <a:gd name="T41" fmla="*/ 128 h 626"/>
                <a:gd name="T42" fmla="*/ 238 w 750"/>
                <a:gd name="T43" fmla="*/ 114 h 626"/>
                <a:gd name="T44" fmla="*/ 196 w 750"/>
                <a:gd name="T45" fmla="*/ 92 h 626"/>
                <a:gd name="T46" fmla="*/ 166 w 750"/>
                <a:gd name="T47" fmla="*/ 50 h 626"/>
                <a:gd name="T48" fmla="*/ 144 w 750"/>
                <a:gd name="T49" fmla="*/ 38 h 626"/>
                <a:gd name="T50" fmla="*/ 140 w 750"/>
                <a:gd name="T51" fmla="*/ 18 h 626"/>
                <a:gd name="T52" fmla="*/ 138 w 750"/>
                <a:gd name="T53" fmla="*/ 0 h 626"/>
                <a:gd name="T54" fmla="*/ 106 w 750"/>
                <a:gd name="T55" fmla="*/ 22 h 626"/>
                <a:gd name="T56" fmla="*/ 74 w 750"/>
                <a:gd name="T57" fmla="*/ 36 h 626"/>
                <a:gd name="T58" fmla="*/ 36 w 750"/>
                <a:gd name="T59" fmla="*/ 16 h 626"/>
                <a:gd name="T60" fmla="*/ 10 w 750"/>
                <a:gd name="T61" fmla="*/ 6 h 626"/>
                <a:gd name="T62" fmla="*/ 8 w 750"/>
                <a:gd name="T63" fmla="*/ 42 h 626"/>
                <a:gd name="T64" fmla="*/ 32 w 750"/>
                <a:gd name="T65" fmla="*/ 104 h 626"/>
                <a:gd name="T66" fmla="*/ 58 w 750"/>
                <a:gd name="T67" fmla="*/ 152 h 626"/>
                <a:gd name="T68" fmla="*/ 90 w 750"/>
                <a:gd name="T69" fmla="*/ 162 h 626"/>
                <a:gd name="T70" fmla="*/ 90 w 750"/>
                <a:gd name="T71" fmla="*/ 190 h 626"/>
                <a:gd name="T72" fmla="*/ 78 w 750"/>
                <a:gd name="T73" fmla="*/ 236 h 626"/>
                <a:gd name="T74" fmla="*/ 102 w 750"/>
                <a:gd name="T75" fmla="*/ 284 h 626"/>
                <a:gd name="T76" fmla="*/ 168 w 750"/>
                <a:gd name="T77" fmla="*/ 324 h 626"/>
                <a:gd name="T78" fmla="*/ 168 w 750"/>
                <a:gd name="T79" fmla="*/ 354 h 626"/>
                <a:gd name="T80" fmla="*/ 178 w 750"/>
                <a:gd name="T81" fmla="*/ 368 h 626"/>
                <a:gd name="T82" fmla="*/ 186 w 750"/>
                <a:gd name="T83" fmla="*/ 392 h 626"/>
                <a:gd name="T84" fmla="*/ 210 w 750"/>
                <a:gd name="T85" fmla="*/ 416 h 626"/>
                <a:gd name="T86" fmla="*/ 216 w 750"/>
                <a:gd name="T87" fmla="*/ 394 h 626"/>
                <a:gd name="T88" fmla="*/ 228 w 750"/>
                <a:gd name="T89" fmla="*/ 406 h 626"/>
                <a:gd name="T90" fmla="*/ 252 w 750"/>
                <a:gd name="T91" fmla="*/ 402 h 626"/>
                <a:gd name="T92" fmla="*/ 276 w 750"/>
                <a:gd name="T93" fmla="*/ 432 h 626"/>
                <a:gd name="T94" fmla="*/ 294 w 750"/>
                <a:gd name="T95" fmla="*/ 460 h 626"/>
                <a:gd name="T96" fmla="*/ 308 w 750"/>
                <a:gd name="T97" fmla="*/ 492 h 626"/>
                <a:gd name="T98" fmla="*/ 362 w 750"/>
                <a:gd name="T99" fmla="*/ 518 h 626"/>
                <a:gd name="T100" fmla="*/ 402 w 750"/>
                <a:gd name="T101" fmla="*/ 540 h 626"/>
                <a:gd name="T102" fmla="*/ 438 w 750"/>
                <a:gd name="T103" fmla="*/ 552 h 626"/>
                <a:gd name="T104" fmla="*/ 468 w 750"/>
                <a:gd name="T105" fmla="*/ 552 h 626"/>
                <a:gd name="T106" fmla="*/ 492 w 750"/>
                <a:gd name="T107" fmla="*/ 536 h 626"/>
                <a:gd name="T108" fmla="*/ 530 w 750"/>
                <a:gd name="T109" fmla="*/ 558 h 626"/>
                <a:gd name="T110" fmla="*/ 538 w 750"/>
                <a:gd name="T111" fmla="*/ 588 h 626"/>
                <a:gd name="T112" fmla="*/ 568 w 750"/>
                <a:gd name="T113" fmla="*/ 606 h 626"/>
                <a:gd name="T114" fmla="*/ 602 w 750"/>
                <a:gd name="T115" fmla="*/ 612 h 626"/>
                <a:gd name="T116" fmla="*/ 660 w 750"/>
                <a:gd name="T117" fmla="*/ 622 h 626"/>
                <a:gd name="T118" fmla="*/ 676 w 750"/>
                <a:gd name="T119" fmla="*/ 620 h 626"/>
                <a:gd name="T120" fmla="*/ 712 w 750"/>
                <a:gd name="T121" fmla="*/ 568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50" h="626">
                  <a:moveTo>
                    <a:pt x="750" y="558"/>
                  </a:moveTo>
                  <a:lnTo>
                    <a:pt x="748" y="532"/>
                  </a:lnTo>
                  <a:lnTo>
                    <a:pt x="732" y="532"/>
                  </a:lnTo>
                  <a:lnTo>
                    <a:pt x="726" y="530"/>
                  </a:lnTo>
                  <a:lnTo>
                    <a:pt x="718" y="488"/>
                  </a:lnTo>
                  <a:lnTo>
                    <a:pt x="692" y="474"/>
                  </a:lnTo>
                  <a:lnTo>
                    <a:pt x="654" y="420"/>
                  </a:lnTo>
                  <a:lnTo>
                    <a:pt x="648" y="404"/>
                  </a:lnTo>
                  <a:lnTo>
                    <a:pt x="670" y="382"/>
                  </a:lnTo>
                  <a:lnTo>
                    <a:pt x="668" y="354"/>
                  </a:lnTo>
                  <a:lnTo>
                    <a:pt x="640" y="344"/>
                  </a:lnTo>
                  <a:lnTo>
                    <a:pt x="630" y="326"/>
                  </a:lnTo>
                  <a:lnTo>
                    <a:pt x="632" y="310"/>
                  </a:lnTo>
                  <a:lnTo>
                    <a:pt x="618" y="280"/>
                  </a:lnTo>
                  <a:lnTo>
                    <a:pt x="624" y="258"/>
                  </a:lnTo>
                  <a:lnTo>
                    <a:pt x="624" y="258"/>
                  </a:lnTo>
                  <a:lnTo>
                    <a:pt x="618" y="252"/>
                  </a:lnTo>
                  <a:lnTo>
                    <a:pt x="614" y="244"/>
                  </a:lnTo>
                  <a:lnTo>
                    <a:pt x="612" y="238"/>
                  </a:lnTo>
                  <a:lnTo>
                    <a:pt x="612" y="238"/>
                  </a:lnTo>
                  <a:lnTo>
                    <a:pt x="616" y="214"/>
                  </a:lnTo>
                  <a:lnTo>
                    <a:pt x="632" y="196"/>
                  </a:lnTo>
                  <a:lnTo>
                    <a:pt x="630" y="176"/>
                  </a:lnTo>
                  <a:lnTo>
                    <a:pt x="622" y="154"/>
                  </a:lnTo>
                  <a:lnTo>
                    <a:pt x="620" y="136"/>
                  </a:lnTo>
                  <a:lnTo>
                    <a:pt x="610" y="130"/>
                  </a:lnTo>
                  <a:lnTo>
                    <a:pt x="586" y="130"/>
                  </a:lnTo>
                  <a:lnTo>
                    <a:pt x="580" y="120"/>
                  </a:lnTo>
                  <a:lnTo>
                    <a:pt x="550" y="106"/>
                  </a:lnTo>
                  <a:lnTo>
                    <a:pt x="534" y="90"/>
                  </a:lnTo>
                  <a:lnTo>
                    <a:pt x="508" y="86"/>
                  </a:lnTo>
                  <a:lnTo>
                    <a:pt x="468" y="76"/>
                  </a:lnTo>
                  <a:lnTo>
                    <a:pt x="460" y="64"/>
                  </a:lnTo>
                  <a:lnTo>
                    <a:pt x="434" y="60"/>
                  </a:lnTo>
                  <a:lnTo>
                    <a:pt x="424" y="66"/>
                  </a:lnTo>
                  <a:lnTo>
                    <a:pt x="410" y="66"/>
                  </a:lnTo>
                  <a:lnTo>
                    <a:pt x="390" y="72"/>
                  </a:lnTo>
                  <a:lnTo>
                    <a:pt x="384" y="92"/>
                  </a:lnTo>
                  <a:lnTo>
                    <a:pt x="374" y="96"/>
                  </a:lnTo>
                  <a:lnTo>
                    <a:pt x="356" y="96"/>
                  </a:lnTo>
                  <a:lnTo>
                    <a:pt x="362" y="120"/>
                  </a:lnTo>
                  <a:lnTo>
                    <a:pt x="308" y="128"/>
                  </a:lnTo>
                  <a:lnTo>
                    <a:pt x="272" y="126"/>
                  </a:lnTo>
                  <a:lnTo>
                    <a:pt x="238" y="114"/>
                  </a:lnTo>
                  <a:lnTo>
                    <a:pt x="224" y="100"/>
                  </a:lnTo>
                  <a:lnTo>
                    <a:pt x="196" y="92"/>
                  </a:lnTo>
                  <a:lnTo>
                    <a:pt x="180" y="88"/>
                  </a:lnTo>
                  <a:lnTo>
                    <a:pt x="166" y="50"/>
                  </a:lnTo>
                  <a:lnTo>
                    <a:pt x="152" y="48"/>
                  </a:lnTo>
                  <a:lnTo>
                    <a:pt x="144" y="38"/>
                  </a:lnTo>
                  <a:lnTo>
                    <a:pt x="148" y="26"/>
                  </a:lnTo>
                  <a:lnTo>
                    <a:pt x="140" y="18"/>
                  </a:lnTo>
                  <a:lnTo>
                    <a:pt x="142" y="8"/>
                  </a:lnTo>
                  <a:lnTo>
                    <a:pt x="138" y="0"/>
                  </a:lnTo>
                  <a:lnTo>
                    <a:pt x="130" y="0"/>
                  </a:lnTo>
                  <a:lnTo>
                    <a:pt x="106" y="22"/>
                  </a:lnTo>
                  <a:lnTo>
                    <a:pt x="88" y="36"/>
                  </a:lnTo>
                  <a:lnTo>
                    <a:pt x="74" y="36"/>
                  </a:lnTo>
                  <a:lnTo>
                    <a:pt x="56" y="32"/>
                  </a:lnTo>
                  <a:lnTo>
                    <a:pt x="36" y="16"/>
                  </a:lnTo>
                  <a:lnTo>
                    <a:pt x="22" y="0"/>
                  </a:lnTo>
                  <a:lnTo>
                    <a:pt x="10" y="6"/>
                  </a:lnTo>
                  <a:lnTo>
                    <a:pt x="0" y="16"/>
                  </a:lnTo>
                  <a:lnTo>
                    <a:pt x="8" y="42"/>
                  </a:lnTo>
                  <a:lnTo>
                    <a:pt x="12" y="78"/>
                  </a:lnTo>
                  <a:lnTo>
                    <a:pt x="32" y="104"/>
                  </a:lnTo>
                  <a:lnTo>
                    <a:pt x="50" y="130"/>
                  </a:lnTo>
                  <a:lnTo>
                    <a:pt x="58" y="152"/>
                  </a:lnTo>
                  <a:lnTo>
                    <a:pt x="78" y="158"/>
                  </a:lnTo>
                  <a:lnTo>
                    <a:pt x="90" y="162"/>
                  </a:lnTo>
                  <a:lnTo>
                    <a:pt x="86" y="176"/>
                  </a:lnTo>
                  <a:lnTo>
                    <a:pt x="90" y="190"/>
                  </a:lnTo>
                  <a:lnTo>
                    <a:pt x="82" y="200"/>
                  </a:lnTo>
                  <a:lnTo>
                    <a:pt x="78" y="236"/>
                  </a:lnTo>
                  <a:lnTo>
                    <a:pt x="82" y="258"/>
                  </a:lnTo>
                  <a:lnTo>
                    <a:pt x="102" y="284"/>
                  </a:lnTo>
                  <a:lnTo>
                    <a:pt x="118" y="288"/>
                  </a:lnTo>
                  <a:lnTo>
                    <a:pt x="168" y="324"/>
                  </a:lnTo>
                  <a:lnTo>
                    <a:pt x="174" y="344"/>
                  </a:lnTo>
                  <a:lnTo>
                    <a:pt x="168" y="354"/>
                  </a:lnTo>
                  <a:lnTo>
                    <a:pt x="170" y="372"/>
                  </a:lnTo>
                  <a:lnTo>
                    <a:pt x="178" y="368"/>
                  </a:lnTo>
                  <a:lnTo>
                    <a:pt x="182" y="376"/>
                  </a:lnTo>
                  <a:lnTo>
                    <a:pt x="186" y="392"/>
                  </a:lnTo>
                  <a:lnTo>
                    <a:pt x="200" y="404"/>
                  </a:lnTo>
                  <a:lnTo>
                    <a:pt x="210" y="416"/>
                  </a:lnTo>
                  <a:lnTo>
                    <a:pt x="220" y="412"/>
                  </a:lnTo>
                  <a:lnTo>
                    <a:pt x="216" y="394"/>
                  </a:lnTo>
                  <a:lnTo>
                    <a:pt x="222" y="394"/>
                  </a:lnTo>
                  <a:lnTo>
                    <a:pt x="228" y="406"/>
                  </a:lnTo>
                  <a:lnTo>
                    <a:pt x="244" y="410"/>
                  </a:lnTo>
                  <a:lnTo>
                    <a:pt x="252" y="402"/>
                  </a:lnTo>
                  <a:lnTo>
                    <a:pt x="260" y="402"/>
                  </a:lnTo>
                  <a:lnTo>
                    <a:pt x="276" y="432"/>
                  </a:lnTo>
                  <a:lnTo>
                    <a:pt x="284" y="434"/>
                  </a:lnTo>
                  <a:lnTo>
                    <a:pt x="294" y="460"/>
                  </a:lnTo>
                  <a:lnTo>
                    <a:pt x="302" y="470"/>
                  </a:lnTo>
                  <a:lnTo>
                    <a:pt x="308" y="492"/>
                  </a:lnTo>
                  <a:lnTo>
                    <a:pt x="330" y="510"/>
                  </a:lnTo>
                  <a:lnTo>
                    <a:pt x="362" y="518"/>
                  </a:lnTo>
                  <a:lnTo>
                    <a:pt x="366" y="532"/>
                  </a:lnTo>
                  <a:lnTo>
                    <a:pt x="402" y="540"/>
                  </a:lnTo>
                  <a:lnTo>
                    <a:pt x="408" y="552"/>
                  </a:lnTo>
                  <a:lnTo>
                    <a:pt x="438" y="552"/>
                  </a:lnTo>
                  <a:lnTo>
                    <a:pt x="450" y="562"/>
                  </a:lnTo>
                  <a:lnTo>
                    <a:pt x="468" y="552"/>
                  </a:lnTo>
                  <a:lnTo>
                    <a:pt x="474" y="546"/>
                  </a:lnTo>
                  <a:lnTo>
                    <a:pt x="492" y="536"/>
                  </a:lnTo>
                  <a:lnTo>
                    <a:pt x="514" y="538"/>
                  </a:lnTo>
                  <a:lnTo>
                    <a:pt x="530" y="558"/>
                  </a:lnTo>
                  <a:lnTo>
                    <a:pt x="540" y="576"/>
                  </a:lnTo>
                  <a:lnTo>
                    <a:pt x="538" y="588"/>
                  </a:lnTo>
                  <a:lnTo>
                    <a:pt x="550" y="602"/>
                  </a:lnTo>
                  <a:lnTo>
                    <a:pt x="568" y="606"/>
                  </a:lnTo>
                  <a:lnTo>
                    <a:pt x="576" y="612"/>
                  </a:lnTo>
                  <a:lnTo>
                    <a:pt x="602" y="612"/>
                  </a:lnTo>
                  <a:lnTo>
                    <a:pt x="622" y="616"/>
                  </a:lnTo>
                  <a:lnTo>
                    <a:pt x="660" y="622"/>
                  </a:lnTo>
                  <a:lnTo>
                    <a:pt x="670" y="614"/>
                  </a:lnTo>
                  <a:lnTo>
                    <a:pt x="676" y="620"/>
                  </a:lnTo>
                  <a:lnTo>
                    <a:pt x="702" y="626"/>
                  </a:lnTo>
                  <a:lnTo>
                    <a:pt x="712" y="568"/>
                  </a:lnTo>
                  <a:lnTo>
                    <a:pt x="750" y="55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97" name="Freeform 823"/>
            <p:cNvSpPr>
              <a:spLocks/>
            </p:cNvSpPr>
            <p:nvPr/>
          </p:nvSpPr>
          <p:spPr bwMode="auto">
            <a:xfrm>
              <a:off x="7310641" y="1428773"/>
              <a:ext cx="379408" cy="380748"/>
            </a:xfrm>
            <a:custGeom>
              <a:avLst/>
              <a:gdLst>
                <a:gd name="T0" fmla="*/ 548 w 566"/>
                <a:gd name="T1" fmla="*/ 60 h 568"/>
                <a:gd name="T2" fmla="*/ 516 w 566"/>
                <a:gd name="T3" fmla="*/ 54 h 568"/>
                <a:gd name="T4" fmla="*/ 488 w 566"/>
                <a:gd name="T5" fmla="*/ 30 h 568"/>
                <a:gd name="T6" fmla="*/ 458 w 566"/>
                <a:gd name="T7" fmla="*/ 2 h 568"/>
                <a:gd name="T8" fmla="*/ 424 w 566"/>
                <a:gd name="T9" fmla="*/ 4 h 568"/>
                <a:gd name="T10" fmla="*/ 406 w 566"/>
                <a:gd name="T11" fmla="*/ 4 h 568"/>
                <a:gd name="T12" fmla="*/ 354 w 566"/>
                <a:gd name="T13" fmla="*/ 20 h 568"/>
                <a:gd name="T14" fmla="*/ 326 w 566"/>
                <a:gd name="T15" fmla="*/ 44 h 568"/>
                <a:gd name="T16" fmla="*/ 344 w 566"/>
                <a:gd name="T17" fmla="*/ 86 h 568"/>
                <a:gd name="T18" fmla="*/ 336 w 566"/>
                <a:gd name="T19" fmla="*/ 120 h 568"/>
                <a:gd name="T20" fmla="*/ 298 w 566"/>
                <a:gd name="T21" fmla="*/ 124 h 568"/>
                <a:gd name="T22" fmla="*/ 308 w 566"/>
                <a:gd name="T23" fmla="*/ 144 h 568"/>
                <a:gd name="T24" fmla="*/ 304 w 566"/>
                <a:gd name="T25" fmla="*/ 164 h 568"/>
                <a:gd name="T26" fmla="*/ 280 w 566"/>
                <a:gd name="T27" fmla="*/ 204 h 568"/>
                <a:gd name="T28" fmla="*/ 278 w 566"/>
                <a:gd name="T29" fmla="*/ 226 h 568"/>
                <a:gd name="T30" fmla="*/ 234 w 566"/>
                <a:gd name="T31" fmla="*/ 232 h 568"/>
                <a:gd name="T32" fmla="*/ 214 w 566"/>
                <a:gd name="T33" fmla="*/ 244 h 568"/>
                <a:gd name="T34" fmla="*/ 194 w 566"/>
                <a:gd name="T35" fmla="*/ 246 h 568"/>
                <a:gd name="T36" fmla="*/ 194 w 566"/>
                <a:gd name="T37" fmla="*/ 284 h 568"/>
                <a:gd name="T38" fmla="*/ 148 w 566"/>
                <a:gd name="T39" fmla="*/ 314 h 568"/>
                <a:gd name="T40" fmla="*/ 118 w 566"/>
                <a:gd name="T41" fmla="*/ 310 h 568"/>
                <a:gd name="T42" fmla="*/ 72 w 566"/>
                <a:gd name="T43" fmla="*/ 312 h 568"/>
                <a:gd name="T44" fmla="*/ 10 w 566"/>
                <a:gd name="T45" fmla="*/ 304 h 568"/>
                <a:gd name="T46" fmla="*/ 38 w 566"/>
                <a:gd name="T47" fmla="*/ 360 h 568"/>
                <a:gd name="T48" fmla="*/ 72 w 566"/>
                <a:gd name="T49" fmla="*/ 416 h 568"/>
                <a:gd name="T50" fmla="*/ 94 w 566"/>
                <a:gd name="T51" fmla="*/ 418 h 568"/>
                <a:gd name="T52" fmla="*/ 58 w 566"/>
                <a:gd name="T53" fmla="*/ 454 h 568"/>
                <a:gd name="T54" fmla="*/ 54 w 566"/>
                <a:gd name="T55" fmla="*/ 508 h 568"/>
                <a:gd name="T56" fmla="*/ 78 w 566"/>
                <a:gd name="T57" fmla="*/ 508 h 568"/>
                <a:gd name="T58" fmla="*/ 114 w 566"/>
                <a:gd name="T59" fmla="*/ 508 h 568"/>
                <a:gd name="T60" fmla="*/ 148 w 566"/>
                <a:gd name="T61" fmla="*/ 506 h 568"/>
                <a:gd name="T62" fmla="*/ 158 w 566"/>
                <a:gd name="T63" fmla="*/ 504 h 568"/>
                <a:gd name="T64" fmla="*/ 180 w 566"/>
                <a:gd name="T65" fmla="*/ 498 h 568"/>
                <a:gd name="T66" fmla="*/ 220 w 566"/>
                <a:gd name="T67" fmla="*/ 490 h 568"/>
                <a:gd name="T68" fmla="*/ 228 w 566"/>
                <a:gd name="T69" fmla="*/ 492 h 568"/>
                <a:gd name="T70" fmla="*/ 240 w 566"/>
                <a:gd name="T71" fmla="*/ 518 h 568"/>
                <a:gd name="T72" fmla="*/ 266 w 566"/>
                <a:gd name="T73" fmla="*/ 554 h 568"/>
                <a:gd name="T74" fmla="*/ 278 w 566"/>
                <a:gd name="T75" fmla="*/ 548 h 568"/>
                <a:gd name="T76" fmla="*/ 274 w 566"/>
                <a:gd name="T77" fmla="*/ 566 h 568"/>
                <a:gd name="T78" fmla="*/ 292 w 566"/>
                <a:gd name="T79" fmla="*/ 568 h 568"/>
                <a:gd name="T80" fmla="*/ 308 w 566"/>
                <a:gd name="T81" fmla="*/ 564 h 568"/>
                <a:gd name="T82" fmla="*/ 330 w 566"/>
                <a:gd name="T83" fmla="*/ 550 h 568"/>
                <a:gd name="T84" fmla="*/ 382 w 566"/>
                <a:gd name="T85" fmla="*/ 544 h 568"/>
                <a:gd name="T86" fmla="*/ 402 w 566"/>
                <a:gd name="T87" fmla="*/ 536 h 568"/>
                <a:gd name="T88" fmla="*/ 378 w 566"/>
                <a:gd name="T89" fmla="*/ 492 h 568"/>
                <a:gd name="T90" fmla="*/ 352 w 566"/>
                <a:gd name="T91" fmla="*/ 452 h 568"/>
                <a:gd name="T92" fmla="*/ 322 w 566"/>
                <a:gd name="T93" fmla="*/ 430 h 568"/>
                <a:gd name="T94" fmla="*/ 354 w 566"/>
                <a:gd name="T95" fmla="*/ 386 h 568"/>
                <a:gd name="T96" fmla="*/ 406 w 566"/>
                <a:gd name="T97" fmla="*/ 390 h 568"/>
                <a:gd name="T98" fmla="*/ 422 w 566"/>
                <a:gd name="T99" fmla="*/ 358 h 568"/>
                <a:gd name="T100" fmla="*/ 450 w 566"/>
                <a:gd name="T101" fmla="*/ 314 h 568"/>
                <a:gd name="T102" fmla="*/ 468 w 566"/>
                <a:gd name="T103" fmla="*/ 284 h 568"/>
                <a:gd name="T104" fmla="*/ 480 w 566"/>
                <a:gd name="T105" fmla="*/ 232 h 568"/>
                <a:gd name="T106" fmla="*/ 508 w 566"/>
                <a:gd name="T107" fmla="*/ 204 h 568"/>
                <a:gd name="T108" fmla="*/ 492 w 566"/>
                <a:gd name="T109" fmla="*/ 192 h 568"/>
                <a:gd name="T110" fmla="*/ 444 w 566"/>
                <a:gd name="T111" fmla="*/ 116 h 568"/>
                <a:gd name="T112" fmla="*/ 458 w 566"/>
                <a:gd name="T113" fmla="*/ 102 h 568"/>
                <a:gd name="T114" fmla="*/ 510 w 566"/>
                <a:gd name="T115" fmla="*/ 112 h 568"/>
                <a:gd name="T116" fmla="*/ 552 w 566"/>
                <a:gd name="T117" fmla="*/ 76 h 568"/>
                <a:gd name="T118" fmla="*/ 556 w 566"/>
                <a:gd name="T119" fmla="*/ 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66" h="568">
                  <a:moveTo>
                    <a:pt x="556" y="68"/>
                  </a:moveTo>
                  <a:lnTo>
                    <a:pt x="548" y="60"/>
                  </a:lnTo>
                  <a:lnTo>
                    <a:pt x="532" y="62"/>
                  </a:lnTo>
                  <a:lnTo>
                    <a:pt x="516" y="54"/>
                  </a:lnTo>
                  <a:lnTo>
                    <a:pt x="500" y="54"/>
                  </a:lnTo>
                  <a:lnTo>
                    <a:pt x="488" y="30"/>
                  </a:lnTo>
                  <a:lnTo>
                    <a:pt x="476" y="20"/>
                  </a:lnTo>
                  <a:lnTo>
                    <a:pt x="458" y="2"/>
                  </a:lnTo>
                  <a:lnTo>
                    <a:pt x="438" y="0"/>
                  </a:lnTo>
                  <a:lnTo>
                    <a:pt x="424" y="4"/>
                  </a:lnTo>
                  <a:lnTo>
                    <a:pt x="414" y="6"/>
                  </a:lnTo>
                  <a:lnTo>
                    <a:pt x="406" y="4"/>
                  </a:lnTo>
                  <a:lnTo>
                    <a:pt x="366" y="6"/>
                  </a:lnTo>
                  <a:lnTo>
                    <a:pt x="354" y="20"/>
                  </a:lnTo>
                  <a:lnTo>
                    <a:pt x="336" y="30"/>
                  </a:lnTo>
                  <a:lnTo>
                    <a:pt x="326" y="44"/>
                  </a:lnTo>
                  <a:lnTo>
                    <a:pt x="332" y="58"/>
                  </a:lnTo>
                  <a:lnTo>
                    <a:pt x="344" y="86"/>
                  </a:lnTo>
                  <a:lnTo>
                    <a:pt x="334" y="106"/>
                  </a:lnTo>
                  <a:lnTo>
                    <a:pt x="336" y="120"/>
                  </a:lnTo>
                  <a:lnTo>
                    <a:pt x="318" y="132"/>
                  </a:lnTo>
                  <a:lnTo>
                    <a:pt x="298" y="124"/>
                  </a:lnTo>
                  <a:lnTo>
                    <a:pt x="294" y="130"/>
                  </a:lnTo>
                  <a:lnTo>
                    <a:pt x="308" y="144"/>
                  </a:lnTo>
                  <a:lnTo>
                    <a:pt x="310" y="160"/>
                  </a:lnTo>
                  <a:lnTo>
                    <a:pt x="304" y="164"/>
                  </a:lnTo>
                  <a:lnTo>
                    <a:pt x="286" y="168"/>
                  </a:lnTo>
                  <a:lnTo>
                    <a:pt x="280" y="204"/>
                  </a:lnTo>
                  <a:lnTo>
                    <a:pt x="288" y="216"/>
                  </a:lnTo>
                  <a:lnTo>
                    <a:pt x="278" y="226"/>
                  </a:lnTo>
                  <a:lnTo>
                    <a:pt x="254" y="220"/>
                  </a:lnTo>
                  <a:lnTo>
                    <a:pt x="234" y="232"/>
                  </a:lnTo>
                  <a:lnTo>
                    <a:pt x="234" y="242"/>
                  </a:lnTo>
                  <a:lnTo>
                    <a:pt x="214" y="244"/>
                  </a:lnTo>
                  <a:lnTo>
                    <a:pt x="210" y="240"/>
                  </a:lnTo>
                  <a:lnTo>
                    <a:pt x="194" y="246"/>
                  </a:lnTo>
                  <a:lnTo>
                    <a:pt x="188" y="270"/>
                  </a:lnTo>
                  <a:lnTo>
                    <a:pt x="194" y="284"/>
                  </a:lnTo>
                  <a:lnTo>
                    <a:pt x="196" y="296"/>
                  </a:lnTo>
                  <a:lnTo>
                    <a:pt x="148" y="314"/>
                  </a:lnTo>
                  <a:lnTo>
                    <a:pt x="128" y="308"/>
                  </a:lnTo>
                  <a:lnTo>
                    <a:pt x="118" y="310"/>
                  </a:lnTo>
                  <a:lnTo>
                    <a:pt x="94" y="308"/>
                  </a:lnTo>
                  <a:lnTo>
                    <a:pt x="72" y="312"/>
                  </a:lnTo>
                  <a:lnTo>
                    <a:pt x="36" y="310"/>
                  </a:lnTo>
                  <a:lnTo>
                    <a:pt x="10" y="304"/>
                  </a:lnTo>
                  <a:lnTo>
                    <a:pt x="0" y="306"/>
                  </a:lnTo>
                  <a:lnTo>
                    <a:pt x="38" y="360"/>
                  </a:lnTo>
                  <a:lnTo>
                    <a:pt x="64" y="374"/>
                  </a:lnTo>
                  <a:lnTo>
                    <a:pt x="72" y="416"/>
                  </a:lnTo>
                  <a:lnTo>
                    <a:pt x="78" y="418"/>
                  </a:lnTo>
                  <a:lnTo>
                    <a:pt x="94" y="418"/>
                  </a:lnTo>
                  <a:lnTo>
                    <a:pt x="96" y="444"/>
                  </a:lnTo>
                  <a:lnTo>
                    <a:pt x="58" y="454"/>
                  </a:lnTo>
                  <a:lnTo>
                    <a:pt x="48" y="512"/>
                  </a:lnTo>
                  <a:lnTo>
                    <a:pt x="54" y="508"/>
                  </a:lnTo>
                  <a:lnTo>
                    <a:pt x="58" y="512"/>
                  </a:lnTo>
                  <a:lnTo>
                    <a:pt x="78" y="508"/>
                  </a:lnTo>
                  <a:lnTo>
                    <a:pt x="86" y="508"/>
                  </a:lnTo>
                  <a:lnTo>
                    <a:pt x="114" y="508"/>
                  </a:lnTo>
                  <a:lnTo>
                    <a:pt x="124" y="504"/>
                  </a:lnTo>
                  <a:lnTo>
                    <a:pt x="148" y="506"/>
                  </a:lnTo>
                  <a:lnTo>
                    <a:pt x="154" y="510"/>
                  </a:lnTo>
                  <a:lnTo>
                    <a:pt x="158" y="504"/>
                  </a:lnTo>
                  <a:lnTo>
                    <a:pt x="176" y="500"/>
                  </a:lnTo>
                  <a:lnTo>
                    <a:pt x="180" y="498"/>
                  </a:lnTo>
                  <a:lnTo>
                    <a:pt x="222" y="494"/>
                  </a:lnTo>
                  <a:lnTo>
                    <a:pt x="220" y="490"/>
                  </a:lnTo>
                  <a:lnTo>
                    <a:pt x="224" y="488"/>
                  </a:lnTo>
                  <a:lnTo>
                    <a:pt x="228" y="492"/>
                  </a:lnTo>
                  <a:lnTo>
                    <a:pt x="226" y="496"/>
                  </a:lnTo>
                  <a:lnTo>
                    <a:pt x="240" y="518"/>
                  </a:lnTo>
                  <a:lnTo>
                    <a:pt x="256" y="528"/>
                  </a:lnTo>
                  <a:lnTo>
                    <a:pt x="266" y="554"/>
                  </a:lnTo>
                  <a:lnTo>
                    <a:pt x="276" y="544"/>
                  </a:lnTo>
                  <a:lnTo>
                    <a:pt x="278" y="548"/>
                  </a:lnTo>
                  <a:lnTo>
                    <a:pt x="268" y="558"/>
                  </a:lnTo>
                  <a:lnTo>
                    <a:pt x="274" y="566"/>
                  </a:lnTo>
                  <a:lnTo>
                    <a:pt x="288" y="566"/>
                  </a:lnTo>
                  <a:lnTo>
                    <a:pt x="292" y="568"/>
                  </a:lnTo>
                  <a:lnTo>
                    <a:pt x="304" y="564"/>
                  </a:lnTo>
                  <a:lnTo>
                    <a:pt x="308" y="564"/>
                  </a:lnTo>
                  <a:lnTo>
                    <a:pt x="314" y="560"/>
                  </a:lnTo>
                  <a:lnTo>
                    <a:pt x="330" y="550"/>
                  </a:lnTo>
                  <a:lnTo>
                    <a:pt x="358" y="556"/>
                  </a:lnTo>
                  <a:lnTo>
                    <a:pt x="382" y="544"/>
                  </a:lnTo>
                  <a:lnTo>
                    <a:pt x="400" y="542"/>
                  </a:lnTo>
                  <a:lnTo>
                    <a:pt x="402" y="536"/>
                  </a:lnTo>
                  <a:lnTo>
                    <a:pt x="380" y="508"/>
                  </a:lnTo>
                  <a:lnTo>
                    <a:pt x="378" y="492"/>
                  </a:lnTo>
                  <a:lnTo>
                    <a:pt x="362" y="488"/>
                  </a:lnTo>
                  <a:lnTo>
                    <a:pt x="352" y="452"/>
                  </a:lnTo>
                  <a:lnTo>
                    <a:pt x="328" y="446"/>
                  </a:lnTo>
                  <a:lnTo>
                    <a:pt x="322" y="430"/>
                  </a:lnTo>
                  <a:lnTo>
                    <a:pt x="338" y="412"/>
                  </a:lnTo>
                  <a:lnTo>
                    <a:pt x="354" y="386"/>
                  </a:lnTo>
                  <a:lnTo>
                    <a:pt x="368" y="398"/>
                  </a:lnTo>
                  <a:lnTo>
                    <a:pt x="406" y="390"/>
                  </a:lnTo>
                  <a:lnTo>
                    <a:pt x="408" y="374"/>
                  </a:lnTo>
                  <a:lnTo>
                    <a:pt x="422" y="358"/>
                  </a:lnTo>
                  <a:lnTo>
                    <a:pt x="448" y="332"/>
                  </a:lnTo>
                  <a:lnTo>
                    <a:pt x="450" y="314"/>
                  </a:lnTo>
                  <a:lnTo>
                    <a:pt x="468" y="294"/>
                  </a:lnTo>
                  <a:lnTo>
                    <a:pt x="468" y="284"/>
                  </a:lnTo>
                  <a:lnTo>
                    <a:pt x="490" y="262"/>
                  </a:lnTo>
                  <a:lnTo>
                    <a:pt x="480" y="232"/>
                  </a:lnTo>
                  <a:lnTo>
                    <a:pt x="484" y="218"/>
                  </a:lnTo>
                  <a:lnTo>
                    <a:pt x="508" y="204"/>
                  </a:lnTo>
                  <a:lnTo>
                    <a:pt x="508" y="196"/>
                  </a:lnTo>
                  <a:lnTo>
                    <a:pt x="492" y="192"/>
                  </a:lnTo>
                  <a:lnTo>
                    <a:pt x="470" y="182"/>
                  </a:lnTo>
                  <a:lnTo>
                    <a:pt x="444" y="116"/>
                  </a:lnTo>
                  <a:lnTo>
                    <a:pt x="450" y="110"/>
                  </a:lnTo>
                  <a:lnTo>
                    <a:pt x="458" y="102"/>
                  </a:lnTo>
                  <a:lnTo>
                    <a:pt x="484" y="110"/>
                  </a:lnTo>
                  <a:lnTo>
                    <a:pt x="510" y="112"/>
                  </a:lnTo>
                  <a:lnTo>
                    <a:pt x="536" y="104"/>
                  </a:lnTo>
                  <a:lnTo>
                    <a:pt x="552" y="76"/>
                  </a:lnTo>
                  <a:lnTo>
                    <a:pt x="566" y="68"/>
                  </a:lnTo>
                  <a:lnTo>
                    <a:pt x="556" y="6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98" name="Freeform 824"/>
            <p:cNvSpPr>
              <a:spLocks/>
            </p:cNvSpPr>
            <p:nvPr/>
          </p:nvSpPr>
          <p:spPr bwMode="auto">
            <a:xfrm>
              <a:off x="6376198" y="1372464"/>
              <a:ext cx="38879" cy="32176"/>
            </a:xfrm>
            <a:custGeom>
              <a:avLst/>
              <a:gdLst>
                <a:gd name="T0" fmla="*/ 0 w 58"/>
                <a:gd name="T1" fmla="*/ 4 h 48"/>
                <a:gd name="T2" fmla="*/ 2 w 58"/>
                <a:gd name="T3" fmla="*/ 0 h 48"/>
                <a:gd name="T4" fmla="*/ 16 w 58"/>
                <a:gd name="T5" fmla="*/ 12 h 48"/>
                <a:gd name="T6" fmla="*/ 30 w 58"/>
                <a:gd name="T7" fmla="*/ 14 h 48"/>
                <a:gd name="T8" fmla="*/ 40 w 58"/>
                <a:gd name="T9" fmla="*/ 22 h 48"/>
                <a:gd name="T10" fmla="*/ 44 w 58"/>
                <a:gd name="T11" fmla="*/ 34 h 48"/>
                <a:gd name="T12" fmla="*/ 56 w 58"/>
                <a:gd name="T13" fmla="*/ 36 h 48"/>
                <a:gd name="T14" fmla="*/ 58 w 58"/>
                <a:gd name="T15" fmla="*/ 42 h 48"/>
                <a:gd name="T16" fmla="*/ 54 w 58"/>
                <a:gd name="T17" fmla="*/ 48 h 48"/>
                <a:gd name="T18" fmla="*/ 36 w 58"/>
                <a:gd name="T19" fmla="*/ 36 h 48"/>
                <a:gd name="T20" fmla="*/ 12 w 58"/>
                <a:gd name="T21" fmla="*/ 16 h 48"/>
                <a:gd name="T22" fmla="*/ 0 w 58"/>
                <a:gd name="T23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48">
                  <a:moveTo>
                    <a:pt x="0" y="4"/>
                  </a:moveTo>
                  <a:lnTo>
                    <a:pt x="2" y="0"/>
                  </a:lnTo>
                  <a:lnTo>
                    <a:pt x="16" y="12"/>
                  </a:lnTo>
                  <a:lnTo>
                    <a:pt x="30" y="14"/>
                  </a:lnTo>
                  <a:lnTo>
                    <a:pt x="40" y="22"/>
                  </a:lnTo>
                  <a:lnTo>
                    <a:pt x="44" y="34"/>
                  </a:lnTo>
                  <a:lnTo>
                    <a:pt x="56" y="36"/>
                  </a:lnTo>
                  <a:lnTo>
                    <a:pt x="58" y="42"/>
                  </a:lnTo>
                  <a:lnTo>
                    <a:pt x="54" y="48"/>
                  </a:lnTo>
                  <a:lnTo>
                    <a:pt x="36" y="36"/>
                  </a:lnTo>
                  <a:lnTo>
                    <a:pt x="12" y="1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699" name="Freeform 825"/>
            <p:cNvSpPr>
              <a:spLocks/>
            </p:cNvSpPr>
            <p:nvPr/>
          </p:nvSpPr>
          <p:spPr bwMode="auto">
            <a:xfrm>
              <a:off x="6416418" y="1401959"/>
              <a:ext cx="12066" cy="10726"/>
            </a:xfrm>
            <a:custGeom>
              <a:avLst/>
              <a:gdLst>
                <a:gd name="T0" fmla="*/ 0 w 18"/>
                <a:gd name="T1" fmla="*/ 6 h 16"/>
                <a:gd name="T2" fmla="*/ 4 w 18"/>
                <a:gd name="T3" fmla="*/ 0 h 16"/>
                <a:gd name="T4" fmla="*/ 14 w 18"/>
                <a:gd name="T5" fmla="*/ 6 h 16"/>
                <a:gd name="T6" fmla="*/ 18 w 18"/>
                <a:gd name="T7" fmla="*/ 16 h 16"/>
                <a:gd name="T8" fmla="*/ 0 w 18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0" y="6"/>
                  </a:moveTo>
                  <a:lnTo>
                    <a:pt x="4" y="0"/>
                  </a:lnTo>
                  <a:lnTo>
                    <a:pt x="14" y="6"/>
                  </a:lnTo>
                  <a:lnTo>
                    <a:pt x="18" y="1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00" name="Freeform 826"/>
            <p:cNvSpPr>
              <a:spLocks/>
            </p:cNvSpPr>
            <p:nvPr/>
          </p:nvSpPr>
          <p:spPr bwMode="auto">
            <a:xfrm>
              <a:off x="6435188" y="1423410"/>
              <a:ext cx="6703" cy="8044"/>
            </a:xfrm>
            <a:custGeom>
              <a:avLst/>
              <a:gdLst>
                <a:gd name="T0" fmla="*/ 0 w 10"/>
                <a:gd name="T1" fmla="*/ 8 h 12"/>
                <a:gd name="T2" fmla="*/ 4 w 10"/>
                <a:gd name="T3" fmla="*/ 0 h 12"/>
                <a:gd name="T4" fmla="*/ 10 w 10"/>
                <a:gd name="T5" fmla="*/ 4 h 12"/>
                <a:gd name="T6" fmla="*/ 8 w 10"/>
                <a:gd name="T7" fmla="*/ 12 h 12"/>
                <a:gd name="T8" fmla="*/ 4 w 10"/>
                <a:gd name="T9" fmla="*/ 12 h 12"/>
                <a:gd name="T10" fmla="*/ 0 w 10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2">
                  <a:moveTo>
                    <a:pt x="0" y="8"/>
                  </a:moveTo>
                  <a:lnTo>
                    <a:pt x="4" y="0"/>
                  </a:lnTo>
                  <a:lnTo>
                    <a:pt x="10" y="4"/>
                  </a:lnTo>
                  <a:lnTo>
                    <a:pt x="8" y="12"/>
                  </a:lnTo>
                  <a:lnTo>
                    <a:pt x="4" y="12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01" name="Freeform 827"/>
            <p:cNvSpPr>
              <a:spLocks/>
            </p:cNvSpPr>
            <p:nvPr/>
          </p:nvSpPr>
          <p:spPr bwMode="auto">
            <a:xfrm>
              <a:off x="6425802" y="1422070"/>
              <a:ext cx="5363" cy="9385"/>
            </a:xfrm>
            <a:custGeom>
              <a:avLst/>
              <a:gdLst>
                <a:gd name="T0" fmla="*/ 0 w 8"/>
                <a:gd name="T1" fmla="*/ 10 h 14"/>
                <a:gd name="T2" fmla="*/ 4 w 8"/>
                <a:gd name="T3" fmla="*/ 0 h 14"/>
                <a:gd name="T4" fmla="*/ 8 w 8"/>
                <a:gd name="T5" fmla="*/ 6 h 14"/>
                <a:gd name="T6" fmla="*/ 8 w 8"/>
                <a:gd name="T7" fmla="*/ 12 h 14"/>
                <a:gd name="T8" fmla="*/ 2 w 8"/>
                <a:gd name="T9" fmla="*/ 14 h 14"/>
                <a:gd name="T10" fmla="*/ 0 w 8"/>
                <a:gd name="T11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4">
                  <a:moveTo>
                    <a:pt x="0" y="10"/>
                  </a:moveTo>
                  <a:lnTo>
                    <a:pt x="4" y="0"/>
                  </a:lnTo>
                  <a:lnTo>
                    <a:pt x="8" y="6"/>
                  </a:lnTo>
                  <a:lnTo>
                    <a:pt x="8" y="12"/>
                  </a:lnTo>
                  <a:lnTo>
                    <a:pt x="2" y="14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02" name="Freeform 828"/>
            <p:cNvSpPr>
              <a:spLocks/>
            </p:cNvSpPr>
            <p:nvPr/>
          </p:nvSpPr>
          <p:spPr bwMode="auto">
            <a:xfrm>
              <a:off x="6411056" y="1423410"/>
              <a:ext cx="5363" cy="5363"/>
            </a:xfrm>
            <a:custGeom>
              <a:avLst/>
              <a:gdLst>
                <a:gd name="T0" fmla="*/ 0 w 8"/>
                <a:gd name="T1" fmla="*/ 6 h 8"/>
                <a:gd name="T2" fmla="*/ 2 w 8"/>
                <a:gd name="T3" fmla="*/ 0 h 8"/>
                <a:gd name="T4" fmla="*/ 8 w 8"/>
                <a:gd name="T5" fmla="*/ 2 h 8"/>
                <a:gd name="T6" fmla="*/ 6 w 8"/>
                <a:gd name="T7" fmla="*/ 8 h 8"/>
                <a:gd name="T8" fmla="*/ 0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6"/>
                  </a:moveTo>
                  <a:lnTo>
                    <a:pt x="2" y="0"/>
                  </a:lnTo>
                  <a:lnTo>
                    <a:pt x="8" y="2"/>
                  </a:lnTo>
                  <a:lnTo>
                    <a:pt x="6" y="8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03" name="Freeform 829"/>
            <p:cNvSpPr>
              <a:spLocks/>
            </p:cNvSpPr>
            <p:nvPr/>
          </p:nvSpPr>
          <p:spPr bwMode="auto">
            <a:xfrm>
              <a:off x="6408375" y="1434136"/>
              <a:ext cx="6703" cy="6703"/>
            </a:xfrm>
            <a:custGeom>
              <a:avLst/>
              <a:gdLst>
                <a:gd name="T0" fmla="*/ 0 w 10"/>
                <a:gd name="T1" fmla="*/ 10 h 10"/>
                <a:gd name="T2" fmla="*/ 8 w 10"/>
                <a:gd name="T3" fmla="*/ 0 h 10"/>
                <a:gd name="T4" fmla="*/ 10 w 10"/>
                <a:gd name="T5" fmla="*/ 6 h 10"/>
                <a:gd name="T6" fmla="*/ 6 w 10"/>
                <a:gd name="T7" fmla="*/ 10 h 10"/>
                <a:gd name="T8" fmla="*/ 0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0" y="10"/>
                  </a:moveTo>
                  <a:lnTo>
                    <a:pt x="8" y="0"/>
                  </a:lnTo>
                  <a:lnTo>
                    <a:pt x="10" y="6"/>
                  </a:lnTo>
                  <a:lnTo>
                    <a:pt x="6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04" name="Freeform 830"/>
            <p:cNvSpPr>
              <a:spLocks/>
            </p:cNvSpPr>
            <p:nvPr/>
          </p:nvSpPr>
          <p:spPr bwMode="auto">
            <a:xfrm>
              <a:off x="6330615" y="1389894"/>
              <a:ext cx="61671" cy="56308"/>
            </a:xfrm>
            <a:custGeom>
              <a:avLst/>
              <a:gdLst>
                <a:gd name="T0" fmla="*/ 92 w 92"/>
                <a:gd name="T1" fmla="*/ 44 h 84"/>
                <a:gd name="T2" fmla="*/ 86 w 92"/>
                <a:gd name="T3" fmla="*/ 34 h 84"/>
                <a:gd name="T4" fmla="*/ 80 w 92"/>
                <a:gd name="T5" fmla="*/ 34 h 84"/>
                <a:gd name="T6" fmla="*/ 66 w 92"/>
                <a:gd name="T7" fmla="*/ 24 h 84"/>
                <a:gd name="T8" fmla="*/ 50 w 92"/>
                <a:gd name="T9" fmla="*/ 10 h 84"/>
                <a:gd name="T10" fmla="*/ 20 w 92"/>
                <a:gd name="T11" fmla="*/ 0 h 84"/>
                <a:gd name="T12" fmla="*/ 18 w 92"/>
                <a:gd name="T13" fmla="*/ 4 h 84"/>
                <a:gd name="T14" fmla="*/ 8 w 92"/>
                <a:gd name="T15" fmla="*/ 6 h 84"/>
                <a:gd name="T16" fmla="*/ 0 w 92"/>
                <a:gd name="T17" fmla="*/ 22 h 84"/>
                <a:gd name="T18" fmla="*/ 18 w 92"/>
                <a:gd name="T19" fmla="*/ 38 h 84"/>
                <a:gd name="T20" fmla="*/ 12 w 92"/>
                <a:gd name="T21" fmla="*/ 50 h 84"/>
                <a:gd name="T22" fmla="*/ 20 w 92"/>
                <a:gd name="T23" fmla="*/ 68 h 84"/>
                <a:gd name="T24" fmla="*/ 26 w 92"/>
                <a:gd name="T25" fmla="*/ 68 h 84"/>
                <a:gd name="T26" fmla="*/ 28 w 92"/>
                <a:gd name="T27" fmla="*/ 58 h 84"/>
                <a:gd name="T28" fmla="*/ 34 w 92"/>
                <a:gd name="T29" fmla="*/ 60 h 84"/>
                <a:gd name="T30" fmla="*/ 46 w 92"/>
                <a:gd name="T31" fmla="*/ 72 h 84"/>
                <a:gd name="T32" fmla="*/ 50 w 92"/>
                <a:gd name="T33" fmla="*/ 84 h 84"/>
                <a:gd name="T34" fmla="*/ 54 w 92"/>
                <a:gd name="T35" fmla="*/ 72 h 84"/>
                <a:gd name="T36" fmla="*/ 64 w 92"/>
                <a:gd name="T37" fmla="*/ 72 h 84"/>
                <a:gd name="T38" fmla="*/ 70 w 92"/>
                <a:gd name="T39" fmla="*/ 82 h 84"/>
                <a:gd name="T40" fmla="*/ 70 w 92"/>
                <a:gd name="T41" fmla="*/ 64 h 84"/>
                <a:gd name="T42" fmla="*/ 56 w 92"/>
                <a:gd name="T43" fmla="*/ 48 h 84"/>
                <a:gd name="T44" fmla="*/ 48 w 92"/>
                <a:gd name="T45" fmla="*/ 42 h 84"/>
                <a:gd name="T46" fmla="*/ 50 w 92"/>
                <a:gd name="T47" fmla="*/ 36 h 84"/>
                <a:gd name="T48" fmla="*/ 60 w 92"/>
                <a:gd name="T49" fmla="*/ 36 h 84"/>
                <a:gd name="T50" fmla="*/ 74 w 92"/>
                <a:gd name="T51" fmla="*/ 46 h 84"/>
                <a:gd name="T52" fmla="*/ 92 w 92"/>
                <a:gd name="T53" fmla="*/ 4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2" h="84">
                  <a:moveTo>
                    <a:pt x="92" y="44"/>
                  </a:moveTo>
                  <a:lnTo>
                    <a:pt x="86" y="34"/>
                  </a:lnTo>
                  <a:lnTo>
                    <a:pt x="80" y="34"/>
                  </a:lnTo>
                  <a:lnTo>
                    <a:pt x="66" y="24"/>
                  </a:lnTo>
                  <a:lnTo>
                    <a:pt x="50" y="10"/>
                  </a:lnTo>
                  <a:lnTo>
                    <a:pt x="20" y="0"/>
                  </a:lnTo>
                  <a:lnTo>
                    <a:pt x="18" y="4"/>
                  </a:lnTo>
                  <a:lnTo>
                    <a:pt x="8" y="6"/>
                  </a:lnTo>
                  <a:lnTo>
                    <a:pt x="0" y="22"/>
                  </a:lnTo>
                  <a:lnTo>
                    <a:pt x="18" y="38"/>
                  </a:lnTo>
                  <a:lnTo>
                    <a:pt x="12" y="50"/>
                  </a:lnTo>
                  <a:lnTo>
                    <a:pt x="20" y="68"/>
                  </a:lnTo>
                  <a:lnTo>
                    <a:pt x="26" y="68"/>
                  </a:lnTo>
                  <a:lnTo>
                    <a:pt x="28" y="58"/>
                  </a:lnTo>
                  <a:lnTo>
                    <a:pt x="34" y="60"/>
                  </a:lnTo>
                  <a:lnTo>
                    <a:pt x="46" y="72"/>
                  </a:lnTo>
                  <a:lnTo>
                    <a:pt x="50" y="84"/>
                  </a:lnTo>
                  <a:lnTo>
                    <a:pt x="54" y="72"/>
                  </a:lnTo>
                  <a:lnTo>
                    <a:pt x="64" y="72"/>
                  </a:lnTo>
                  <a:lnTo>
                    <a:pt x="70" y="82"/>
                  </a:lnTo>
                  <a:lnTo>
                    <a:pt x="70" y="64"/>
                  </a:lnTo>
                  <a:lnTo>
                    <a:pt x="56" y="48"/>
                  </a:lnTo>
                  <a:lnTo>
                    <a:pt x="48" y="42"/>
                  </a:lnTo>
                  <a:lnTo>
                    <a:pt x="50" y="36"/>
                  </a:lnTo>
                  <a:lnTo>
                    <a:pt x="60" y="36"/>
                  </a:lnTo>
                  <a:lnTo>
                    <a:pt x="74" y="46"/>
                  </a:lnTo>
                  <a:lnTo>
                    <a:pt x="92" y="4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05" name="Freeform 831"/>
            <p:cNvSpPr>
              <a:spLocks/>
            </p:cNvSpPr>
            <p:nvPr/>
          </p:nvSpPr>
          <p:spPr bwMode="auto">
            <a:xfrm>
              <a:off x="6491494" y="1447541"/>
              <a:ext cx="10726" cy="12066"/>
            </a:xfrm>
            <a:custGeom>
              <a:avLst/>
              <a:gdLst>
                <a:gd name="T0" fmla="*/ 16 w 16"/>
                <a:gd name="T1" fmla="*/ 0 h 18"/>
                <a:gd name="T2" fmla="*/ 8 w 16"/>
                <a:gd name="T3" fmla="*/ 0 h 18"/>
                <a:gd name="T4" fmla="*/ 0 w 16"/>
                <a:gd name="T5" fmla="*/ 6 h 18"/>
                <a:gd name="T6" fmla="*/ 0 w 16"/>
                <a:gd name="T7" fmla="*/ 18 h 18"/>
                <a:gd name="T8" fmla="*/ 8 w 16"/>
                <a:gd name="T9" fmla="*/ 14 h 18"/>
                <a:gd name="T10" fmla="*/ 16 w 16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8">
                  <a:moveTo>
                    <a:pt x="16" y="0"/>
                  </a:moveTo>
                  <a:lnTo>
                    <a:pt x="8" y="0"/>
                  </a:lnTo>
                  <a:lnTo>
                    <a:pt x="0" y="6"/>
                  </a:lnTo>
                  <a:lnTo>
                    <a:pt x="0" y="18"/>
                  </a:lnTo>
                  <a:lnTo>
                    <a:pt x="8" y="1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06" name="Freeform 832"/>
            <p:cNvSpPr>
              <a:spLocks/>
            </p:cNvSpPr>
            <p:nvPr/>
          </p:nvSpPr>
          <p:spPr bwMode="auto">
            <a:xfrm>
              <a:off x="6471385" y="1431454"/>
              <a:ext cx="8044" cy="5363"/>
            </a:xfrm>
            <a:custGeom>
              <a:avLst/>
              <a:gdLst>
                <a:gd name="T0" fmla="*/ 0 w 12"/>
                <a:gd name="T1" fmla="*/ 8 h 8"/>
                <a:gd name="T2" fmla="*/ 6 w 12"/>
                <a:gd name="T3" fmla="*/ 4 h 8"/>
                <a:gd name="T4" fmla="*/ 12 w 12"/>
                <a:gd name="T5" fmla="*/ 2 h 8"/>
                <a:gd name="T6" fmla="*/ 6 w 12"/>
                <a:gd name="T7" fmla="*/ 0 h 8"/>
                <a:gd name="T8" fmla="*/ 0 w 12"/>
                <a:gd name="T9" fmla="*/ 2 h 8"/>
                <a:gd name="T10" fmla="*/ 0 w 12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8">
                  <a:moveTo>
                    <a:pt x="0" y="8"/>
                  </a:moveTo>
                  <a:lnTo>
                    <a:pt x="6" y="4"/>
                  </a:lnTo>
                  <a:lnTo>
                    <a:pt x="12" y="2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07" name="Freeform 833"/>
            <p:cNvSpPr>
              <a:spLocks/>
            </p:cNvSpPr>
            <p:nvPr/>
          </p:nvSpPr>
          <p:spPr bwMode="auto">
            <a:xfrm>
              <a:off x="6459320" y="1418047"/>
              <a:ext cx="8044" cy="4022"/>
            </a:xfrm>
            <a:custGeom>
              <a:avLst/>
              <a:gdLst>
                <a:gd name="T0" fmla="*/ 0 w 12"/>
                <a:gd name="T1" fmla="*/ 6 h 6"/>
                <a:gd name="T2" fmla="*/ 6 w 12"/>
                <a:gd name="T3" fmla="*/ 0 h 6"/>
                <a:gd name="T4" fmla="*/ 10 w 12"/>
                <a:gd name="T5" fmla="*/ 2 h 6"/>
                <a:gd name="T6" fmla="*/ 12 w 12"/>
                <a:gd name="T7" fmla="*/ 6 h 6"/>
                <a:gd name="T8" fmla="*/ 0 w 1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0" y="6"/>
                  </a:moveTo>
                  <a:lnTo>
                    <a:pt x="6" y="0"/>
                  </a:lnTo>
                  <a:lnTo>
                    <a:pt x="10" y="2"/>
                  </a:lnTo>
                  <a:lnTo>
                    <a:pt x="12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08" name="Freeform 834"/>
            <p:cNvSpPr>
              <a:spLocks/>
            </p:cNvSpPr>
            <p:nvPr/>
          </p:nvSpPr>
          <p:spPr bwMode="auto">
            <a:xfrm>
              <a:off x="6441891" y="1428773"/>
              <a:ext cx="8044" cy="9385"/>
            </a:xfrm>
            <a:custGeom>
              <a:avLst/>
              <a:gdLst>
                <a:gd name="T0" fmla="*/ 0 w 12"/>
                <a:gd name="T1" fmla="*/ 14 h 14"/>
                <a:gd name="T2" fmla="*/ 10 w 12"/>
                <a:gd name="T3" fmla="*/ 10 h 14"/>
                <a:gd name="T4" fmla="*/ 12 w 12"/>
                <a:gd name="T5" fmla="*/ 0 h 14"/>
                <a:gd name="T6" fmla="*/ 10 w 12"/>
                <a:gd name="T7" fmla="*/ 0 h 14"/>
                <a:gd name="T8" fmla="*/ 6 w 12"/>
                <a:gd name="T9" fmla="*/ 6 h 14"/>
                <a:gd name="T10" fmla="*/ 0 w 12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4">
                  <a:moveTo>
                    <a:pt x="0" y="14"/>
                  </a:moveTo>
                  <a:lnTo>
                    <a:pt x="10" y="1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6" y="6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09" name="Freeform 835"/>
            <p:cNvSpPr>
              <a:spLocks/>
            </p:cNvSpPr>
            <p:nvPr/>
          </p:nvSpPr>
          <p:spPr bwMode="auto">
            <a:xfrm>
              <a:off x="6436528" y="1359059"/>
              <a:ext cx="18769" cy="9385"/>
            </a:xfrm>
            <a:custGeom>
              <a:avLst/>
              <a:gdLst>
                <a:gd name="T0" fmla="*/ 0 w 28"/>
                <a:gd name="T1" fmla="*/ 12 h 14"/>
                <a:gd name="T2" fmla="*/ 2 w 28"/>
                <a:gd name="T3" fmla="*/ 4 h 14"/>
                <a:gd name="T4" fmla="*/ 12 w 28"/>
                <a:gd name="T5" fmla="*/ 4 h 14"/>
                <a:gd name="T6" fmla="*/ 14 w 28"/>
                <a:gd name="T7" fmla="*/ 0 h 14"/>
                <a:gd name="T8" fmla="*/ 22 w 28"/>
                <a:gd name="T9" fmla="*/ 4 h 14"/>
                <a:gd name="T10" fmla="*/ 28 w 28"/>
                <a:gd name="T11" fmla="*/ 8 h 14"/>
                <a:gd name="T12" fmla="*/ 26 w 28"/>
                <a:gd name="T13" fmla="*/ 14 h 14"/>
                <a:gd name="T14" fmla="*/ 18 w 28"/>
                <a:gd name="T15" fmla="*/ 14 h 14"/>
                <a:gd name="T16" fmla="*/ 12 w 28"/>
                <a:gd name="T17" fmla="*/ 8 h 14"/>
                <a:gd name="T18" fmla="*/ 8 w 28"/>
                <a:gd name="T19" fmla="*/ 12 h 14"/>
                <a:gd name="T20" fmla="*/ 0 w 28"/>
                <a:gd name="T2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4">
                  <a:moveTo>
                    <a:pt x="0" y="12"/>
                  </a:moveTo>
                  <a:lnTo>
                    <a:pt x="2" y="4"/>
                  </a:lnTo>
                  <a:lnTo>
                    <a:pt x="12" y="4"/>
                  </a:lnTo>
                  <a:lnTo>
                    <a:pt x="14" y="0"/>
                  </a:lnTo>
                  <a:lnTo>
                    <a:pt x="22" y="4"/>
                  </a:lnTo>
                  <a:lnTo>
                    <a:pt x="28" y="8"/>
                  </a:lnTo>
                  <a:lnTo>
                    <a:pt x="26" y="14"/>
                  </a:lnTo>
                  <a:lnTo>
                    <a:pt x="18" y="14"/>
                  </a:lnTo>
                  <a:lnTo>
                    <a:pt x="12" y="8"/>
                  </a:lnTo>
                  <a:lnTo>
                    <a:pt x="8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10" name="Freeform 836"/>
            <p:cNvSpPr>
              <a:spLocks/>
            </p:cNvSpPr>
            <p:nvPr/>
          </p:nvSpPr>
          <p:spPr bwMode="auto">
            <a:xfrm>
              <a:off x="6439210" y="1381849"/>
              <a:ext cx="6703" cy="8044"/>
            </a:xfrm>
            <a:custGeom>
              <a:avLst/>
              <a:gdLst>
                <a:gd name="T0" fmla="*/ 4 w 10"/>
                <a:gd name="T1" fmla="*/ 12 h 12"/>
                <a:gd name="T2" fmla="*/ 10 w 10"/>
                <a:gd name="T3" fmla="*/ 6 h 12"/>
                <a:gd name="T4" fmla="*/ 8 w 10"/>
                <a:gd name="T5" fmla="*/ 0 h 12"/>
                <a:gd name="T6" fmla="*/ 0 w 10"/>
                <a:gd name="T7" fmla="*/ 0 h 12"/>
                <a:gd name="T8" fmla="*/ 0 w 10"/>
                <a:gd name="T9" fmla="*/ 6 h 12"/>
                <a:gd name="T10" fmla="*/ 4 w 10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2">
                  <a:moveTo>
                    <a:pt x="4" y="12"/>
                  </a:moveTo>
                  <a:lnTo>
                    <a:pt x="10" y="6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4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11" name="Freeform 837"/>
            <p:cNvSpPr>
              <a:spLocks/>
            </p:cNvSpPr>
            <p:nvPr/>
          </p:nvSpPr>
          <p:spPr bwMode="auto">
            <a:xfrm>
              <a:off x="6404352" y="1371125"/>
              <a:ext cx="8044" cy="6703"/>
            </a:xfrm>
            <a:custGeom>
              <a:avLst/>
              <a:gdLst>
                <a:gd name="T0" fmla="*/ 6 w 12"/>
                <a:gd name="T1" fmla="*/ 10 h 10"/>
                <a:gd name="T2" fmla="*/ 0 w 12"/>
                <a:gd name="T3" fmla="*/ 4 h 10"/>
                <a:gd name="T4" fmla="*/ 2 w 12"/>
                <a:gd name="T5" fmla="*/ 0 h 10"/>
                <a:gd name="T6" fmla="*/ 12 w 12"/>
                <a:gd name="T7" fmla="*/ 8 h 10"/>
                <a:gd name="T8" fmla="*/ 10 w 12"/>
                <a:gd name="T9" fmla="*/ 10 h 10"/>
                <a:gd name="T10" fmla="*/ 6 w 12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6" y="10"/>
                  </a:moveTo>
                  <a:lnTo>
                    <a:pt x="0" y="4"/>
                  </a:lnTo>
                  <a:lnTo>
                    <a:pt x="2" y="0"/>
                  </a:lnTo>
                  <a:lnTo>
                    <a:pt x="12" y="8"/>
                  </a:lnTo>
                  <a:lnTo>
                    <a:pt x="10" y="10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12" name="Freeform 838"/>
            <p:cNvSpPr>
              <a:spLocks/>
            </p:cNvSpPr>
            <p:nvPr/>
          </p:nvSpPr>
          <p:spPr bwMode="auto">
            <a:xfrm>
              <a:off x="6417759" y="1340289"/>
              <a:ext cx="12066" cy="9385"/>
            </a:xfrm>
            <a:custGeom>
              <a:avLst/>
              <a:gdLst>
                <a:gd name="T0" fmla="*/ 2 w 18"/>
                <a:gd name="T1" fmla="*/ 14 h 14"/>
                <a:gd name="T2" fmla="*/ 0 w 18"/>
                <a:gd name="T3" fmla="*/ 2 h 14"/>
                <a:gd name="T4" fmla="*/ 8 w 18"/>
                <a:gd name="T5" fmla="*/ 4 h 14"/>
                <a:gd name="T6" fmla="*/ 14 w 18"/>
                <a:gd name="T7" fmla="*/ 0 h 14"/>
                <a:gd name="T8" fmla="*/ 18 w 18"/>
                <a:gd name="T9" fmla="*/ 2 h 14"/>
                <a:gd name="T10" fmla="*/ 12 w 18"/>
                <a:gd name="T11" fmla="*/ 8 h 14"/>
                <a:gd name="T12" fmla="*/ 2 w 18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4">
                  <a:moveTo>
                    <a:pt x="2" y="14"/>
                  </a:moveTo>
                  <a:lnTo>
                    <a:pt x="0" y="2"/>
                  </a:lnTo>
                  <a:lnTo>
                    <a:pt x="8" y="4"/>
                  </a:lnTo>
                  <a:lnTo>
                    <a:pt x="14" y="0"/>
                  </a:lnTo>
                  <a:lnTo>
                    <a:pt x="18" y="2"/>
                  </a:lnTo>
                  <a:lnTo>
                    <a:pt x="12" y="8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13" name="Freeform 839"/>
            <p:cNvSpPr>
              <a:spLocks/>
            </p:cNvSpPr>
            <p:nvPr/>
          </p:nvSpPr>
          <p:spPr bwMode="auto">
            <a:xfrm>
              <a:off x="6405693" y="1322860"/>
              <a:ext cx="6703" cy="6703"/>
            </a:xfrm>
            <a:custGeom>
              <a:avLst/>
              <a:gdLst>
                <a:gd name="T0" fmla="*/ 2 w 10"/>
                <a:gd name="T1" fmla="*/ 10 h 10"/>
                <a:gd name="T2" fmla="*/ 0 w 10"/>
                <a:gd name="T3" fmla="*/ 4 h 10"/>
                <a:gd name="T4" fmla="*/ 6 w 10"/>
                <a:gd name="T5" fmla="*/ 0 h 10"/>
                <a:gd name="T6" fmla="*/ 10 w 10"/>
                <a:gd name="T7" fmla="*/ 6 h 10"/>
                <a:gd name="T8" fmla="*/ 2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10"/>
                  </a:moveTo>
                  <a:lnTo>
                    <a:pt x="0" y="4"/>
                  </a:lnTo>
                  <a:lnTo>
                    <a:pt x="6" y="0"/>
                  </a:lnTo>
                  <a:lnTo>
                    <a:pt x="10" y="6"/>
                  </a:lnTo>
                  <a:lnTo>
                    <a:pt x="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14" name="Freeform 840"/>
            <p:cNvSpPr>
              <a:spLocks/>
            </p:cNvSpPr>
            <p:nvPr/>
          </p:nvSpPr>
          <p:spPr bwMode="auto">
            <a:xfrm>
              <a:off x="6374857" y="1447541"/>
              <a:ext cx="2681" cy="8044"/>
            </a:xfrm>
            <a:custGeom>
              <a:avLst/>
              <a:gdLst>
                <a:gd name="T0" fmla="*/ 0 w 4"/>
                <a:gd name="T1" fmla="*/ 12 h 12"/>
                <a:gd name="T2" fmla="*/ 0 w 4"/>
                <a:gd name="T3" fmla="*/ 0 h 12"/>
                <a:gd name="T4" fmla="*/ 4 w 4"/>
                <a:gd name="T5" fmla="*/ 0 h 12"/>
                <a:gd name="T6" fmla="*/ 4 w 4"/>
                <a:gd name="T7" fmla="*/ 4 h 12"/>
                <a:gd name="T8" fmla="*/ 4 w 4"/>
                <a:gd name="T9" fmla="*/ 12 h 12"/>
                <a:gd name="T10" fmla="*/ 0 w 4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2">
                  <a:moveTo>
                    <a:pt x="0" y="12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4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15" name="Freeform 841"/>
            <p:cNvSpPr>
              <a:spLocks/>
            </p:cNvSpPr>
            <p:nvPr/>
          </p:nvSpPr>
          <p:spPr bwMode="auto">
            <a:xfrm>
              <a:off x="6314528" y="1403299"/>
              <a:ext cx="6703" cy="6703"/>
            </a:xfrm>
            <a:custGeom>
              <a:avLst/>
              <a:gdLst>
                <a:gd name="T0" fmla="*/ 10 w 10"/>
                <a:gd name="T1" fmla="*/ 10 h 10"/>
                <a:gd name="T2" fmla="*/ 4 w 10"/>
                <a:gd name="T3" fmla="*/ 10 h 10"/>
                <a:gd name="T4" fmla="*/ 0 w 10"/>
                <a:gd name="T5" fmla="*/ 2 h 10"/>
                <a:gd name="T6" fmla="*/ 6 w 10"/>
                <a:gd name="T7" fmla="*/ 0 h 10"/>
                <a:gd name="T8" fmla="*/ 10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lnTo>
                    <a:pt x="4" y="10"/>
                  </a:lnTo>
                  <a:lnTo>
                    <a:pt x="0" y="2"/>
                  </a:lnTo>
                  <a:lnTo>
                    <a:pt x="6" y="0"/>
                  </a:lnTo>
                  <a:lnTo>
                    <a:pt x="1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16" name="Freeform 842"/>
            <p:cNvSpPr>
              <a:spLocks/>
            </p:cNvSpPr>
            <p:nvPr/>
          </p:nvSpPr>
          <p:spPr bwMode="auto">
            <a:xfrm>
              <a:off x="6310506" y="1387212"/>
              <a:ext cx="9385" cy="9385"/>
            </a:xfrm>
            <a:custGeom>
              <a:avLst/>
              <a:gdLst>
                <a:gd name="T0" fmla="*/ 14 w 14"/>
                <a:gd name="T1" fmla="*/ 10 h 14"/>
                <a:gd name="T2" fmla="*/ 10 w 14"/>
                <a:gd name="T3" fmla="*/ 14 h 14"/>
                <a:gd name="T4" fmla="*/ 0 w 14"/>
                <a:gd name="T5" fmla="*/ 12 h 14"/>
                <a:gd name="T6" fmla="*/ 0 w 14"/>
                <a:gd name="T7" fmla="*/ 4 h 14"/>
                <a:gd name="T8" fmla="*/ 6 w 14"/>
                <a:gd name="T9" fmla="*/ 0 h 14"/>
                <a:gd name="T10" fmla="*/ 10 w 14"/>
                <a:gd name="T11" fmla="*/ 6 h 14"/>
                <a:gd name="T12" fmla="*/ 14 w 14"/>
                <a:gd name="T13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14" y="10"/>
                  </a:moveTo>
                  <a:lnTo>
                    <a:pt x="10" y="14"/>
                  </a:lnTo>
                  <a:lnTo>
                    <a:pt x="0" y="12"/>
                  </a:lnTo>
                  <a:lnTo>
                    <a:pt x="0" y="4"/>
                  </a:lnTo>
                  <a:lnTo>
                    <a:pt x="6" y="0"/>
                  </a:lnTo>
                  <a:lnTo>
                    <a:pt x="10" y="6"/>
                  </a:lnTo>
                  <a:lnTo>
                    <a:pt x="1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17" name="Freeform 843"/>
            <p:cNvSpPr>
              <a:spLocks/>
            </p:cNvSpPr>
            <p:nvPr/>
          </p:nvSpPr>
          <p:spPr bwMode="auto">
            <a:xfrm>
              <a:off x="6313186" y="1376486"/>
              <a:ext cx="4022" cy="6703"/>
            </a:xfrm>
            <a:custGeom>
              <a:avLst/>
              <a:gdLst>
                <a:gd name="T0" fmla="*/ 4 w 6"/>
                <a:gd name="T1" fmla="*/ 10 h 10"/>
                <a:gd name="T2" fmla="*/ 0 w 6"/>
                <a:gd name="T3" fmla="*/ 6 h 10"/>
                <a:gd name="T4" fmla="*/ 4 w 6"/>
                <a:gd name="T5" fmla="*/ 0 h 10"/>
                <a:gd name="T6" fmla="*/ 6 w 6"/>
                <a:gd name="T7" fmla="*/ 2 h 10"/>
                <a:gd name="T8" fmla="*/ 4 w 6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4" y="10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6" y="2"/>
                  </a:lnTo>
                  <a:lnTo>
                    <a:pt x="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18" name="Freeform 844"/>
            <p:cNvSpPr>
              <a:spLocks/>
            </p:cNvSpPr>
            <p:nvPr/>
          </p:nvSpPr>
          <p:spPr bwMode="auto">
            <a:xfrm>
              <a:off x="6291736" y="1349673"/>
              <a:ext cx="10726" cy="12066"/>
            </a:xfrm>
            <a:custGeom>
              <a:avLst/>
              <a:gdLst>
                <a:gd name="T0" fmla="*/ 16 w 16"/>
                <a:gd name="T1" fmla="*/ 18 h 18"/>
                <a:gd name="T2" fmla="*/ 10 w 16"/>
                <a:gd name="T3" fmla="*/ 16 h 18"/>
                <a:gd name="T4" fmla="*/ 0 w 16"/>
                <a:gd name="T5" fmla="*/ 6 h 18"/>
                <a:gd name="T6" fmla="*/ 2 w 16"/>
                <a:gd name="T7" fmla="*/ 0 h 18"/>
                <a:gd name="T8" fmla="*/ 10 w 16"/>
                <a:gd name="T9" fmla="*/ 0 h 18"/>
                <a:gd name="T10" fmla="*/ 8 w 16"/>
                <a:gd name="T11" fmla="*/ 6 h 18"/>
                <a:gd name="T12" fmla="*/ 16 w 16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8">
                  <a:moveTo>
                    <a:pt x="16" y="18"/>
                  </a:moveTo>
                  <a:lnTo>
                    <a:pt x="10" y="16"/>
                  </a:lnTo>
                  <a:lnTo>
                    <a:pt x="0" y="6"/>
                  </a:lnTo>
                  <a:lnTo>
                    <a:pt x="2" y="0"/>
                  </a:lnTo>
                  <a:lnTo>
                    <a:pt x="10" y="0"/>
                  </a:lnTo>
                  <a:lnTo>
                    <a:pt x="8" y="6"/>
                  </a:lnTo>
                  <a:lnTo>
                    <a:pt x="16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19" name="Freeform 845"/>
            <p:cNvSpPr>
              <a:spLocks/>
            </p:cNvSpPr>
            <p:nvPr/>
          </p:nvSpPr>
          <p:spPr bwMode="auto">
            <a:xfrm>
              <a:off x="6475407" y="1456926"/>
              <a:ext cx="9385" cy="17428"/>
            </a:xfrm>
            <a:custGeom>
              <a:avLst/>
              <a:gdLst>
                <a:gd name="T0" fmla="*/ 6 w 14"/>
                <a:gd name="T1" fmla="*/ 26 h 26"/>
                <a:gd name="T2" fmla="*/ 0 w 14"/>
                <a:gd name="T3" fmla="*/ 16 h 26"/>
                <a:gd name="T4" fmla="*/ 4 w 14"/>
                <a:gd name="T5" fmla="*/ 0 h 26"/>
                <a:gd name="T6" fmla="*/ 6 w 14"/>
                <a:gd name="T7" fmla="*/ 14 h 26"/>
                <a:gd name="T8" fmla="*/ 14 w 14"/>
                <a:gd name="T9" fmla="*/ 24 h 26"/>
                <a:gd name="T10" fmla="*/ 6 w 14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6">
                  <a:moveTo>
                    <a:pt x="6" y="26"/>
                  </a:moveTo>
                  <a:lnTo>
                    <a:pt x="0" y="16"/>
                  </a:lnTo>
                  <a:lnTo>
                    <a:pt x="4" y="0"/>
                  </a:lnTo>
                  <a:lnTo>
                    <a:pt x="6" y="14"/>
                  </a:lnTo>
                  <a:lnTo>
                    <a:pt x="14" y="24"/>
                  </a:lnTo>
                  <a:lnTo>
                    <a:pt x="6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20" name="Freeform 846"/>
            <p:cNvSpPr>
              <a:spLocks/>
            </p:cNvSpPr>
            <p:nvPr/>
          </p:nvSpPr>
          <p:spPr bwMode="auto">
            <a:xfrm>
              <a:off x="6389605" y="1466310"/>
              <a:ext cx="71055" cy="21450"/>
            </a:xfrm>
            <a:custGeom>
              <a:avLst/>
              <a:gdLst>
                <a:gd name="T0" fmla="*/ 102 w 106"/>
                <a:gd name="T1" fmla="*/ 18 h 32"/>
                <a:gd name="T2" fmla="*/ 106 w 106"/>
                <a:gd name="T3" fmla="*/ 26 h 32"/>
                <a:gd name="T4" fmla="*/ 98 w 106"/>
                <a:gd name="T5" fmla="*/ 32 h 32"/>
                <a:gd name="T6" fmla="*/ 84 w 106"/>
                <a:gd name="T7" fmla="*/ 28 h 32"/>
                <a:gd name="T8" fmla="*/ 50 w 106"/>
                <a:gd name="T9" fmla="*/ 32 h 32"/>
                <a:gd name="T10" fmla="*/ 44 w 106"/>
                <a:gd name="T11" fmla="*/ 24 h 32"/>
                <a:gd name="T12" fmla="*/ 30 w 106"/>
                <a:gd name="T13" fmla="*/ 20 h 32"/>
                <a:gd name="T14" fmla="*/ 20 w 106"/>
                <a:gd name="T15" fmla="*/ 20 h 32"/>
                <a:gd name="T16" fmla="*/ 0 w 106"/>
                <a:gd name="T17" fmla="*/ 18 h 32"/>
                <a:gd name="T18" fmla="*/ 0 w 106"/>
                <a:gd name="T19" fmla="*/ 4 h 32"/>
                <a:gd name="T20" fmla="*/ 8 w 106"/>
                <a:gd name="T21" fmla="*/ 0 h 32"/>
                <a:gd name="T22" fmla="*/ 14 w 106"/>
                <a:gd name="T23" fmla="*/ 6 h 32"/>
                <a:gd name="T24" fmla="*/ 24 w 106"/>
                <a:gd name="T25" fmla="*/ 4 h 32"/>
                <a:gd name="T26" fmla="*/ 38 w 106"/>
                <a:gd name="T27" fmla="*/ 12 h 32"/>
                <a:gd name="T28" fmla="*/ 46 w 106"/>
                <a:gd name="T29" fmla="*/ 10 h 32"/>
                <a:gd name="T30" fmla="*/ 68 w 106"/>
                <a:gd name="T31" fmla="*/ 12 h 32"/>
                <a:gd name="T32" fmla="*/ 80 w 106"/>
                <a:gd name="T33" fmla="*/ 12 h 32"/>
                <a:gd name="T34" fmla="*/ 84 w 106"/>
                <a:gd name="T35" fmla="*/ 18 h 32"/>
                <a:gd name="T36" fmla="*/ 102 w 106"/>
                <a:gd name="T37" fmla="*/ 1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6" h="32">
                  <a:moveTo>
                    <a:pt x="102" y="18"/>
                  </a:moveTo>
                  <a:lnTo>
                    <a:pt x="106" y="26"/>
                  </a:lnTo>
                  <a:lnTo>
                    <a:pt x="98" y="32"/>
                  </a:lnTo>
                  <a:lnTo>
                    <a:pt x="84" y="28"/>
                  </a:lnTo>
                  <a:lnTo>
                    <a:pt x="50" y="32"/>
                  </a:lnTo>
                  <a:lnTo>
                    <a:pt x="44" y="24"/>
                  </a:lnTo>
                  <a:lnTo>
                    <a:pt x="30" y="20"/>
                  </a:lnTo>
                  <a:lnTo>
                    <a:pt x="20" y="20"/>
                  </a:lnTo>
                  <a:lnTo>
                    <a:pt x="0" y="18"/>
                  </a:lnTo>
                  <a:lnTo>
                    <a:pt x="0" y="4"/>
                  </a:lnTo>
                  <a:lnTo>
                    <a:pt x="8" y="0"/>
                  </a:lnTo>
                  <a:lnTo>
                    <a:pt x="14" y="6"/>
                  </a:lnTo>
                  <a:lnTo>
                    <a:pt x="24" y="4"/>
                  </a:lnTo>
                  <a:lnTo>
                    <a:pt x="38" y="12"/>
                  </a:lnTo>
                  <a:lnTo>
                    <a:pt x="46" y="10"/>
                  </a:lnTo>
                  <a:lnTo>
                    <a:pt x="68" y="12"/>
                  </a:lnTo>
                  <a:lnTo>
                    <a:pt x="80" y="12"/>
                  </a:lnTo>
                  <a:lnTo>
                    <a:pt x="84" y="18"/>
                  </a:lnTo>
                  <a:lnTo>
                    <a:pt x="102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21" name="Freeform 847"/>
            <p:cNvSpPr>
              <a:spLocks/>
            </p:cNvSpPr>
            <p:nvPr/>
          </p:nvSpPr>
          <p:spPr bwMode="auto">
            <a:xfrm>
              <a:off x="6306483" y="1294707"/>
              <a:ext cx="143451" cy="116637"/>
            </a:xfrm>
            <a:custGeom>
              <a:avLst/>
              <a:gdLst>
                <a:gd name="T0" fmla="*/ 206 w 214"/>
                <a:gd name="T1" fmla="*/ 20 h 174"/>
                <a:gd name="T2" fmla="*/ 214 w 214"/>
                <a:gd name="T3" fmla="*/ 12 h 174"/>
                <a:gd name="T4" fmla="*/ 214 w 214"/>
                <a:gd name="T5" fmla="*/ 6 h 174"/>
                <a:gd name="T6" fmla="*/ 202 w 214"/>
                <a:gd name="T7" fmla="*/ 0 h 174"/>
                <a:gd name="T8" fmla="*/ 202 w 214"/>
                <a:gd name="T9" fmla="*/ 6 h 174"/>
                <a:gd name="T10" fmla="*/ 178 w 214"/>
                <a:gd name="T11" fmla="*/ 16 h 174"/>
                <a:gd name="T12" fmla="*/ 142 w 214"/>
                <a:gd name="T13" fmla="*/ 6 h 174"/>
                <a:gd name="T14" fmla="*/ 126 w 214"/>
                <a:gd name="T15" fmla="*/ 6 h 174"/>
                <a:gd name="T16" fmla="*/ 94 w 214"/>
                <a:gd name="T17" fmla="*/ 12 h 174"/>
                <a:gd name="T18" fmla="*/ 56 w 214"/>
                <a:gd name="T19" fmla="*/ 32 h 174"/>
                <a:gd name="T20" fmla="*/ 28 w 214"/>
                <a:gd name="T21" fmla="*/ 32 h 174"/>
                <a:gd name="T22" fmla="*/ 20 w 214"/>
                <a:gd name="T23" fmla="*/ 38 h 174"/>
                <a:gd name="T24" fmla="*/ 22 w 214"/>
                <a:gd name="T25" fmla="*/ 60 h 174"/>
                <a:gd name="T26" fmla="*/ 8 w 214"/>
                <a:gd name="T27" fmla="*/ 74 h 174"/>
                <a:gd name="T28" fmla="*/ 6 w 214"/>
                <a:gd name="T29" fmla="*/ 86 h 174"/>
                <a:gd name="T30" fmla="*/ 0 w 214"/>
                <a:gd name="T31" fmla="*/ 88 h 174"/>
                <a:gd name="T32" fmla="*/ 6 w 214"/>
                <a:gd name="T33" fmla="*/ 100 h 174"/>
                <a:gd name="T34" fmla="*/ 22 w 214"/>
                <a:gd name="T35" fmla="*/ 110 h 174"/>
                <a:gd name="T36" fmla="*/ 26 w 214"/>
                <a:gd name="T37" fmla="*/ 114 h 174"/>
                <a:gd name="T38" fmla="*/ 20 w 214"/>
                <a:gd name="T39" fmla="*/ 118 h 174"/>
                <a:gd name="T40" fmla="*/ 34 w 214"/>
                <a:gd name="T41" fmla="*/ 138 h 174"/>
                <a:gd name="T42" fmla="*/ 82 w 214"/>
                <a:gd name="T43" fmla="*/ 138 h 174"/>
                <a:gd name="T44" fmla="*/ 108 w 214"/>
                <a:gd name="T45" fmla="*/ 152 h 174"/>
                <a:gd name="T46" fmla="*/ 104 w 214"/>
                <a:gd name="T47" fmla="*/ 160 h 174"/>
                <a:gd name="T48" fmla="*/ 116 w 214"/>
                <a:gd name="T49" fmla="*/ 160 h 174"/>
                <a:gd name="T50" fmla="*/ 142 w 214"/>
                <a:gd name="T51" fmla="*/ 174 h 174"/>
                <a:gd name="T52" fmla="*/ 136 w 214"/>
                <a:gd name="T53" fmla="*/ 156 h 174"/>
                <a:gd name="T54" fmla="*/ 118 w 214"/>
                <a:gd name="T55" fmla="*/ 146 h 174"/>
                <a:gd name="T56" fmla="*/ 108 w 214"/>
                <a:gd name="T57" fmla="*/ 132 h 174"/>
                <a:gd name="T58" fmla="*/ 90 w 214"/>
                <a:gd name="T59" fmla="*/ 122 h 174"/>
                <a:gd name="T60" fmla="*/ 90 w 214"/>
                <a:gd name="T61" fmla="*/ 118 h 174"/>
                <a:gd name="T62" fmla="*/ 100 w 214"/>
                <a:gd name="T63" fmla="*/ 116 h 174"/>
                <a:gd name="T64" fmla="*/ 96 w 214"/>
                <a:gd name="T65" fmla="*/ 110 h 174"/>
                <a:gd name="T66" fmla="*/ 98 w 214"/>
                <a:gd name="T67" fmla="*/ 102 h 174"/>
                <a:gd name="T68" fmla="*/ 108 w 214"/>
                <a:gd name="T69" fmla="*/ 110 h 174"/>
                <a:gd name="T70" fmla="*/ 110 w 214"/>
                <a:gd name="T71" fmla="*/ 102 h 174"/>
                <a:gd name="T72" fmla="*/ 98 w 214"/>
                <a:gd name="T73" fmla="*/ 92 h 174"/>
                <a:gd name="T74" fmla="*/ 84 w 214"/>
                <a:gd name="T75" fmla="*/ 74 h 174"/>
                <a:gd name="T76" fmla="*/ 84 w 214"/>
                <a:gd name="T77" fmla="*/ 54 h 174"/>
                <a:gd name="T78" fmla="*/ 104 w 214"/>
                <a:gd name="T79" fmla="*/ 56 h 174"/>
                <a:gd name="T80" fmla="*/ 112 w 214"/>
                <a:gd name="T81" fmla="*/ 68 h 174"/>
                <a:gd name="T82" fmla="*/ 118 w 214"/>
                <a:gd name="T83" fmla="*/ 72 h 174"/>
                <a:gd name="T84" fmla="*/ 118 w 214"/>
                <a:gd name="T85" fmla="*/ 62 h 174"/>
                <a:gd name="T86" fmla="*/ 130 w 214"/>
                <a:gd name="T87" fmla="*/ 74 h 174"/>
                <a:gd name="T88" fmla="*/ 134 w 214"/>
                <a:gd name="T89" fmla="*/ 70 h 174"/>
                <a:gd name="T90" fmla="*/ 126 w 214"/>
                <a:gd name="T91" fmla="*/ 64 h 174"/>
                <a:gd name="T92" fmla="*/ 126 w 214"/>
                <a:gd name="T93" fmla="*/ 60 h 174"/>
                <a:gd name="T94" fmla="*/ 144 w 214"/>
                <a:gd name="T95" fmla="*/ 68 h 174"/>
                <a:gd name="T96" fmla="*/ 148 w 214"/>
                <a:gd name="T97" fmla="*/ 66 h 174"/>
                <a:gd name="T98" fmla="*/ 126 w 214"/>
                <a:gd name="T99" fmla="*/ 46 h 174"/>
                <a:gd name="T100" fmla="*/ 136 w 214"/>
                <a:gd name="T101" fmla="*/ 38 h 174"/>
                <a:gd name="T102" fmla="*/ 158 w 214"/>
                <a:gd name="T103" fmla="*/ 34 h 174"/>
                <a:gd name="T104" fmla="*/ 170 w 214"/>
                <a:gd name="T105" fmla="*/ 30 h 174"/>
                <a:gd name="T106" fmla="*/ 196 w 214"/>
                <a:gd name="T107" fmla="*/ 38 h 174"/>
                <a:gd name="T108" fmla="*/ 206 w 214"/>
                <a:gd name="T109" fmla="*/ 34 h 174"/>
                <a:gd name="T110" fmla="*/ 206 w 214"/>
                <a:gd name="T111" fmla="*/ 2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4" h="174">
                  <a:moveTo>
                    <a:pt x="206" y="20"/>
                  </a:moveTo>
                  <a:lnTo>
                    <a:pt x="214" y="12"/>
                  </a:lnTo>
                  <a:lnTo>
                    <a:pt x="214" y="6"/>
                  </a:lnTo>
                  <a:lnTo>
                    <a:pt x="202" y="0"/>
                  </a:lnTo>
                  <a:lnTo>
                    <a:pt x="202" y="6"/>
                  </a:lnTo>
                  <a:lnTo>
                    <a:pt x="178" y="16"/>
                  </a:lnTo>
                  <a:lnTo>
                    <a:pt x="142" y="6"/>
                  </a:lnTo>
                  <a:lnTo>
                    <a:pt x="126" y="6"/>
                  </a:lnTo>
                  <a:lnTo>
                    <a:pt x="94" y="12"/>
                  </a:lnTo>
                  <a:lnTo>
                    <a:pt x="56" y="32"/>
                  </a:lnTo>
                  <a:lnTo>
                    <a:pt x="28" y="32"/>
                  </a:lnTo>
                  <a:lnTo>
                    <a:pt x="20" y="38"/>
                  </a:lnTo>
                  <a:lnTo>
                    <a:pt x="22" y="60"/>
                  </a:lnTo>
                  <a:lnTo>
                    <a:pt x="8" y="74"/>
                  </a:lnTo>
                  <a:lnTo>
                    <a:pt x="6" y="86"/>
                  </a:lnTo>
                  <a:lnTo>
                    <a:pt x="0" y="88"/>
                  </a:lnTo>
                  <a:lnTo>
                    <a:pt x="6" y="100"/>
                  </a:lnTo>
                  <a:lnTo>
                    <a:pt x="22" y="110"/>
                  </a:lnTo>
                  <a:lnTo>
                    <a:pt x="26" y="114"/>
                  </a:lnTo>
                  <a:lnTo>
                    <a:pt x="20" y="118"/>
                  </a:lnTo>
                  <a:lnTo>
                    <a:pt x="34" y="138"/>
                  </a:lnTo>
                  <a:lnTo>
                    <a:pt x="82" y="138"/>
                  </a:lnTo>
                  <a:lnTo>
                    <a:pt x="108" y="152"/>
                  </a:lnTo>
                  <a:lnTo>
                    <a:pt x="104" y="160"/>
                  </a:lnTo>
                  <a:lnTo>
                    <a:pt x="116" y="160"/>
                  </a:lnTo>
                  <a:lnTo>
                    <a:pt x="142" y="174"/>
                  </a:lnTo>
                  <a:lnTo>
                    <a:pt x="136" y="156"/>
                  </a:lnTo>
                  <a:lnTo>
                    <a:pt x="118" y="146"/>
                  </a:lnTo>
                  <a:lnTo>
                    <a:pt x="108" y="132"/>
                  </a:lnTo>
                  <a:lnTo>
                    <a:pt x="90" y="122"/>
                  </a:lnTo>
                  <a:lnTo>
                    <a:pt x="90" y="118"/>
                  </a:lnTo>
                  <a:lnTo>
                    <a:pt x="100" y="116"/>
                  </a:lnTo>
                  <a:lnTo>
                    <a:pt x="96" y="110"/>
                  </a:lnTo>
                  <a:lnTo>
                    <a:pt x="98" y="102"/>
                  </a:lnTo>
                  <a:lnTo>
                    <a:pt x="108" y="110"/>
                  </a:lnTo>
                  <a:lnTo>
                    <a:pt x="110" y="102"/>
                  </a:lnTo>
                  <a:lnTo>
                    <a:pt x="98" y="92"/>
                  </a:lnTo>
                  <a:lnTo>
                    <a:pt x="84" y="74"/>
                  </a:lnTo>
                  <a:lnTo>
                    <a:pt x="84" y="54"/>
                  </a:lnTo>
                  <a:lnTo>
                    <a:pt x="104" y="56"/>
                  </a:lnTo>
                  <a:lnTo>
                    <a:pt x="112" y="68"/>
                  </a:lnTo>
                  <a:lnTo>
                    <a:pt x="118" y="72"/>
                  </a:lnTo>
                  <a:lnTo>
                    <a:pt x="118" y="62"/>
                  </a:lnTo>
                  <a:lnTo>
                    <a:pt x="130" y="74"/>
                  </a:lnTo>
                  <a:lnTo>
                    <a:pt x="134" y="70"/>
                  </a:lnTo>
                  <a:lnTo>
                    <a:pt x="126" y="64"/>
                  </a:lnTo>
                  <a:lnTo>
                    <a:pt x="126" y="60"/>
                  </a:lnTo>
                  <a:lnTo>
                    <a:pt x="144" y="68"/>
                  </a:lnTo>
                  <a:lnTo>
                    <a:pt x="148" y="66"/>
                  </a:lnTo>
                  <a:lnTo>
                    <a:pt x="126" y="46"/>
                  </a:lnTo>
                  <a:lnTo>
                    <a:pt x="136" y="38"/>
                  </a:lnTo>
                  <a:lnTo>
                    <a:pt x="158" y="34"/>
                  </a:lnTo>
                  <a:lnTo>
                    <a:pt x="170" y="30"/>
                  </a:lnTo>
                  <a:lnTo>
                    <a:pt x="196" y="38"/>
                  </a:lnTo>
                  <a:lnTo>
                    <a:pt x="206" y="34"/>
                  </a:lnTo>
                  <a:lnTo>
                    <a:pt x="206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22" name="Freeform 848"/>
            <p:cNvSpPr>
              <a:spLocks/>
            </p:cNvSpPr>
            <p:nvPr/>
          </p:nvSpPr>
          <p:spPr bwMode="auto">
            <a:xfrm>
              <a:off x="6062483" y="1089586"/>
              <a:ext cx="164902" cy="72395"/>
            </a:xfrm>
            <a:custGeom>
              <a:avLst/>
              <a:gdLst>
                <a:gd name="T0" fmla="*/ 176 w 246"/>
                <a:gd name="T1" fmla="*/ 98 h 108"/>
                <a:gd name="T2" fmla="*/ 206 w 246"/>
                <a:gd name="T3" fmla="*/ 92 h 108"/>
                <a:gd name="T4" fmla="*/ 212 w 246"/>
                <a:gd name="T5" fmla="*/ 94 h 108"/>
                <a:gd name="T6" fmla="*/ 216 w 246"/>
                <a:gd name="T7" fmla="*/ 90 h 108"/>
                <a:gd name="T8" fmla="*/ 222 w 246"/>
                <a:gd name="T9" fmla="*/ 80 h 108"/>
                <a:gd name="T10" fmla="*/ 228 w 246"/>
                <a:gd name="T11" fmla="*/ 62 h 108"/>
                <a:gd name="T12" fmla="*/ 246 w 246"/>
                <a:gd name="T13" fmla="*/ 52 h 108"/>
                <a:gd name="T14" fmla="*/ 246 w 246"/>
                <a:gd name="T15" fmla="*/ 42 h 108"/>
                <a:gd name="T16" fmla="*/ 236 w 246"/>
                <a:gd name="T17" fmla="*/ 24 h 108"/>
                <a:gd name="T18" fmla="*/ 236 w 246"/>
                <a:gd name="T19" fmla="*/ 10 h 108"/>
                <a:gd name="T20" fmla="*/ 222 w 246"/>
                <a:gd name="T21" fmla="*/ 4 h 108"/>
                <a:gd name="T22" fmla="*/ 216 w 246"/>
                <a:gd name="T23" fmla="*/ 8 h 108"/>
                <a:gd name="T24" fmla="*/ 180 w 246"/>
                <a:gd name="T25" fmla="*/ 0 h 108"/>
                <a:gd name="T26" fmla="*/ 172 w 246"/>
                <a:gd name="T27" fmla="*/ 10 h 108"/>
                <a:gd name="T28" fmla="*/ 162 w 246"/>
                <a:gd name="T29" fmla="*/ 16 h 108"/>
                <a:gd name="T30" fmla="*/ 138 w 246"/>
                <a:gd name="T31" fmla="*/ 14 h 108"/>
                <a:gd name="T32" fmla="*/ 98 w 246"/>
                <a:gd name="T33" fmla="*/ 32 h 108"/>
                <a:gd name="T34" fmla="*/ 108 w 246"/>
                <a:gd name="T35" fmla="*/ 44 h 108"/>
                <a:gd name="T36" fmla="*/ 106 w 246"/>
                <a:gd name="T37" fmla="*/ 50 h 108"/>
                <a:gd name="T38" fmla="*/ 106 w 246"/>
                <a:gd name="T39" fmla="*/ 60 h 108"/>
                <a:gd name="T40" fmla="*/ 96 w 246"/>
                <a:gd name="T41" fmla="*/ 54 h 108"/>
                <a:gd name="T42" fmla="*/ 78 w 246"/>
                <a:gd name="T43" fmla="*/ 54 h 108"/>
                <a:gd name="T44" fmla="*/ 74 w 246"/>
                <a:gd name="T45" fmla="*/ 58 h 108"/>
                <a:gd name="T46" fmla="*/ 52 w 246"/>
                <a:gd name="T47" fmla="*/ 64 h 108"/>
                <a:gd name="T48" fmla="*/ 40 w 246"/>
                <a:gd name="T49" fmla="*/ 62 h 108"/>
                <a:gd name="T50" fmla="*/ 22 w 246"/>
                <a:gd name="T51" fmla="*/ 62 h 108"/>
                <a:gd name="T52" fmla="*/ 18 w 246"/>
                <a:gd name="T53" fmla="*/ 68 h 108"/>
                <a:gd name="T54" fmla="*/ 6 w 246"/>
                <a:gd name="T55" fmla="*/ 66 h 108"/>
                <a:gd name="T56" fmla="*/ 0 w 246"/>
                <a:gd name="T57" fmla="*/ 70 h 108"/>
                <a:gd name="T58" fmla="*/ 0 w 246"/>
                <a:gd name="T59" fmla="*/ 76 h 108"/>
                <a:gd name="T60" fmla="*/ 6 w 246"/>
                <a:gd name="T61" fmla="*/ 78 h 108"/>
                <a:gd name="T62" fmla="*/ 12 w 246"/>
                <a:gd name="T63" fmla="*/ 90 h 108"/>
                <a:gd name="T64" fmla="*/ 22 w 246"/>
                <a:gd name="T65" fmla="*/ 86 h 108"/>
                <a:gd name="T66" fmla="*/ 40 w 246"/>
                <a:gd name="T67" fmla="*/ 92 h 108"/>
                <a:gd name="T68" fmla="*/ 48 w 246"/>
                <a:gd name="T69" fmla="*/ 84 h 108"/>
                <a:gd name="T70" fmla="*/ 78 w 246"/>
                <a:gd name="T71" fmla="*/ 82 h 108"/>
                <a:gd name="T72" fmla="*/ 92 w 246"/>
                <a:gd name="T73" fmla="*/ 96 h 108"/>
                <a:gd name="T74" fmla="*/ 136 w 246"/>
                <a:gd name="T75" fmla="*/ 106 h 108"/>
                <a:gd name="T76" fmla="*/ 160 w 246"/>
                <a:gd name="T77" fmla="*/ 108 h 108"/>
                <a:gd name="T78" fmla="*/ 176 w 246"/>
                <a:gd name="T79" fmla="*/ 9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6" h="108">
                  <a:moveTo>
                    <a:pt x="176" y="98"/>
                  </a:moveTo>
                  <a:lnTo>
                    <a:pt x="206" y="92"/>
                  </a:lnTo>
                  <a:lnTo>
                    <a:pt x="212" y="94"/>
                  </a:lnTo>
                  <a:lnTo>
                    <a:pt x="216" y="90"/>
                  </a:lnTo>
                  <a:lnTo>
                    <a:pt x="222" y="80"/>
                  </a:lnTo>
                  <a:lnTo>
                    <a:pt x="228" y="62"/>
                  </a:lnTo>
                  <a:lnTo>
                    <a:pt x="246" y="52"/>
                  </a:lnTo>
                  <a:lnTo>
                    <a:pt x="246" y="42"/>
                  </a:lnTo>
                  <a:lnTo>
                    <a:pt x="236" y="24"/>
                  </a:lnTo>
                  <a:lnTo>
                    <a:pt x="236" y="10"/>
                  </a:lnTo>
                  <a:lnTo>
                    <a:pt x="222" y="4"/>
                  </a:lnTo>
                  <a:lnTo>
                    <a:pt x="216" y="8"/>
                  </a:lnTo>
                  <a:lnTo>
                    <a:pt x="180" y="0"/>
                  </a:lnTo>
                  <a:lnTo>
                    <a:pt x="172" y="10"/>
                  </a:lnTo>
                  <a:lnTo>
                    <a:pt x="162" y="16"/>
                  </a:lnTo>
                  <a:lnTo>
                    <a:pt x="138" y="14"/>
                  </a:lnTo>
                  <a:lnTo>
                    <a:pt x="98" y="32"/>
                  </a:lnTo>
                  <a:lnTo>
                    <a:pt x="108" y="44"/>
                  </a:lnTo>
                  <a:lnTo>
                    <a:pt x="106" y="50"/>
                  </a:lnTo>
                  <a:lnTo>
                    <a:pt x="106" y="60"/>
                  </a:lnTo>
                  <a:lnTo>
                    <a:pt x="96" y="54"/>
                  </a:lnTo>
                  <a:lnTo>
                    <a:pt x="78" y="54"/>
                  </a:lnTo>
                  <a:lnTo>
                    <a:pt x="74" y="58"/>
                  </a:lnTo>
                  <a:lnTo>
                    <a:pt x="52" y="64"/>
                  </a:lnTo>
                  <a:lnTo>
                    <a:pt x="40" y="62"/>
                  </a:lnTo>
                  <a:lnTo>
                    <a:pt x="22" y="62"/>
                  </a:lnTo>
                  <a:lnTo>
                    <a:pt x="18" y="68"/>
                  </a:lnTo>
                  <a:lnTo>
                    <a:pt x="6" y="66"/>
                  </a:lnTo>
                  <a:lnTo>
                    <a:pt x="0" y="70"/>
                  </a:lnTo>
                  <a:lnTo>
                    <a:pt x="0" y="76"/>
                  </a:lnTo>
                  <a:lnTo>
                    <a:pt x="6" y="78"/>
                  </a:lnTo>
                  <a:lnTo>
                    <a:pt x="12" y="90"/>
                  </a:lnTo>
                  <a:lnTo>
                    <a:pt x="22" y="86"/>
                  </a:lnTo>
                  <a:lnTo>
                    <a:pt x="40" y="92"/>
                  </a:lnTo>
                  <a:lnTo>
                    <a:pt x="48" y="84"/>
                  </a:lnTo>
                  <a:lnTo>
                    <a:pt x="78" y="82"/>
                  </a:lnTo>
                  <a:lnTo>
                    <a:pt x="92" y="96"/>
                  </a:lnTo>
                  <a:lnTo>
                    <a:pt x="136" y="106"/>
                  </a:lnTo>
                  <a:lnTo>
                    <a:pt x="160" y="108"/>
                  </a:lnTo>
                  <a:lnTo>
                    <a:pt x="176" y="9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23" name="Freeform 849"/>
            <p:cNvSpPr>
              <a:spLocks/>
            </p:cNvSpPr>
            <p:nvPr/>
          </p:nvSpPr>
          <p:spPr bwMode="auto">
            <a:xfrm>
              <a:off x="6207275" y="1100311"/>
              <a:ext cx="148814" cy="79100"/>
            </a:xfrm>
            <a:custGeom>
              <a:avLst/>
              <a:gdLst>
                <a:gd name="T0" fmla="*/ 140 w 222"/>
                <a:gd name="T1" fmla="*/ 104 h 118"/>
                <a:gd name="T2" fmla="*/ 162 w 222"/>
                <a:gd name="T3" fmla="*/ 98 h 118"/>
                <a:gd name="T4" fmla="*/ 176 w 222"/>
                <a:gd name="T5" fmla="*/ 78 h 118"/>
                <a:gd name="T6" fmla="*/ 202 w 222"/>
                <a:gd name="T7" fmla="*/ 36 h 118"/>
                <a:gd name="T8" fmla="*/ 212 w 222"/>
                <a:gd name="T9" fmla="*/ 34 h 118"/>
                <a:gd name="T10" fmla="*/ 222 w 222"/>
                <a:gd name="T11" fmla="*/ 24 h 118"/>
                <a:gd name="T12" fmla="*/ 198 w 222"/>
                <a:gd name="T13" fmla="*/ 8 h 118"/>
                <a:gd name="T14" fmla="*/ 182 w 222"/>
                <a:gd name="T15" fmla="*/ 8 h 118"/>
                <a:gd name="T16" fmla="*/ 176 w 222"/>
                <a:gd name="T17" fmla="*/ 0 h 118"/>
                <a:gd name="T18" fmla="*/ 158 w 222"/>
                <a:gd name="T19" fmla="*/ 2 h 118"/>
                <a:gd name="T20" fmla="*/ 144 w 222"/>
                <a:gd name="T21" fmla="*/ 0 h 118"/>
                <a:gd name="T22" fmla="*/ 132 w 222"/>
                <a:gd name="T23" fmla="*/ 18 h 118"/>
                <a:gd name="T24" fmla="*/ 110 w 222"/>
                <a:gd name="T25" fmla="*/ 16 h 118"/>
                <a:gd name="T26" fmla="*/ 88 w 222"/>
                <a:gd name="T27" fmla="*/ 24 h 118"/>
                <a:gd name="T28" fmla="*/ 84 w 222"/>
                <a:gd name="T29" fmla="*/ 36 h 118"/>
                <a:gd name="T30" fmla="*/ 52 w 222"/>
                <a:gd name="T31" fmla="*/ 36 h 118"/>
                <a:gd name="T32" fmla="*/ 40 w 222"/>
                <a:gd name="T33" fmla="*/ 26 h 118"/>
                <a:gd name="T34" fmla="*/ 30 w 222"/>
                <a:gd name="T35" fmla="*/ 26 h 118"/>
                <a:gd name="T36" fmla="*/ 30 w 222"/>
                <a:gd name="T37" fmla="*/ 36 h 118"/>
                <a:gd name="T38" fmla="*/ 12 w 222"/>
                <a:gd name="T39" fmla="*/ 46 h 118"/>
                <a:gd name="T40" fmla="*/ 6 w 222"/>
                <a:gd name="T41" fmla="*/ 64 h 118"/>
                <a:gd name="T42" fmla="*/ 0 w 222"/>
                <a:gd name="T43" fmla="*/ 74 h 118"/>
                <a:gd name="T44" fmla="*/ 8 w 222"/>
                <a:gd name="T45" fmla="*/ 86 h 118"/>
                <a:gd name="T46" fmla="*/ 30 w 222"/>
                <a:gd name="T47" fmla="*/ 96 h 118"/>
                <a:gd name="T48" fmla="*/ 44 w 222"/>
                <a:gd name="T49" fmla="*/ 114 h 118"/>
                <a:gd name="T50" fmla="*/ 74 w 222"/>
                <a:gd name="T51" fmla="*/ 118 h 118"/>
                <a:gd name="T52" fmla="*/ 88 w 222"/>
                <a:gd name="T53" fmla="*/ 114 h 118"/>
                <a:gd name="T54" fmla="*/ 116 w 222"/>
                <a:gd name="T55" fmla="*/ 102 h 118"/>
                <a:gd name="T56" fmla="*/ 140 w 222"/>
                <a:gd name="T57" fmla="*/ 10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2" h="118">
                  <a:moveTo>
                    <a:pt x="140" y="104"/>
                  </a:moveTo>
                  <a:lnTo>
                    <a:pt x="162" y="98"/>
                  </a:lnTo>
                  <a:lnTo>
                    <a:pt x="176" y="78"/>
                  </a:lnTo>
                  <a:lnTo>
                    <a:pt x="202" y="36"/>
                  </a:lnTo>
                  <a:lnTo>
                    <a:pt x="212" y="34"/>
                  </a:lnTo>
                  <a:lnTo>
                    <a:pt x="222" y="24"/>
                  </a:lnTo>
                  <a:lnTo>
                    <a:pt x="198" y="8"/>
                  </a:lnTo>
                  <a:lnTo>
                    <a:pt x="182" y="8"/>
                  </a:lnTo>
                  <a:lnTo>
                    <a:pt x="176" y="0"/>
                  </a:lnTo>
                  <a:lnTo>
                    <a:pt x="158" y="2"/>
                  </a:lnTo>
                  <a:lnTo>
                    <a:pt x="144" y="0"/>
                  </a:lnTo>
                  <a:lnTo>
                    <a:pt x="132" y="18"/>
                  </a:lnTo>
                  <a:lnTo>
                    <a:pt x="110" y="16"/>
                  </a:lnTo>
                  <a:lnTo>
                    <a:pt x="88" y="24"/>
                  </a:lnTo>
                  <a:lnTo>
                    <a:pt x="84" y="36"/>
                  </a:lnTo>
                  <a:lnTo>
                    <a:pt x="52" y="36"/>
                  </a:lnTo>
                  <a:lnTo>
                    <a:pt x="40" y="26"/>
                  </a:lnTo>
                  <a:lnTo>
                    <a:pt x="30" y="26"/>
                  </a:lnTo>
                  <a:lnTo>
                    <a:pt x="30" y="36"/>
                  </a:lnTo>
                  <a:lnTo>
                    <a:pt x="12" y="46"/>
                  </a:lnTo>
                  <a:lnTo>
                    <a:pt x="6" y="64"/>
                  </a:lnTo>
                  <a:lnTo>
                    <a:pt x="0" y="74"/>
                  </a:lnTo>
                  <a:lnTo>
                    <a:pt x="8" y="86"/>
                  </a:lnTo>
                  <a:lnTo>
                    <a:pt x="30" y="96"/>
                  </a:lnTo>
                  <a:lnTo>
                    <a:pt x="44" y="114"/>
                  </a:lnTo>
                  <a:lnTo>
                    <a:pt x="74" y="118"/>
                  </a:lnTo>
                  <a:lnTo>
                    <a:pt x="88" y="114"/>
                  </a:lnTo>
                  <a:lnTo>
                    <a:pt x="116" y="102"/>
                  </a:lnTo>
                  <a:lnTo>
                    <a:pt x="140" y="10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24" name="Freeform 850"/>
            <p:cNvSpPr>
              <a:spLocks/>
            </p:cNvSpPr>
            <p:nvPr/>
          </p:nvSpPr>
          <p:spPr bwMode="auto">
            <a:xfrm>
              <a:off x="6146944" y="1149915"/>
              <a:ext cx="65692" cy="37539"/>
            </a:xfrm>
            <a:custGeom>
              <a:avLst/>
              <a:gdLst>
                <a:gd name="T0" fmla="*/ 86 w 98"/>
                <a:gd name="T1" fmla="*/ 4 h 56"/>
                <a:gd name="T2" fmla="*/ 80 w 98"/>
                <a:gd name="T3" fmla="*/ 2 h 56"/>
                <a:gd name="T4" fmla="*/ 50 w 98"/>
                <a:gd name="T5" fmla="*/ 8 h 56"/>
                <a:gd name="T6" fmla="*/ 34 w 98"/>
                <a:gd name="T7" fmla="*/ 18 h 56"/>
                <a:gd name="T8" fmla="*/ 10 w 98"/>
                <a:gd name="T9" fmla="*/ 16 h 56"/>
                <a:gd name="T10" fmla="*/ 0 w 98"/>
                <a:gd name="T11" fmla="*/ 24 h 56"/>
                <a:gd name="T12" fmla="*/ 10 w 98"/>
                <a:gd name="T13" fmla="*/ 48 h 56"/>
                <a:gd name="T14" fmla="*/ 10 w 98"/>
                <a:gd name="T15" fmla="*/ 56 h 56"/>
                <a:gd name="T16" fmla="*/ 30 w 98"/>
                <a:gd name="T17" fmla="*/ 54 h 56"/>
                <a:gd name="T18" fmla="*/ 46 w 98"/>
                <a:gd name="T19" fmla="*/ 52 h 56"/>
                <a:gd name="T20" fmla="*/ 62 w 98"/>
                <a:gd name="T21" fmla="*/ 56 h 56"/>
                <a:gd name="T22" fmla="*/ 64 w 98"/>
                <a:gd name="T23" fmla="*/ 44 h 56"/>
                <a:gd name="T24" fmla="*/ 74 w 98"/>
                <a:gd name="T25" fmla="*/ 38 h 56"/>
                <a:gd name="T26" fmla="*/ 72 w 98"/>
                <a:gd name="T27" fmla="*/ 26 h 56"/>
                <a:gd name="T28" fmla="*/ 94 w 98"/>
                <a:gd name="T29" fmla="*/ 18 h 56"/>
                <a:gd name="T30" fmla="*/ 98 w 98"/>
                <a:gd name="T31" fmla="*/ 12 h 56"/>
                <a:gd name="T32" fmla="*/ 90 w 98"/>
                <a:gd name="T33" fmla="*/ 0 h 56"/>
                <a:gd name="T34" fmla="*/ 86 w 98"/>
                <a:gd name="T35" fmla="*/ 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8" h="56">
                  <a:moveTo>
                    <a:pt x="86" y="4"/>
                  </a:moveTo>
                  <a:lnTo>
                    <a:pt x="80" y="2"/>
                  </a:lnTo>
                  <a:lnTo>
                    <a:pt x="50" y="8"/>
                  </a:lnTo>
                  <a:lnTo>
                    <a:pt x="34" y="18"/>
                  </a:lnTo>
                  <a:lnTo>
                    <a:pt x="10" y="16"/>
                  </a:lnTo>
                  <a:lnTo>
                    <a:pt x="0" y="24"/>
                  </a:lnTo>
                  <a:lnTo>
                    <a:pt x="10" y="48"/>
                  </a:lnTo>
                  <a:lnTo>
                    <a:pt x="10" y="56"/>
                  </a:lnTo>
                  <a:lnTo>
                    <a:pt x="30" y="54"/>
                  </a:lnTo>
                  <a:lnTo>
                    <a:pt x="46" y="52"/>
                  </a:lnTo>
                  <a:lnTo>
                    <a:pt x="62" y="56"/>
                  </a:lnTo>
                  <a:lnTo>
                    <a:pt x="64" y="44"/>
                  </a:lnTo>
                  <a:lnTo>
                    <a:pt x="74" y="38"/>
                  </a:lnTo>
                  <a:lnTo>
                    <a:pt x="72" y="26"/>
                  </a:lnTo>
                  <a:lnTo>
                    <a:pt x="94" y="18"/>
                  </a:lnTo>
                  <a:lnTo>
                    <a:pt x="98" y="12"/>
                  </a:lnTo>
                  <a:lnTo>
                    <a:pt x="90" y="0"/>
                  </a:lnTo>
                  <a:lnTo>
                    <a:pt x="86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25" name="Freeform 851"/>
            <p:cNvSpPr>
              <a:spLocks/>
            </p:cNvSpPr>
            <p:nvPr/>
          </p:nvSpPr>
          <p:spPr bwMode="auto">
            <a:xfrm>
              <a:off x="6266264" y="1168685"/>
              <a:ext cx="96527" cy="107253"/>
            </a:xfrm>
            <a:custGeom>
              <a:avLst/>
              <a:gdLst>
                <a:gd name="T0" fmla="*/ 80 w 144"/>
                <a:gd name="T1" fmla="*/ 120 h 160"/>
                <a:gd name="T2" fmla="*/ 110 w 144"/>
                <a:gd name="T3" fmla="*/ 160 h 160"/>
                <a:gd name="T4" fmla="*/ 130 w 144"/>
                <a:gd name="T5" fmla="*/ 160 h 160"/>
                <a:gd name="T6" fmla="*/ 130 w 144"/>
                <a:gd name="T7" fmla="*/ 140 h 160"/>
                <a:gd name="T8" fmla="*/ 142 w 144"/>
                <a:gd name="T9" fmla="*/ 134 h 160"/>
                <a:gd name="T10" fmla="*/ 144 w 144"/>
                <a:gd name="T11" fmla="*/ 126 h 160"/>
                <a:gd name="T12" fmla="*/ 124 w 144"/>
                <a:gd name="T13" fmla="*/ 114 h 160"/>
                <a:gd name="T14" fmla="*/ 122 w 144"/>
                <a:gd name="T15" fmla="*/ 88 h 160"/>
                <a:gd name="T16" fmla="*/ 132 w 144"/>
                <a:gd name="T17" fmla="*/ 80 h 160"/>
                <a:gd name="T18" fmla="*/ 130 w 144"/>
                <a:gd name="T19" fmla="*/ 72 h 160"/>
                <a:gd name="T20" fmla="*/ 136 w 144"/>
                <a:gd name="T21" fmla="*/ 64 h 160"/>
                <a:gd name="T22" fmla="*/ 124 w 144"/>
                <a:gd name="T23" fmla="*/ 62 h 160"/>
                <a:gd name="T24" fmla="*/ 120 w 144"/>
                <a:gd name="T25" fmla="*/ 68 h 160"/>
                <a:gd name="T26" fmla="*/ 96 w 144"/>
                <a:gd name="T27" fmla="*/ 54 h 160"/>
                <a:gd name="T28" fmla="*/ 94 w 144"/>
                <a:gd name="T29" fmla="*/ 44 h 160"/>
                <a:gd name="T30" fmla="*/ 70 w 144"/>
                <a:gd name="T31" fmla="*/ 32 h 160"/>
                <a:gd name="T32" fmla="*/ 68 w 144"/>
                <a:gd name="T33" fmla="*/ 20 h 160"/>
                <a:gd name="T34" fmla="*/ 52 w 144"/>
                <a:gd name="T35" fmla="*/ 2 h 160"/>
                <a:gd name="T36" fmla="*/ 28 w 144"/>
                <a:gd name="T37" fmla="*/ 0 h 160"/>
                <a:gd name="T38" fmla="*/ 0 w 144"/>
                <a:gd name="T39" fmla="*/ 12 h 160"/>
                <a:gd name="T40" fmla="*/ 14 w 144"/>
                <a:gd name="T41" fmla="*/ 36 h 160"/>
                <a:gd name="T42" fmla="*/ 16 w 144"/>
                <a:gd name="T43" fmla="*/ 50 h 160"/>
                <a:gd name="T44" fmla="*/ 18 w 144"/>
                <a:gd name="T45" fmla="*/ 70 h 160"/>
                <a:gd name="T46" fmla="*/ 28 w 144"/>
                <a:gd name="T47" fmla="*/ 90 h 160"/>
                <a:gd name="T48" fmla="*/ 24 w 144"/>
                <a:gd name="T49" fmla="*/ 108 h 160"/>
                <a:gd name="T50" fmla="*/ 44 w 144"/>
                <a:gd name="T51" fmla="*/ 122 h 160"/>
                <a:gd name="T52" fmla="*/ 60 w 144"/>
                <a:gd name="T53" fmla="*/ 144 h 160"/>
                <a:gd name="T54" fmla="*/ 70 w 144"/>
                <a:gd name="T55" fmla="*/ 120 h 160"/>
                <a:gd name="T56" fmla="*/ 80 w 144"/>
                <a:gd name="T57" fmla="*/ 12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4" h="160">
                  <a:moveTo>
                    <a:pt x="80" y="120"/>
                  </a:moveTo>
                  <a:lnTo>
                    <a:pt x="110" y="160"/>
                  </a:lnTo>
                  <a:lnTo>
                    <a:pt x="130" y="160"/>
                  </a:lnTo>
                  <a:lnTo>
                    <a:pt x="130" y="140"/>
                  </a:lnTo>
                  <a:lnTo>
                    <a:pt x="142" y="134"/>
                  </a:lnTo>
                  <a:lnTo>
                    <a:pt x="144" y="126"/>
                  </a:lnTo>
                  <a:lnTo>
                    <a:pt x="124" y="114"/>
                  </a:lnTo>
                  <a:lnTo>
                    <a:pt x="122" y="88"/>
                  </a:lnTo>
                  <a:lnTo>
                    <a:pt x="132" y="80"/>
                  </a:lnTo>
                  <a:lnTo>
                    <a:pt x="130" y="72"/>
                  </a:lnTo>
                  <a:lnTo>
                    <a:pt x="136" y="64"/>
                  </a:lnTo>
                  <a:lnTo>
                    <a:pt x="124" y="62"/>
                  </a:lnTo>
                  <a:lnTo>
                    <a:pt x="120" y="68"/>
                  </a:lnTo>
                  <a:lnTo>
                    <a:pt x="96" y="54"/>
                  </a:lnTo>
                  <a:lnTo>
                    <a:pt x="94" y="44"/>
                  </a:lnTo>
                  <a:lnTo>
                    <a:pt x="70" y="32"/>
                  </a:lnTo>
                  <a:lnTo>
                    <a:pt x="68" y="20"/>
                  </a:lnTo>
                  <a:lnTo>
                    <a:pt x="52" y="2"/>
                  </a:lnTo>
                  <a:lnTo>
                    <a:pt x="28" y="0"/>
                  </a:lnTo>
                  <a:lnTo>
                    <a:pt x="0" y="12"/>
                  </a:lnTo>
                  <a:lnTo>
                    <a:pt x="14" y="36"/>
                  </a:lnTo>
                  <a:lnTo>
                    <a:pt x="16" y="50"/>
                  </a:lnTo>
                  <a:lnTo>
                    <a:pt x="18" y="70"/>
                  </a:lnTo>
                  <a:lnTo>
                    <a:pt x="28" y="90"/>
                  </a:lnTo>
                  <a:lnTo>
                    <a:pt x="24" y="108"/>
                  </a:lnTo>
                  <a:lnTo>
                    <a:pt x="44" y="122"/>
                  </a:lnTo>
                  <a:lnTo>
                    <a:pt x="60" y="144"/>
                  </a:lnTo>
                  <a:lnTo>
                    <a:pt x="70" y="120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26" name="Freeform 852"/>
            <p:cNvSpPr>
              <a:spLocks/>
            </p:cNvSpPr>
            <p:nvPr/>
          </p:nvSpPr>
          <p:spPr bwMode="auto">
            <a:xfrm>
              <a:off x="6301120" y="1111036"/>
              <a:ext cx="217187" cy="123340"/>
            </a:xfrm>
            <a:custGeom>
              <a:avLst/>
              <a:gdLst>
                <a:gd name="T0" fmla="*/ 296 w 324"/>
                <a:gd name="T1" fmla="*/ 124 h 184"/>
                <a:gd name="T2" fmla="*/ 284 w 324"/>
                <a:gd name="T3" fmla="*/ 124 h 184"/>
                <a:gd name="T4" fmla="*/ 272 w 324"/>
                <a:gd name="T5" fmla="*/ 124 h 184"/>
                <a:gd name="T6" fmla="*/ 264 w 324"/>
                <a:gd name="T7" fmla="*/ 116 h 184"/>
                <a:gd name="T8" fmla="*/ 262 w 324"/>
                <a:gd name="T9" fmla="*/ 96 h 184"/>
                <a:gd name="T10" fmla="*/ 270 w 324"/>
                <a:gd name="T11" fmla="*/ 68 h 184"/>
                <a:gd name="T12" fmla="*/ 256 w 324"/>
                <a:gd name="T13" fmla="*/ 48 h 184"/>
                <a:gd name="T14" fmla="*/ 242 w 324"/>
                <a:gd name="T15" fmla="*/ 38 h 184"/>
                <a:gd name="T16" fmla="*/ 228 w 324"/>
                <a:gd name="T17" fmla="*/ 22 h 184"/>
                <a:gd name="T18" fmla="*/ 220 w 324"/>
                <a:gd name="T19" fmla="*/ 10 h 184"/>
                <a:gd name="T20" fmla="*/ 208 w 324"/>
                <a:gd name="T21" fmla="*/ 0 h 184"/>
                <a:gd name="T22" fmla="*/ 188 w 324"/>
                <a:gd name="T23" fmla="*/ 4 h 184"/>
                <a:gd name="T24" fmla="*/ 184 w 324"/>
                <a:gd name="T25" fmla="*/ 8 h 184"/>
                <a:gd name="T26" fmla="*/ 162 w 324"/>
                <a:gd name="T27" fmla="*/ 10 h 184"/>
                <a:gd name="T28" fmla="*/ 152 w 324"/>
                <a:gd name="T29" fmla="*/ 18 h 184"/>
                <a:gd name="T30" fmla="*/ 138 w 324"/>
                <a:gd name="T31" fmla="*/ 10 h 184"/>
                <a:gd name="T32" fmla="*/ 110 w 324"/>
                <a:gd name="T33" fmla="*/ 10 h 184"/>
                <a:gd name="T34" fmla="*/ 104 w 324"/>
                <a:gd name="T35" fmla="*/ 4 h 184"/>
                <a:gd name="T36" fmla="*/ 82 w 324"/>
                <a:gd name="T37" fmla="*/ 8 h 184"/>
                <a:gd name="T38" fmla="*/ 72 w 324"/>
                <a:gd name="T39" fmla="*/ 18 h 184"/>
                <a:gd name="T40" fmla="*/ 62 w 324"/>
                <a:gd name="T41" fmla="*/ 20 h 184"/>
                <a:gd name="T42" fmla="*/ 36 w 324"/>
                <a:gd name="T43" fmla="*/ 62 h 184"/>
                <a:gd name="T44" fmla="*/ 22 w 324"/>
                <a:gd name="T45" fmla="*/ 82 h 184"/>
                <a:gd name="T46" fmla="*/ 0 w 324"/>
                <a:gd name="T47" fmla="*/ 88 h 184"/>
                <a:gd name="T48" fmla="*/ 16 w 324"/>
                <a:gd name="T49" fmla="*/ 106 h 184"/>
                <a:gd name="T50" fmla="*/ 18 w 324"/>
                <a:gd name="T51" fmla="*/ 118 h 184"/>
                <a:gd name="T52" fmla="*/ 42 w 324"/>
                <a:gd name="T53" fmla="*/ 130 h 184"/>
                <a:gd name="T54" fmla="*/ 44 w 324"/>
                <a:gd name="T55" fmla="*/ 140 h 184"/>
                <a:gd name="T56" fmla="*/ 68 w 324"/>
                <a:gd name="T57" fmla="*/ 154 h 184"/>
                <a:gd name="T58" fmla="*/ 72 w 324"/>
                <a:gd name="T59" fmla="*/ 148 h 184"/>
                <a:gd name="T60" fmla="*/ 84 w 324"/>
                <a:gd name="T61" fmla="*/ 150 h 184"/>
                <a:gd name="T62" fmla="*/ 78 w 324"/>
                <a:gd name="T63" fmla="*/ 158 h 184"/>
                <a:gd name="T64" fmla="*/ 80 w 324"/>
                <a:gd name="T65" fmla="*/ 166 h 184"/>
                <a:gd name="T66" fmla="*/ 80 w 324"/>
                <a:gd name="T67" fmla="*/ 180 h 184"/>
                <a:gd name="T68" fmla="*/ 90 w 324"/>
                <a:gd name="T69" fmla="*/ 184 h 184"/>
                <a:gd name="T70" fmla="*/ 124 w 324"/>
                <a:gd name="T71" fmla="*/ 184 h 184"/>
                <a:gd name="T72" fmla="*/ 150 w 324"/>
                <a:gd name="T73" fmla="*/ 184 h 184"/>
                <a:gd name="T74" fmla="*/ 186 w 324"/>
                <a:gd name="T75" fmla="*/ 184 h 184"/>
                <a:gd name="T76" fmla="*/ 210 w 324"/>
                <a:gd name="T77" fmla="*/ 174 h 184"/>
                <a:gd name="T78" fmla="*/ 234 w 324"/>
                <a:gd name="T79" fmla="*/ 172 h 184"/>
                <a:gd name="T80" fmla="*/ 266 w 324"/>
                <a:gd name="T81" fmla="*/ 178 h 184"/>
                <a:gd name="T82" fmla="*/ 282 w 324"/>
                <a:gd name="T83" fmla="*/ 184 h 184"/>
                <a:gd name="T84" fmla="*/ 286 w 324"/>
                <a:gd name="T85" fmla="*/ 178 h 184"/>
                <a:gd name="T86" fmla="*/ 296 w 324"/>
                <a:gd name="T87" fmla="*/ 158 h 184"/>
                <a:gd name="T88" fmla="*/ 286 w 324"/>
                <a:gd name="T89" fmla="*/ 150 h 184"/>
                <a:gd name="T90" fmla="*/ 296 w 324"/>
                <a:gd name="T91" fmla="*/ 136 h 184"/>
                <a:gd name="T92" fmla="*/ 302 w 324"/>
                <a:gd name="T93" fmla="*/ 142 h 184"/>
                <a:gd name="T94" fmla="*/ 296 w 324"/>
                <a:gd name="T95" fmla="*/ 158 h 184"/>
                <a:gd name="T96" fmla="*/ 304 w 324"/>
                <a:gd name="T97" fmla="*/ 150 h 184"/>
                <a:gd name="T98" fmla="*/ 320 w 324"/>
                <a:gd name="T99" fmla="*/ 140 h 184"/>
                <a:gd name="T100" fmla="*/ 324 w 324"/>
                <a:gd name="T101" fmla="*/ 128 h 184"/>
                <a:gd name="T102" fmla="*/ 310 w 324"/>
                <a:gd name="T103" fmla="*/ 122 h 184"/>
                <a:gd name="T104" fmla="*/ 296 w 324"/>
                <a:gd name="T105" fmla="*/ 12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4" h="184">
                  <a:moveTo>
                    <a:pt x="296" y="124"/>
                  </a:moveTo>
                  <a:lnTo>
                    <a:pt x="284" y="124"/>
                  </a:lnTo>
                  <a:lnTo>
                    <a:pt x="272" y="124"/>
                  </a:lnTo>
                  <a:lnTo>
                    <a:pt x="264" y="116"/>
                  </a:lnTo>
                  <a:lnTo>
                    <a:pt x="262" y="96"/>
                  </a:lnTo>
                  <a:lnTo>
                    <a:pt x="270" y="68"/>
                  </a:lnTo>
                  <a:lnTo>
                    <a:pt x="256" y="48"/>
                  </a:lnTo>
                  <a:lnTo>
                    <a:pt x="242" y="38"/>
                  </a:lnTo>
                  <a:lnTo>
                    <a:pt x="228" y="22"/>
                  </a:lnTo>
                  <a:lnTo>
                    <a:pt x="220" y="10"/>
                  </a:lnTo>
                  <a:lnTo>
                    <a:pt x="208" y="0"/>
                  </a:lnTo>
                  <a:lnTo>
                    <a:pt x="188" y="4"/>
                  </a:lnTo>
                  <a:lnTo>
                    <a:pt x="184" y="8"/>
                  </a:lnTo>
                  <a:lnTo>
                    <a:pt x="162" y="10"/>
                  </a:lnTo>
                  <a:lnTo>
                    <a:pt x="152" y="18"/>
                  </a:lnTo>
                  <a:lnTo>
                    <a:pt x="138" y="10"/>
                  </a:lnTo>
                  <a:lnTo>
                    <a:pt x="110" y="10"/>
                  </a:lnTo>
                  <a:lnTo>
                    <a:pt x="104" y="4"/>
                  </a:lnTo>
                  <a:lnTo>
                    <a:pt x="82" y="8"/>
                  </a:lnTo>
                  <a:lnTo>
                    <a:pt x="72" y="18"/>
                  </a:lnTo>
                  <a:lnTo>
                    <a:pt x="62" y="20"/>
                  </a:lnTo>
                  <a:lnTo>
                    <a:pt x="36" y="62"/>
                  </a:lnTo>
                  <a:lnTo>
                    <a:pt x="22" y="82"/>
                  </a:lnTo>
                  <a:lnTo>
                    <a:pt x="0" y="88"/>
                  </a:lnTo>
                  <a:lnTo>
                    <a:pt x="16" y="106"/>
                  </a:lnTo>
                  <a:lnTo>
                    <a:pt x="18" y="118"/>
                  </a:lnTo>
                  <a:lnTo>
                    <a:pt x="42" y="130"/>
                  </a:lnTo>
                  <a:lnTo>
                    <a:pt x="44" y="140"/>
                  </a:lnTo>
                  <a:lnTo>
                    <a:pt x="68" y="154"/>
                  </a:lnTo>
                  <a:lnTo>
                    <a:pt x="72" y="148"/>
                  </a:lnTo>
                  <a:lnTo>
                    <a:pt x="84" y="150"/>
                  </a:lnTo>
                  <a:lnTo>
                    <a:pt x="78" y="158"/>
                  </a:lnTo>
                  <a:lnTo>
                    <a:pt x="80" y="166"/>
                  </a:lnTo>
                  <a:lnTo>
                    <a:pt x="80" y="180"/>
                  </a:lnTo>
                  <a:lnTo>
                    <a:pt x="90" y="184"/>
                  </a:lnTo>
                  <a:lnTo>
                    <a:pt x="124" y="184"/>
                  </a:lnTo>
                  <a:lnTo>
                    <a:pt x="150" y="184"/>
                  </a:lnTo>
                  <a:lnTo>
                    <a:pt x="186" y="184"/>
                  </a:lnTo>
                  <a:lnTo>
                    <a:pt x="210" y="174"/>
                  </a:lnTo>
                  <a:lnTo>
                    <a:pt x="234" y="172"/>
                  </a:lnTo>
                  <a:lnTo>
                    <a:pt x="266" y="178"/>
                  </a:lnTo>
                  <a:lnTo>
                    <a:pt x="282" y="184"/>
                  </a:lnTo>
                  <a:lnTo>
                    <a:pt x="286" y="178"/>
                  </a:lnTo>
                  <a:lnTo>
                    <a:pt x="296" y="158"/>
                  </a:lnTo>
                  <a:lnTo>
                    <a:pt x="286" y="150"/>
                  </a:lnTo>
                  <a:lnTo>
                    <a:pt x="296" y="136"/>
                  </a:lnTo>
                  <a:lnTo>
                    <a:pt x="302" y="142"/>
                  </a:lnTo>
                  <a:lnTo>
                    <a:pt x="296" y="158"/>
                  </a:lnTo>
                  <a:lnTo>
                    <a:pt x="304" y="150"/>
                  </a:lnTo>
                  <a:lnTo>
                    <a:pt x="320" y="140"/>
                  </a:lnTo>
                  <a:lnTo>
                    <a:pt x="324" y="128"/>
                  </a:lnTo>
                  <a:lnTo>
                    <a:pt x="310" y="122"/>
                  </a:lnTo>
                  <a:lnTo>
                    <a:pt x="296" y="1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27" name="Freeform 853"/>
            <p:cNvSpPr>
              <a:spLocks/>
            </p:cNvSpPr>
            <p:nvPr/>
          </p:nvSpPr>
          <p:spPr bwMode="auto">
            <a:xfrm>
              <a:off x="6311847" y="1275936"/>
              <a:ext cx="57648" cy="44242"/>
            </a:xfrm>
            <a:custGeom>
              <a:avLst/>
              <a:gdLst>
                <a:gd name="T0" fmla="*/ 62 w 86"/>
                <a:gd name="T1" fmla="*/ 0 h 66"/>
                <a:gd name="T2" fmla="*/ 42 w 86"/>
                <a:gd name="T3" fmla="*/ 0 h 66"/>
                <a:gd name="T4" fmla="*/ 26 w 86"/>
                <a:gd name="T5" fmla="*/ 10 h 66"/>
                <a:gd name="T6" fmla="*/ 16 w 86"/>
                <a:gd name="T7" fmla="*/ 8 h 66"/>
                <a:gd name="T8" fmla="*/ 4 w 86"/>
                <a:gd name="T9" fmla="*/ 14 h 66"/>
                <a:gd name="T10" fmla="*/ 0 w 86"/>
                <a:gd name="T11" fmla="*/ 36 h 66"/>
                <a:gd name="T12" fmla="*/ 0 w 86"/>
                <a:gd name="T13" fmla="*/ 52 h 66"/>
                <a:gd name="T14" fmla="*/ 12 w 86"/>
                <a:gd name="T15" fmla="*/ 66 h 66"/>
                <a:gd name="T16" fmla="*/ 20 w 86"/>
                <a:gd name="T17" fmla="*/ 60 h 66"/>
                <a:gd name="T18" fmla="*/ 48 w 86"/>
                <a:gd name="T19" fmla="*/ 60 h 66"/>
                <a:gd name="T20" fmla="*/ 86 w 86"/>
                <a:gd name="T21" fmla="*/ 40 h 66"/>
                <a:gd name="T22" fmla="*/ 80 w 86"/>
                <a:gd name="T23" fmla="*/ 14 h 66"/>
                <a:gd name="T24" fmla="*/ 62 w 86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66">
                  <a:moveTo>
                    <a:pt x="62" y="0"/>
                  </a:moveTo>
                  <a:lnTo>
                    <a:pt x="42" y="0"/>
                  </a:lnTo>
                  <a:lnTo>
                    <a:pt x="26" y="10"/>
                  </a:lnTo>
                  <a:lnTo>
                    <a:pt x="16" y="8"/>
                  </a:lnTo>
                  <a:lnTo>
                    <a:pt x="4" y="14"/>
                  </a:lnTo>
                  <a:lnTo>
                    <a:pt x="0" y="36"/>
                  </a:lnTo>
                  <a:lnTo>
                    <a:pt x="0" y="52"/>
                  </a:lnTo>
                  <a:lnTo>
                    <a:pt x="12" y="66"/>
                  </a:lnTo>
                  <a:lnTo>
                    <a:pt x="20" y="60"/>
                  </a:lnTo>
                  <a:lnTo>
                    <a:pt x="48" y="60"/>
                  </a:lnTo>
                  <a:lnTo>
                    <a:pt x="86" y="40"/>
                  </a:lnTo>
                  <a:lnTo>
                    <a:pt x="80" y="1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28" name="Freeform 854"/>
            <p:cNvSpPr>
              <a:spLocks/>
            </p:cNvSpPr>
            <p:nvPr/>
          </p:nvSpPr>
          <p:spPr bwMode="auto">
            <a:xfrm>
              <a:off x="6306483" y="1249123"/>
              <a:ext cx="33516" cy="36198"/>
            </a:xfrm>
            <a:custGeom>
              <a:avLst/>
              <a:gdLst>
                <a:gd name="T0" fmla="*/ 34 w 50"/>
                <a:gd name="T1" fmla="*/ 50 h 54"/>
                <a:gd name="T2" fmla="*/ 50 w 50"/>
                <a:gd name="T3" fmla="*/ 40 h 54"/>
                <a:gd name="T4" fmla="*/ 20 w 50"/>
                <a:gd name="T5" fmla="*/ 0 h 54"/>
                <a:gd name="T6" fmla="*/ 10 w 50"/>
                <a:gd name="T7" fmla="*/ 0 h 54"/>
                <a:gd name="T8" fmla="*/ 0 w 50"/>
                <a:gd name="T9" fmla="*/ 24 h 54"/>
                <a:gd name="T10" fmla="*/ 0 w 50"/>
                <a:gd name="T11" fmla="*/ 34 h 54"/>
                <a:gd name="T12" fmla="*/ 12 w 50"/>
                <a:gd name="T13" fmla="*/ 54 h 54"/>
                <a:gd name="T14" fmla="*/ 24 w 50"/>
                <a:gd name="T15" fmla="*/ 48 h 54"/>
                <a:gd name="T16" fmla="*/ 34 w 50"/>
                <a:gd name="T17" fmla="*/ 5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54">
                  <a:moveTo>
                    <a:pt x="34" y="50"/>
                  </a:moveTo>
                  <a:lnTo>
                    <a:pt x="50" y="40"/>
                  </a:lnTo>
                  <a:lnTo>
                    <a:pt x="20" y="0"/>
                  </a:lnTo>
                  <a:lnTo>
                    <a:pt x="10" y="0"/>
                  </a:lnTo>
                  <a:lnTo>
                    <a:pt x="0" y="24"/>
                  </a:lnTo>
                  <a:lnTo>
                    <a:pt x="0" y="34"/>
                  </a:lnTo>
                  <a:lnTo>
                    <a:pt x="12" y="54"/>
                  </a:lnTo>
                  <a:lnTo>
                    <a:pt x="24" y="48"/>
                  </a:lnTo>
                  <a:lnTo>
                    <a:pt x="34" y="5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29" name="Freeform 855"/>
            <p:cNvSpPr>
              <a:spLocks/>
            </p:cNvSpPr>
            <p:nvPr/>
          </p:nvSpPr>
          <p:spPr bwMode="auto">
            <a:xfrm>
              <a:off x="6348044" y="1222311"/>
              <a:ext cx="142110" cy="83121"/>
            </a:xfrm>
            <a:custGeom>
              <a:avLst/>
              <a:gdLst>
                <a:gd name="T0" fmla="*/ 164 w 212"/>
                <a:gd name="T1" fmla="*/ 6 h 124"/>
                <a:gd name="T2" fmla="*/ 140 w 212"/>
                <a:gd name="T3" fmla="*/ 8 h 124"/>
                <a:gd name="T4" fmla="*/ 116 w 212"/>
                <a:gd name="T5" fmla="*/ 18 h 124"/>
                <a:gd name="T6" fmla="*/ 80 w 212"/>
                <a:gd name="T7" fmla="*/ 18 h 124"/>
                <a:gd name="T8" fmla="*/ 54 w 212"/>
                <a:gd name="T9" fmla="*/ 18 h 124"/>
                <a:gd name="T10" fmla="*/ 20 w 212"/>
                <a:gd name="T11" fmla="*/ 18 h 124"/>
                <a:gd name="T12" fmla="*/ 10 w 212"/>
                <a:gd name="T13" fmla="*/ 14 h 124"/>
                <a:gd name="T14" fmla="*/ 10 w 212"/>
                <a:gd name="T15" fmla="*/ 0 h 124"/>
                <a:gd name="T16" fmla="*/ 0 w 212"/>
                <a:gd name="T17" fmla="*/ 8 h 124"/>
                <a:gd name="T18" fmla="*/ 2 w 212"/>
                <a:gd name="T19" fmla="*/ 34 h 124"/>
                <a:gd name="T20" fmla="*/ 22 w 212"/>
                <a:gd name="T21" fmla="*/ 46 h 124"/>
                <a:gd name="T22" fmla="*/ 20 w 212"/>
                <a:gd name="T23" fmla="*/ 54 h 124"/>
                <a:gd name="T24" fmla="*/ 8 w 212"/>
                <a:gd name="T25" fmla="*/ 60 h 124"/>
                <a:gd name="T26" fmla="*/ 8 w 212"/>
                <a:gd name="T27" fmla="*/ 80 h 124"/>
                <a:gd name="T28" fmla="*/ 26 w 212"/>
                <a:gd name="T29" fmla="*/ 94 h 124"/>
                <a:gd name="T30" fmla="*/ 32 w 212"/>
                <a:gd name="T31" fmla="*/ 120 h 124"/>
                <a:gd name="T32" fmla="*/ 64 w 212"/>
                <a:gd name="T33" fmla="*/ 114 h 124"/>
                <a:gd name="T34" fmla="*/ 80 w 212"/>
                <a:gd name="T35" fmla="*/ 114 h 124"/>
                <a:gd name="T36" fmla="*/ 116 w 212"/>
                <a:gd name="T37" fmla="*/ 124 h 124"/>
                <a:gd name="T38" fmla="*/ 140 w 212"/>
                <a:gd name="T39" fmla="*/ 114 h 124"/>
                <a:gd name="T40" fmla="*/ 140 w 212"/>
                <a:gd name="T41" fmla="*/ 108 h 124"/>
                <a:gd name="T42" fmla="*/ 144 w 212"/>
                <a:gd name="T43" fmla="*/ 98 h 124"/>
                <a:gd name="T44" fmla="*/ 164 w 212"/>
                <a:gd name="T45" fmla="*/ 100 h 124"/>
                <a:gd name="T46" fmla="*/ 180 w 212"/>
                <a:gd name="T47" fmla="*/ 92 h 124"/>
                <a:gd name="T48" fmla="*/ 186 w 212"/>
                <a:gd name="T49" fmla="*/ 94 h 124"/>
                <a:gd name="T50" fmla="*/ 200 w 212"/>
                <a:gd name="T51" fmla="*/ 96 h 124"/>
                <a:gd name="T52" fmla="*/ 206 w 212"/>
                <a:gd name="T53" fmla="*/ 90 h 124"/>
                <a:gd name="T54" fmla="*/ 186 w 212"/>
                <a:gd name="T55" fmla="*/ 76 h 124"/>
                <a:gd name="T56" fmla="*/ 198 w 212"/>
                <a:gd name="T57" fmla="*/ 64 h 124"/>
                <a:gd name="T58" fmla="*/ 200 w 212"/>
                <a:gd name="T59" fmla="*/ 34 h 124"/>
                <a:gd name="T60" fmla="*/ 212 w 212"/>
                <a:gd name="T61" fmla="*/ 18 h 124"/>
                <a:gd name="T62" fmla="*/ 196 w 212"/>
                <a:gd name="T63" fmla="*/ 12 h 124"/>
                <a:gd name="T64" fmla="*/ 164 w 212"/>
                <a:gd name="T65" fmla="*/ 6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2" h="124">
                  <a:moveTo>
                    <a:pt x="164" y="6"/>
                  </a:moveTo>
                  <a:lnTo>
                    <a:pt x="140" y="8"/>
                  </a:lnTo>
                  <a:lnTo>
                    <a:pt x="116" y="18"/>
                  </a:lnTo>
                  <a:lnTo>
                    <a:pt x="80" y="18"/>
                  </a:lnTo>
                  <a:lnTo>
                    <a:pt x="54" y="18"/>
                  </a:lnTo>
                  <a:lnTo>
                    <a:pt x="20" y="18"/>
                  </a:lnTo>
                  <a:lnTo>
                    <a:pt x="10" y="14"/>
                  </a:lnTo>
                  <a:lnTo>
                    <a:pt x="10" y="0"/>
                  </a:lnTo>
                  <a:lnTo>
                    <a:pt x="0" y="8"/>
                  </a:lnTo>
                  <a:lnTo>
                    <a:pt x="2" y="34"/>
                  </a:lnTo>
                  <a:lnTo>
                    <a:pt x="22" y="46"/>
                  </a:lnTo>
                  <a:lnTo>
                    <a:pt x="20" y="54"/>
                  </a:lnTo>
                  <a:lnTo>
                    <a:pt x="8" y="60"/>
                  </a:lnTo>
                  <a:lnTo>
                    <a:pt x="8" y="80"/>
                  </a:lnTo>
                  <a:lnTo>
                    <a:pt x="26" y="94"/>
                  </a:lnTo>
                  <a:lnTo>
                    <a:pt x="32" y="120"/>
                  </a:lnTo>
                  <a:lnTo>
                    <a:pt x="64" y="114"/>
                  </a:lnTo>
                  <a:lnTo>
                    <a:pt x="80" y="114"/>
                  </a:lnTo>
                  <a:lnTo>
                    <a:pt x="116" y="124"/>
                  </a:lnTo>
                  <a:lnTo>
                    <a:pt x="140" y="114"/>
                  </a:lnTo>
                  <a:lnTo>
                    <a:pt x="140" y="108"/>
                  </a:lnTo>
                  <a:lnTo>
                    <a:pt x="144" y="98"/>
                  </a:lnTo>
                  <a:lnTo>
                    <a:pt x="164" y="100"/>
                  </a:lnTo>
                  <a:lnTo>
                    <a:pt x="180" y="92"/>
                  </a:lnTo>
                  <a:lnTo>
                    <a:pt x="186" y="94"/>
                  </a:lnTo>
                  <a:lnTo>
                    <a:pt x="200" y="96"/>
                  </a:lnTo>
                  <a:lnTo>
                    <a:pt x="206" y="90"/>
                  </a:lnTo>
                  <a:lnTo>
                    <a:pt x="186" y="76"/>
                  </a:lnTo>
                  <a:lnTo>
                    <a:pt x="198" y="64"/>
                  </a:lnTo>
                  <a:lnTo>
                    <a:pt x="200" y="34"/>
                  </a:lnTo>
                  <a:lnTo>
                    <a:pt x="212" y="18"/>
                  </a:lnTo>
                  <a:lnTo>
                    <a:pt x="196" y="12"/>
                  </a:lnTo>
                  <a:lnTo>
                    <a:pt x="164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30" name="Freeform 856"/>
            <p:cNvSpPr>
              <a:spLocks/>
            </p:cNvSpPr>
            <p:nvPr/>
          </p:nvSpPr>
          <p:spPr bwMode="auto">
            <a:xfrm>
              <a:off x="6758286" y="1241080"/>
              <a:ext cx="164902" cy="71055"/>
            </a:xfrm>
            <a:custGeom>
              <a:avLst/>
              <a:gdLst>
                <a:gd name="T0" fmla="*/ 34 w 246"/>
                <a:gd name="T1" fmla="*/ 30 h 106"/>
                <a:gd name="T2" fmla="*/ 50 w 246"/>
                <a:gd name="T3" fmla="*/ 36 h 106"/>
                <a:gd name="T4" fmla="*/ 70 w 246"/>
                <a:gd name="T5" fmla="*/ 68 h 106"/>
                <a:gd name="T6" fmla="*/ 70 w 246"/>
                <a:gd name="T7" fmla="*/ 90 h 106"/>
                <a:gd name="T8" fmla="*/ 96 w 246"/>
                <a:gd name="T9" fmla="*/ 88 h 106"/>
                <a:gd name="T10" fmla="*/ 100 w 246"/>
                <a:gd name="T11" fmla="*/ 86 h 106"/>
                <a:gd name="T12" fmla="*/ 108 w 246"/>
                <a:gd name="T13" fmla="*/ 86 h 106"/>
                <a:gd name="T14" fmla="*/ 116 w 246"/>
                <a:gd name="T15" fmla="*/ 96 h 106"/>
                <a:gd name="T16" fmla="*/ 130 w 246"/>
                <a:gd name="T17" fmla="*/ 100 h 106"/>
                <a:gd name="T18" fmla="*/ 138 w 246"/>
                <a:gd name="T19" fmla="*/ 102 h 106"/>
                <a:gd name="T20" fmla="*/ 152 w 246"/>
                <a:gd name="T21" fmla="*/ 96 h 106"/>
                <a:gd name="T22" fmla="*/ 184 w 246"/>
                <a:gd name="T23" fmla="*/ 98 h 106"/>
                <a:gd name="T24" fmla="*/ 192 w 246"/>
                <a:gd name="T25" fmla="*/ 96 h 106"/>
                <a:gd name="T26" fmla="*/ 202 w 246"/>
                <a:gd name="T27" fmla="*/ 90 h 106"/>
                <a:gd name="T28" fmla="*/ 236 w 246"/>
                <a:gd name="T29" fmla="*/ 106 h 106"/>
                <a:gd name="T30" fmla="*/ 246 w 246"/>
                <a:gd name="T31" fmla="*/ 100 h 106"/>
                <a:gd name="T32" fmla="*/ 228 w 246"/>
                <a:gd name="T33" fmla="*/ 84 h 106"/>
                <a:gd name="T34" fmla="*/ 230 w 246"/>
                <a:gd name="T35" fmla="*/ 72 h 106"/>
                <a:gd name="T36" fmla="*/ 202 w 246"/>
                <a:gd name="T37" fmla="*/ 54 h 106"/>
                <a:gd name="T38" fmla="*/ 202 w 246"/>
                <a:gd name="T39" fmla="*/ 46 h 106"/>
                <a:gd name="T40" fmla="*/ 188 w 246"/>
                <a:gd name="T41" fmla="*/ 42 h 106"/>
                <a:gd name="T42" fmla="*/ 182 w 246"/>
                <a:gd name="T43" fmla="*/ 38 h 106"/>
                <a:gd name="T44" fmla="*/ 158 w 246"/>
                <a:gd name="T45" fmla="*/ 36 h 106"/>
                <a:gd name="T46" fmla="*/ 138 w 246"/>
                <a:gd name="T47" fmla="*/ 40 h 106"/>
                <a:gd name="T48" fmla="*/ 128 w 246"/>
                <a:gd name="T49" fmla="*/ 32 h 106"/>
                <a:gd name="T50" fmla="*/ 112 w 246"/>
                <a:gd name="T51" fmla="*/ 28 h 106"/>
                <a:gd name="T52" fmla="*/ 98 w 246"/>
                <a:gd name="T53" fmla="*/ 18 h 106"/>
                <a:gd name="T54" fmla="*/ 80 w 246"/>
                <a:gd name="T55" fmla="*/ 16 h 106"/>
                <a:gd name="T56" fmla="*/ 58 w 246"/>
                <a:gd name="T57" fmla="*/ 16 h 106"/>
                <a:gd name="T58" fmla="*/ 26 w 246"/>
                <a:gd name="T59" fmla="*/ 2 h 106"/>
                <a:gd name="T60" fmla="*/ 6 w 246"/>
                <a:gd name="T61" fmla="*/ 0 h 106"/>
                <a:gd name="T62" fmla="*/ 0 w 246"/>
                <a:gd name="T63" fmla="*/ 2 h 106"/>
                <a:gd name="T64" fmla="*/ 6 w 246"/>
                <a:gd name="T65" fmla="*/ 12 h 106"/>
                <a:gd name="T66" fmla="*/ 34 w 246"/>
                <a:gd name="T67" fmla="*/ 3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46" h="106">
                  <a:moveTo>
                    <a:pt x="34" y="30"/>
                  </a:moveTo>
                  <a:lnTo>
                    <a:pt x="50" y="36"/>
                  </a:lnTo>
                  <a:lnTo>
                    <a:pt x="70" y="68"/>
                  </a:lnTo>
                  <a:lnTo>
                    <a:pt x="70" y="90"/>
                  </a:lnTo>
                  <a:lnTo>
                    <a:pt x="96" y="88"/>
                  </a:lnTo>
                  <a:lnTo>
                    <a:pt x="100" y="86"/>
                  </a:lnTo>
                  <a:lnTo>
                    <a:pt x="108" y="86"/>
                  </a:lnTo>
                  <a:lnTo>
                    <a:pt x="116" y="96"/>
                  </a:lnTo>
                  <a:lnTo>
                    <a:pt x="130" y="100"/>
                  </a:lnTo>
                  <a:lnTo>
                    <a:pt x="138" y="102"/>
                  </a:lnTo>
                  <a:lnTo>
                    <a:pt x="152" y="96"/>
                  </a:lnTo>
                  <a:lnTo>
                    <a:pt x="184" y="98"/>
                  </a:lnTo>
                  <a:lnTo>
                    <a:pt x="192" y="96"/>
                  </a:lnTo>
                  <a:lnTo>
                    <a:pt x="202" y="90"/>
                  </a:lnTo>
                  <a:lnTo>
                    <a:pt x="236" y="106"/>
                  </a:lnTo>
                  <a:lnTo>
                    <a:pt x="246" y="100"/>
                  </a:lnTo>
                  <a:lnTo>
                    <a:pt x="228" y="84"/>
                  </a:lnTo>
                  <a:lnTo>
                    <a:pt x="230" y="72"/>
                  </a:lnTo>
                  <a:lnTo>
                    <a:pt x="202" y="54"/>
                  </a:lnTo>
                  <a:lnTo>
                    <a:pt x="202" y="46"/>
                  </a:lnTo>
                  <a:lnTo>
                    <a:pt x="188" y="42"/>
                  </a:lnTo>
                  <a:lnTo>
                    <a:pt x="182" y="38"/>
                  </a:lnTo>
                  <a:lnTo>
                    <a:pt x="158" y="36"/>
                  </a:lnTo>
                  <a:lnTo>
                    <a:pt x="138" y="40"/>
                  </a:lnTo>
                  <a:lnTo>
                    <a:pt x="128" y="32"/>
                  </a:lnTo>
                  <a:lnTo>
                    <a:pt x="112" y="28"/>
                  </a:lnTo>
                  <a:lnTo>
                    <a:pt x="98" y="18"/>
                  </a:lnTo>
                  <a:lnTo>
                    <a:pt x="80" y="16"/>
                  </a:lnTo>
                  <a:lnTo>
                    <a:pt x="58" y="16"/>
                  </a:lnTo>
                  <a:lnTo>
                    <a:pt x="26" y="2"/>
                  </a:lnTo>
                  <a:lnTo>
                    <a:pt x="6" y="0"/>
                  </a:lnTo>
                  <a:lnTo>
                    <a:pt x="0" y="2"/>
                  </a:lnTo>
                  <a:lnTo>
                    <a:pt x="6" y="12"/>
                  </a:lnTo>
                  <a:lnTo>
                    <a:pt x="34" y="3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31" name="Freeform 857"/>
            <p:cNvSpPr>
              <a:spLocks/>
            </p:cNvSpPr>
            <p:nvPr/>
          </p:nvSpPr>
          <p:spPr bwMode="auto">
            <a:xfrm>
              <a:off x="5983383" y="1124443"/>
              <a:ext cx="93847" cy="52285"/>
            </a:xfrm>
            <a:custGeom>
              <a:avLst/>
              <a:gdLst>
                <a:gd name="T0" fmla="*/ 124 w 140"/>
                <a:gd name="T1" fmla="*/ 26 h 78"/>
                <a:gd name="T2" fmla="*/ 118 w 140"/>
                <a:gd name="T3" fmla="*/ 24 h 78"/>
                <a:gd name="T4" fmla="*/ 118 w 140"/>
                <a:gd name="T5" fmla="*/ 18 h 78"/>
                <a:gd name="T6" fmla="*/ 124 w 140"/>
                <a:gd name="T7" fmla="*/ 14 h 78"/>
                <a:gd name="T8" fmla="*/ 106 w 140"/>
                <a:gd name="T9" fmla="*/ 0 h 78"/>
                <a:gd name="T10" fmla="*/ 82 w 140"/>
                <a:gd name="T11" fmla="*/ 2 h 78"/>
                <a:gd name="T12" fmla="*/ 72 w 140"/>
                <a:gd name="T13" fmla="*/ 4 h 78"/>
                <a:gd name="T14" fmla="*/ 68 w 140"/>
                <a:gd name="T15" fmla="*/ 10 h 78"/>
                <a:gd name="T16" fmla="*/ 52 w 140"/>
                <a:gd name="T17" fmla="*/ 4 h 78"/>
                <a:gd name="T18" fmla="*/ 48 w 140"/>
                <a:gd name="T19" fmla="*/ 10 h 78"/>
                <a:gd name="T20" fmla="*/ 36 w 140"/>
                <a:gd name="T21" fmla="*/ 12 h 78"/>
                <a:gd name="T22" fmla="*/ 30 w 140"/>
                <a:gd name="T23" fmla="*/ 24 h 78"/>
                <a:gd name="T24" fmla="*/ 18 w 140"/>
                <a:gd name="T25" fmla="*/ 32 h 78"/>
                <a:gd name="T26" fmla="*/ 14 w 140"/>
                <a:gd name="T27" fmla="*/ 44 h 78"/>
                <a:gd name="T28" fmla="*/ 0 w 140"/>
                <a:gd name="T29" fmla="*/ 52 h 78"/>
                <a:gd name="T30" fmla="*/ 4 w 140"/>
                <a:gd name="T31" fmla="*/ 58 h 78"/>
                <a:gd name="T32" fmla="*/ 14 w 140"/>
                <a:gd name="T33" fmla="*/ 54 h 78"/>
                <a:gd name="T34" fmla="*/ 28 w 140"/>
                <a:gd name="T35" fmla="*/ 54 h 78"/>
                <a:gd name="T36" fmla="*/ 34 w 140"/>
                <a:gd name="T37" fmla="*/ 74 h 78"/>
                <a:gd name="T38" fmla="*/ 48 w 140"/>
                <a:gd name="T39" fmla="*/ 74 h 78"/>
                <a:gd name="T40" fmla="*/ 62 w 140"/>
                <a:gd name="T41" fmla="*/ 74 h 78"/>
                <a:gd name="T42" fmla="*/ 68 w 140"/>
                <a:gd name="T43" fmla="*/ 62 h 78"/>
                <a:gd name="T44" fmla="*/ 80 w 140"/>
                <a:gd name="T45" fmla="*/ 58 h 78"/>
                <a:gd name="T46" fmla="*/ 88 w 140"/>
                <a:gd name="T47" fmla="*/ 64 h 78"/>
                <a:gd name="T48" fmla="*/ 96 w 140"/>
                <a:gd name="T49" fmla="*/ 64 h 78"/>
                <a:gd name="T50" fmla="*/ 98 w 140"/>
                <a:gd name="T51" fmla="*/ 78 h 78"/>
                <a:gd name="T52" fmla="*/ 104 w 140"/>
                <a:gd name="T53" fmla="*/ 76 h 78"/>
                <a:gd name="T54" fmla="*/ 104 w 140"/>
                <a:gd name="T55" fmla="*/ 64 h 78"/>
                <a:gd name="T56" fmla="*/ 114 w 140"/>
                <a:gd name="T57" fmla="*/ 54 h 78"/>
                <a:gd name="T58" fmla="*/ 128 w 140"/>
                <a:gd name="T59" fmla="*/ 58 h 78"/>
                <a:gd name="T60" fmla="*/ 130 w 140"/>
                <a:gd name="T61" fmla="*/ 50 h 78"/>
                <a:gd name="T62" fmla="*/ 138 w 140"/>
                <a:gd name="T63" fmla="*/ 50 h 78"/>
                <a:gd name="T64" fmla="*/ 140 w 140"/>
                <a:gd name="T65" fmla="*/ 34 h 78"/>
                <a:gd name="T66" fmla="*/ 130 w 140"/>
                <a:gd name="T67" fmla="*/ 38 h 78"/>
                <a:gd name="T68" fmla="*/ 124 w 140"/>
                <a:gd name="T69" fmla="*/ 2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0" h="78">
                  <a:moveTo>
                    <a:pt x="124" y="26"/>
                  </a:moveTo>
                  <a:lnTo>
                    <a:pt x="118" y="24"/>
                  </a:lnTo>
                  <a:lnTo>
                    <a:pt x="118" y="18"/>
                  </a:lnTo>
                  <a:lnTo>
                    <a:pt x="124" y="14"/>
                  </a:lnTo>
                  <a:lnTo>
                    <a:pt x="106" y="0"/>
                  </a:lnTo>
                  <a:lnTo>
                    <a:pt x="82" y="2"/>
                  </a:lnTo>
                  <a:lnTo>
                    <a:pt x="72" y="4"/>
                  </a:lnTo>
                  <a:lnTo>
                    <a:pt x="68" y="10"/>
                  </a:lnTo>
                  <a:lnTo>
                    <a:pt x="52" y="4"/>
                  </a:lnTo>
                  <a:lnTo>
                    <a:pt x="48" y="10"/>
                  </a:lnTo>
                  <a:lnTo>
                    <a:pt x="36" y="12"/>
                  </a:lnTo>
                  <a:lnTo>
                    <a:pt x="30" y="24"/>
                  </a:lnTo>
                  <a:lnTo>
                    <a:pt x="18" y="32"/>
                  </a:lnTo>
                  <a:lnTo>
                    <a:pt x="14" y="44"/>
                  </a:lnTo>
                  <a:lnTo>
                    <a:pt x="0" y="52"/>
                  </a:lnTo>
                  <a:lnTo>
                    <a:pt x="4" y="58"/>
                  </a:lnTo>
                  <a:lnTo>
                    <a:pt x="14" y="54"/>
                  </a:lnTo>
                  <a:lnTo>
                    <a:pt x="28" y="54"/>
                  </a:lnTo>
                  <a:lnTo>
                    <a:pt x="34" y="74"/>
                  </a:lnTo>
                  <a:lnTo>
                    <a:pt x="48" y="74"/>
                  </a:lnTo>
                  <a:lnTo>
                    <a:pt x="62" y="74"/>
                  </a:lnTo>
                  <a:lnTo>
                    <a:pt x="68" y="62"/>
                  </a:lnTo>
                  <a:lnTo>
                    <a:pt x="80" y="58"/>
                  </a:lnTo>
                  <a:lnTo>
                    <a:pt x="88" y="64"/>
                  </a:lnTo>
                  <a:lnTo>
                    <a:pt x="96" y="64"/>
                  </a:lnTo>
                  <a:lnTo>
                    <a:pt x="98" y="78"/>
                  </a:lnTo>
                  <a:lnTo>
                    <a:pt x="104" y="76"/>
                  </a:lnTo>
                  <a:lnTo>
                    <a:pt x="104" y="64"/>
                  </a:lnTo>
                  <a:lnTo>
                    <a:pt x="114" y="54"/>
                  </a:lnTo>
                  <a:lnTo>
                    <a:pt x="128" y="58"/>
                  </a:lnTo>
                  <a:lnTo>
                    <a:pt x="130" y="50"/>
                  </a:lnTo>
                  <a:lnTo>
                    <a:pt x="138" y="50"/>
                  </a:lnTo>
                  <a:lnTo>
                    <a:pt x="140" y="34"/>
                  </a:lnTo>
                  <a:lnTo>
                    <a:pt x="130" y="38"/>
                  </a:lnTo>
                  <a:lnTo>
                    <a:pt x="124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32" name="Freeform 858"/>
            <p:cNvSpPr>
              <a:spLocks/>
            </p:cNvSpPr>
            <p:nvPr/>
          </p:nvSpPr>
          <p:spPr bwMode="auto">
            <a:xfrm>
              <a:off x="6878946" y="908596"/>
              <a:ext cx="896903" cy="406221"/>
            </a:xfrm>
            <a:custGeom>
              <a:avLst/>
              <a:gdLst>
                <a:gd name="T0" fmla="*/ 216 w 1338"/>
                <a:gd name="T1" fmla="*/ 362 h 606"/>
                <a:gd name="T2" fmla="*/ 246 w 1338"/>
                <a:gd name="T3" fmla="*/ 390 h 606"/>
                <a:gd name="T4" fmla="*/ 234 w 1338"/>
                <a:gd name="T5" fmla="*/ 420 h 606"/>
                <a:gd name="T6" fmla="*/ 182 w 1338"/>
                <a:gd name="T7" fmla="*/ 438 h 606"/>
                <a:gd name="T8" fmla="*/ 160 w 1338"/>
                <a:gd name="T9" fmla="*/ 462 h 606"/>
                <a:gd name="T10" fmla="*/ 206 w 1338"/>
                <a:gd name="T11" fmla="*/ 510 h 606"/>
                <a:gd name="T12" fmla="*/ 256 w 1338"/>
                <a:gd name="T13" fmla="*/ 530 h 606"/>
                <a:gd name="T14" fmla="*/ 262 w 1338"/>
                <a:gd name="T15" fmla="*/ 574 h 606"/>
                <a:gd name="T16" fmla="*/ 302 w 1338"/>
                <a:gd name="T17" fmla="*/ 536 h 606"/>
                <a:gd name="T18" fmla="*/ 364 w 1338"/>
                <a:gd name="T19" fmla="*/ 594 h 606"/>
                <a:gd name="T20" fmla="*/ 446 w 1338"/>
                <a:gd name="T21" fmla="*/ 410 h 606"/>
                <a:gd name="T22" fmla="*/ 564 w 1338"/>
                <a:gd name="T23" fmla="*/ 498 h 606"/>
                <a:gd name="T24" fmla="*/ 670 w 1338"/>
                <a:gd name="T25" fmla="*/ 498 h 606"/>
                <a:gd name="T26" fmla="*/ 710 w 1338"/>
                <a:gd name="T27" fmla="*/ 568 h 606"/>
                <a:gd name="T28" fmla="*/ 746 w 1338"/>
                <a:gd name="T29" fmla="*/ 590 h 606"/>
                <a:gd name="T30" fmla="*/ 830 w 1338"/>
                <a:gd name="T31" fmla="*/ 606 h 606"/>
                <a:gd name="T32" fmla="*/ 852 w 1338"/>
                <a:gd name="T33" fmla="*/ 574 h 606"/>
                <a:gd name="T34" fmla="*/ 892 w 1338"/>
                <a:gd name="T35" fmla="*/ 548 h 606"/>
                <a:gd name="T36" fmla="*/ 904 w 1338"/>
                <a:gd name="T37" fmla="*/ 532 h 606"/>
                <a:gd name="T38" fmla="*/ 956 w 1338"/>
                <a:gd name="T39" fmla="*/ 540 h 606"/>
                <a:gd name="T40" fmla="*/ 988 w 1338"/>
                <a:gd name="T41" fmla="*/ 512 h 606"/>
                <a:gd name="T42" fmla="*/ 1084 w 1338"/>
                <a:gd name="T43" fmla="*/ 522 h 606"/>
                <a:gd name="T44" fmla="*/ 1178 w 1338"/>
                <a:gd name="T45" fmla="*/ 536 h 606"/>
                <a:gd name="T46" fmla="*/ 1210 w 1338"/>
                <a:gd name="T47" fmla="*/ 520 h 606"/>
                <a:gd name="T48" fmla="*/ 1160 w 1338"/>
                <a:gd name="T49" fmla="*/ 434 h 606"/>
                <a:gd name="T50" fmla="*/ 1242 w 1338"/>
                <a:gd name="T51" fmla="*/ 432 h 606"/>
                <a:gd name="T52" fmla="*/ 1236 w 1338"/>
                <a:gd name="T53" fmla="*/ 352 h 606"/>
                <a:gd name="T54" fmla="*/ 1322 w 1338"/>
                <a:gd name="T55" fmla="*/ 352 h 606"/>
                <a:gd name="T56" fmla="*/ 1330 w 1338"/>
                <a:gd name="T57" fmla="*/ 296 h 606"/>
                <a:gd name="T58" fmla="*/ 1310 w 1338"/>
                <a:gd name="T59" fmla="*/ 248 h 606"/>
                <a:gd name="T60" fmla="*/ 1280 w 1338"/>
                <a:gd name="T61" fmla="*/ 244 h 606"/>
                <a:gd name="T62" fmla="*/ 1210 w 1338"/>
                <a:gd name="T63" fmla="*/ 198 h 606"/>
                <a:gd name="T64" fmla="*/ 1126 w 1338"/>
                <a:gd name="T65" fmla="*/ 198 h 606"/>
                <a:gd name="T66" fmla="*/ 1096 w 1338"/>
                <a:gd name="T67" fmla="*/ 176 h 606"/>
                <a:gd name="T68" fmla="*/ 962 w 1338"/>
                <a:gd name="T69" fmla="*/ 92 h 606"/>
                <a:gd name="T70" fmla="*/ 876 w 1338"/>
                <a:gd name="T71" fmla="*/ 58 h 606"/>
                <a:gd name="T72" fmla="*/ 832 w 1338"/>
                <a:gd name="T73" fmla="*/ 72 h 606"/>
                <a:gd name="T74" fmla="*/ 788 w 1338"/>
                <a:gd name="T75" fmla="*/ 58 h 606"/>
                <a:gd name="T76" fmla="*/ 730 w 1338"/>
                <a:gd name="T77" fmla="*/ 42 h 606"/>
                <a:gd name="T78" fmla="*/ 642 w 1338"/>
                <a:gd name="T79" fmla="*/ 0 h 606"/>
                <a:gd name="T80" fmla="*/ 570 w 1338"/>
                <a:gd name="T81" fmla="*/ 36 h 606"/>
                <a:gd name="T82" fmla="*/ 490 w 1338"/>
                <a:gd name="T83" fmla="*/ 60 h 606"/>
                <a:gd name="T84" fmla="*/ 426 w 1338"/>
                <a:gd name="T85" fmla="*/ 64 h 606"/>
                <a:gd name="T86" fmla="*/ 442 w 1338"/>
                <a:gd name="T87" fmla="*/ 94 h 606"/>
                <a:gd name="T88" fmla="*/ 436 w 1338"/>
                <a:gd name="T89" fmla="*/ 106 h 606"/>
                <a:gd name="T90" fmla="*/ 420 w 1338"/>
                <a:gd name="T91" fmla="*/ 146 h 606"/>
                <a:gd name="T92" fmla="*/ 468 w 1338"/>
                <a:gd name="T93" fmla="*/ 190 h 606"/>
                <a:gd name="T94" fmla="*/ 416 w 1338"/>
                <a:gd name="T95" fmla="*/ 200 h 606"/>
                <a:gd name="T96" fmla="*/ 346 w 1338"/>
                <a:gd name="T97" fmla="*/ 178 h 606"/>
                <a:gd name="T98" fmla="*/ 288 w 1338"/>
                <a:gd name="T99" fmla="*/ 202 h 606"/>
                <a:gd name="T100" fmla="*/ 244 w 1338"/>
                <a:gd name="T101" fmla="*/ 202 h 606"/>
                <a:gd name="T102" fmla="*/ 202 w 1338"/>
                <a:gd name="T103" fmla="*/ 166 h 606"/>
                <a:gd name="T104" fmla="*/ 130 w 1338"/>
                <a:gd name="T105" fmla="*/ 162 h 606"/>
                <a:gd name="T106" fmla="*/ 74 w 1338"/>
                <a:gd name="T107" fmla="*/ 176 h 606"/>
                <a:gd name="T108" fmla="*/ 66 w 1338"/>
                <a:gd name="T109" fmla="*/ 228 h 606"/>
                <a:gd name="T110" fmla="*/ 6 w 1338"/>
                <a:gd name="T111" fmla="*/ 228 h 606"/>
                <a:gd name="T112" fmla="*/ 0 w 1338"/>
                <a:gd name="T113" fmla="*/ 296 h 606"/>
                <a:gd name="T114" fmla="*/ 56 w 1338"/>
                <a:gd name="T115" fmla="*/ 324 h 606"/>
                <a:gd name="T116" fmla="*/ 82 w 1338"/>
                <a:gd name="T117" fmla="*/ 380 h 606"/>
                <a:gd name="T118" fmla="*/ 178 w 1338"/>
                <a:gd name="T119" fmla="*/ 354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338" h="606">
                  <a:moveTo>
                    <a:pt x="178" y="354"/>
                  </a:moveTo>
                  <a:lnTo>
                    <a:pt x="190" y="358"/>
                  </a:lnTo>
                  <a:lnTo>
                    <a:pt x="216" y="362"/>
                  </a:lnTo>
                  <a:lnTo>
                    <a:pt x="220" y="358"/>
                  </a:lnTo>
                  <a:lnTo>
                    <a:pt x="240" y="364"/>
                  </a:lnTo>
                  <a:lnTo>
                    <a:pt x="246" y="390"/>
                  </a:lnTo>
                  <a:lnTo>
                    <a:pt x="238" y="416"/>
                  </a:lnTo>
                  <a:lnTo>
                    <a:pt x="258" y="424"/>
                  </a:lnTo>
                  <a:lnTo>
                    <a:pt x="234" y="420"/>
                  </a:lnTo>
                  <a:lnTo>
                    <a:pt x="194" y="422"/>
                  </a:lnTo>
                  <a:lnTo>
                    <a:pt x="188" y="436"/>
                  </a:lnTo>
                  <a:lnTo>
                    <a:pt x="182" y="438"/>
                  </a:lnTo>
                  <a:lnTo>
                    <a:pt x="202" y="458"/>
                  </a:lnTo>
                  <a:lnTo>
                    <a:pt x="164" y="450"/>
                  </a:lnTo>
                  <a:lnTo>
                    <a:pt x="160" y="462"/>
                  </a:lnTo>
                  <a:lnTo>
                    <a:pt x="182" y="472"/>
                  </a:lnTo>
                  <a:lnTo>
                    <a:pt x="202" y="498"/>
                  </a:lnTo>
                  <a:lnTo>
                    <a:pt x="206" y="510"/>
                  </a:lnTo>
                  <a:lnTo>
                    <a:pt x="222" y="516"/>
                  </a:lnTo>
                  <a:lnTo>
                    <a:pt x="228" y="524"/>
                  </a:lnTo>
                  <a:lnTo>
                    <a:pt x="256" y="530"/>
                  </a:lnTo>
                  <a:lnTo>
                    <a:pt x="262" y="538"/>
                  </a:lnTo>
                  <a:lnTo>
                    <a:pt x="256" y="568"/>
                  </a:lnTo>
                  <a:lnTo>
                    <a:pt x="262" y="574"/>
                  </a:lnTo>
                  <a:lnTo>
                    <a:pt x="274" y="550"/>
                  </a:lnTo>
                  <a:lnTo>
                    <a:pt x="294" y="542"/>
                  </a:lnTo>
                  <a:lnTo>
                    <a:pt x="302" y="536"/>
                  </a:lnTo>
                  <a:lnTo>
                    <a:pt x="330" y="544"/>
                  </a:lnTo>
                  <a:lnTo>
                    <a:pt x="358" y="590"/>
                  </a:lnTo>
                  <a:lnTo>
                    <a:pt x="364" y="594"/>
                  </a:lnTo>
                  <a:lnTo>
                    <a:pt x="384" y="590"/>
                  </a:lnTo>
                  <a:lnTo>
                    <a:pt x="350" y="426"/>
                  </a:lnTo>
                  <a:lnTo>
                    <a:pt x="446" y="410"/>
                  </a:lnTo>
                  <a:lnTo>
                    <a:pt x="530" y="466"/>
                  </a:lnTo>
                  <a:lnTo>
                    <a:pt x="554" y="484"/>
                  </a:lnTo>
                  <a:lnTo>
                    <a:pt x="564" y="498"/>
                  </a:lnTo>
                  <a:lnTo>
                    <a:pt x="596" y="498"/>
                  </a:lnTo>
                  <a:lnTo>
                    <a:pt x="652" y="506"/>
                  </a:lnTo>
                  <a:lnTo>
                    <a:pt x="670" y="498"/>
                  </a:lnTo>
                  <a:lnTo>
                    <a:pt x="706" y="514"/>
                  </a:lnTo>
                  <a:lnTo>
                    <a:pt x="728" y="558"/>
                  </a:lnTo>
                  <a:lnTo>
                    <a:pt x="710" y="568"/>
                  </a:lnTo>
                  <a:lnTo>
                    <a:pt x="710" y="576"/>
                  </a:lnTo>
                  <a:lnTo>
                    <a:pt x="736" y="580"/>
                  </a:lnTo>
                  <a:lnTo>
                    <a:pt x="746" y="590"/>
                  </a:lnTo>
                  <a:lnTo>
                    <a:pt x="778" y="594"/>
                  </a:lnTo>
                  <a:lnTo>
                    <a:pt x="804" y="596"/>
                  </a:lnTo>
                  <a:lnTo>
                    <a:pt x="830" y="606"/>
                  </a:lnTo>
                  <a:lnTo>
                    <a:pt x="844" y="596"/>
                  </a:lnTo>
                  <a:lnTo>
                    <a:pt x="844" y="582"/>
                  </a:lnTo>
                  <a:lnTo>
                    <a:pt x="852" y="574"/>
                  </a:lnTo>
                  <a:lnTo>
                    <a:pt x="866" y="560"/>
                  </a:lnTo>
                  <a:lnTo>
                    <a:pt x="882" y="558"/>
                  </a:lnTo>
                  <a:lnTo>
                    <a:pt x="892" y="548"/>
                  </a:lnTo>
                  <a:lnTo>
                    <a:pt x="900" y="546"/>
                  </a:lnTo>
                  <a:lnTo>
                    <a:pt x="906" y="540"/>
                  </a:lnTo>
                  <a:lnTo>
                    <a:pt x="904" y="532"/>
                  </a:lnTo>
                  <a:lnTo>
                    <a:pt x="914" y="528"/>
                  </a:lnTo>
                  <a:lnTo>
                    <a:pt x="938" y="538"/>
                  </a:lnTo>
                  <a:lnTo>
                    <a:pt x="956" y="540"/>
                  </a:lnTo>
                  <a:lnTo>
                    <a:pt x="974" y="540"/>
                  </a:lnTo>
                  <a:lnTo>
                    <a:pt x="968" y="516"/>
                  </a:lnTo>
                  <a:lnTo>
                    <a:pt x="988" y="512"/>
                  </a:lnTo>
                  <a:lnTo>
                    <a:pt x="1002" y="518"/>
                  </a:lnTo>
                  <a:lnTo>
                    <a:pt x="1056" y="526"/>
                  </a:lnTo>
                  <a:lnTo>
                    <a:pt x="1084" y="522"/>
                  </a:lnTo>
                  <a:lnTo>
                    <a:pt x="1110" y="526"/>
                  </a:lnTo>
                  <a:lnTo>
                    <a:pt x="1172" y="528"/>
                  </a:lnTo>
                  <a:lnTo>
                    <a:pt x="1178" y="536"/>
                  </a:lnTo>
                  <a:lnTo>
                    <a:pt x="1210" y="550"/>
                  </a:lnTo>
                  <a:lnTo>
                    <a:pt x="1202" y="532"/>
                  </a:lnTo>
                  <a:lnTo>
                    <a:pt x="1210" y="520"/>
                  </a:lnTo>
                  <a:lnTo>
                    <a:pt x="1180" y="462"/>
                  </a:lnTo>
                  <a:lnTo>
                    <a:pt x="1176" y="440"/>
                  </a:lnTo>
                  <a:lnTo>
                    <a:pt x="1160" y="434"/>
                  </a:lnTo>
                  <a:lnTo>
                    <a:pt x="1162" y="428"/>
                  </a:lnTo>
                  <a:lnTo>
                    <a:pt x="1200" y="430"/>
                  </a:lnTo>
                  <a:lnTo>
                    <a:pt x="1242" y="432"/>
                  </a:lnTo>
                  <a:lnTo>
                    <a:pt x="1244" y="424"/>
                  </a:lnTo>
                  <a:lnTo>
                    <a:pt x="1232" y="400"/>
                  </a:lnTo>
                  <a:lnTo>
                    <a:pt x="1236" y="352"/>
                  </a:lnTo>
                  <a:lnTo>
                    <a:pt x="1288" y="354"/>
                  </a:lnTo>
                  <a:lnTo>
                    <a:pt x="1306" y="360"/>
                  </a:lnTo>
                  <a:lnTo>
                    <a:pt x="1322" y="352"/>
                  </a:lnTo>
                  <a:lnTo>
                    <a:pt x="1306" y="320"/>
                  </a:lnTo>
                  <a:lnTo>
                    <a:pt x="1308" y="300"/>
                  </a:lnTo>
                  <a:lnTo>
                    <a:pt x="1330" y="296"/>
                  </a:lnTo>
                  <a:lnTo>
                    <a:pt x="1326" y="276"/>
                  </a:lnTo>
                  <a:lnTo>
                    <a:pt x="1338" y="264"/>
                  </a:lnTo>
                  <a:lnTo>
                    <a:pt x="1310" y="248"/>
                  </a:lnTo>
                  <a:lnTo>
                    <a:pt x="1308" y="238"/>
                  </a:lnTo>
                  <a:lnTo>
                    <a:pt x="1294" y="244"/>
                  </a:lnTo>
                  <a:lnTo>
                    <a:pt x="1280" y="244"/>
                  </a:lnTo>
                  <a:lnTo>
                    <a:pt x="1252" y="224"/>
                  </a:lnTo>
                  <a:lnTo>
                    <a:pt x="1228" y="220"/>
                  </a:lnTo>
                  <a:lnTo>
                    <a:pt x="1210" y="198"/>
                  </a:lnTo>
                  <a:lnTo>
                    <a:pt x="1178" y="184"/>
                  </a:lnTo>
                  <a:lnTo>
                    <a:pt x="1162" y="198"/>
                  </a:lnTo>
                  <a:lnTo>
                    <a:pt x="1126" y="198"/>
                  </a:lnTo>
                  <a:lnTo>
                    <a:pt x="1124" y="192"/>
                  </a:lnTo>
                  <a:lnTo>
                    <a:pt x="1110" y="190"/>
                  </a:lnTo>
                  <a:lnTo>
                    <a:pt x="1096" y="176"/>
                  </a:lnTo>
                  <a:lnTo>
                    <a:pt x="1088" y="176"/>
                  </a:lnTo>
                  <a:lnTo>
                    <a:pt x="1078" y="196"/>
                  </a:lnTo>
                  <a:lnTo>
                    <a:pt x="962" y="92"/>
                  </a:lnTo>
                  <a:lnTo>
                    <a:pt x="912" y="66"/>
                  </a:lnTo>
                  <a:lnTo>
                    <a:pt x="914" y="52"/>
                  </a:lnTo>
                  <a:lnTo>
                    <a:pt x="876" y="58"/>
                  </a:lnTo>
                  <a:lnTo>
                    <a:pt x="854" y="68"/>
                  </a:lnTo>
                  <a:lnTo>
                    <a:pt x="846" y="76"/>
                  </a:lnTo>
                  <a:lnTo>
                    <a:pt x="832" y="72"/>
                  </a:lnTo>
                  <a:lnTo>
                    <a:pt x="814" y="74"/>
                  </a:lnTo>
                  <a:lnTo>
                    <a:pt x="814" y="62"/>
                  </a:lnTo>
                  <a:lnTo>
                    <a:pt x="788" y="58"/>
                  </a:lnTo>
                  <a:lnTo>
                    <a:pt x="768" y="50"/>
                  </a:lnTo>
                  <a:lnTo>
                    <a:pt x="732" y="54"/>
                  </a:lnTo>
                  <a:lnTo>
                    <a:pt x="730" y="42"/>
                  </a:lnTo>
                  <a:lnTo>
                    <a:pt x="720" y="34"/>
                  </a:lnTo>
                  <a:lnTo>
                    <a:pt x="710" y="12"/>
                  </a:lnTo>
                  <a:lnTo>
                    <a:pt x="642" y="0"/>
                  </a:lnTo>
                  <a:lnTo>
                    <a:pt x="634" y="8"/>
                  </a:lnTo>
                  <a:lnTo>
                    <a:pt x="636" y="22"/>
                  </a:lnTo>
                  <a:lnTo>
                    <a:pt x="570" y="36"/>
                  </a:lnTo>
                  <a:lnTo>
                    <a:pt x="550" y="40"/>
                  </a:lnTo>
                  <a:lnTo>
                    <a:pt x="542" y="52"/>
                  </a:lnTo>
                  <a:lnTo>
                    <a:pt x="490" y="60"/>
                  </a:lnTo>
                  <a:lnTo>
                    <a:pt x="458" y="62"/>
                  </a:lnTo>
                  <a:lnTo>
                    <a:pt x="442" y="64"/>
                  </a:lnTo>
                  <a:lnTo>
                    <a:pt x="426" y="64"/>
                  </a:lnTo>
                  <a:lnTo>
                    <a:pt x="422" y="82"/>
                  </a:lnTo>
                  <a:lnTo>
                    <a:pt x="436" y="84"/>
                  </a:lnTo>
                  <a:lnTo>
                    <a:pt x="442" y="94"/>
                  </a:lnTo>
                  <a:lnTo>
                    <a:pt x="454" y="96"/>
                  </a:lnTo>
                  <a:lnTo>
                    <a:pt x="454" y="104"/>
                  </a:lnTo>
                  <a:lnTo>
                    <a:pt x="436" y="106"/>
                  </a:lnTo>
                  <a:lnTo>
                    <a:pt x="424" y="118"/>
                  </a:lnTo>
                  <a:lnTo>
                    <a:pt x="428" y="132"/>
                  </a:lnTo>
                  <a:lnTo>
                    <a:pt x="420" y="146"/>
                  </a:lnTo>
                  <a:lnTo>
                    <a:pt x="434" y="162"/>
                  </a:lnTo>
                  <a:lnTo>
                    <a:pt x="464" y="166"/>
                  </a:lnTo>
                  <a:lnTo>
                    <a:pt x="468" y="190"/>
                  </a:lnTo>
                  <a:lnTo>
                    <a:pt x="448" y="198"/>
                  </a:lnTo>
                  <a:lnTo>
                    <a:pt x="428" y="190"/>
                  </a:lnTo>
                  <a:lnTo>
                    <a:pt x="416" y="200"/>
                  </a:lnTo>
                  <a:lnTo>
                    <a:pt x="378" y="194"/>
                  </a:lnTo>
                  <a:lnTo>
                    <a:pt x="366" y="178"/>
                  </a:lnTo>
                  <a:lnTo>
                    <a:pt x="346" y="178"/>
                  </a:lnTo>
                  <a:lnTo>
                    <a:pt x="336" y="186"/>
                  </a:lnTo>
                  <a:lnTo>
                    <a:pt x="306" y="182"/>
                  </a:lnTo>
                  <a:lnTo>
                    <a:pt x="288" y="202"/>
                  </a:lnTo>
                  <a:lnTo>
                    <a:pt x="252" y="186"/>
                  </a:lnTo>
                  <a:lnTo>
                    <a:pt x="252" y="202"/>
                  </a:lnTo>
                  <a:lnTo>
                    <a:pt x="244" y="202"/>
                  </a:lnTo>
                  <a:lnTo>
                    <a:pt x="236" y="182"/>
                  </a:lnTo>
                  <a:lnTo>
                    <a:pt x="214" y="174"/>
                  </a:lnTo>
                  <a:lnTo>
                    <a:pt x="202" y="166"/>
                  </a:lnTo>
                  <a:lnTo>
                    <a:pt x="174" y="166"/>
                  </a:lnTo>
                  <a:lnTo>
                    <a:pt x="160" y="160"/>
                  </a:lnTo>
                  <a:lnTo>
                    <a:pt x="130" y="162"/>
                  </a:lnTo>
                  <a:lnTo>
                    <a:pt x="126" y="158"/>
                  </a:lnTo>
                  <a:lnTo>
                    <a:pt x="108" y="168"/>
                  </a:lnTo>
                  <a:lnTo>
                    <a:pt x="74" y="176"/>
                  </a:lnTo>
                  <a:lnTo>
                    <a:pt x="74" y="190"/>
                  </a:lnTo>
                  <a:lnTo>
                    <a:pt x="52" y="198"/>
                  </a:lnTo>
                  <a:lnTo>
                    <a:pt x="66" y="228"/>
                  </a:lnTo>
                  <a:lnTo>
                    <a:pt x="50" y="236"/>
                  </a:lnTo>
                  <a:lnTo>
                    <a:pt x="24" y="204"/>
                  </a:lnTo>
                  <a:lnTo>
                    <a:pt x="6" y="228"/>
                  </a:lnTo>
                  <a:lnTo>
                    <a:pt x="2" y="246"/>
                  </a:lnTo>
                  <a:lnTo>
                    <a:pt x="12" y="264"/>
                  </a:lnTo>
                  <a:lnTo>
                    <a:pt x="0" y="296"/>
                  </a:lnTo>
                  <a:lnTo>
                    <a:pt x="18" y="302"/>
                  </a:lnTo>
                  <a:lnTo>
                    <a:pt x="32" y="318"/>
                  </a:lnTo>
                  <a:lnTo>
                    <a:pt x="56" y="324"/>
                  </a:lnTo>
                  <a:lnTo>
                    <a:pt x="96" y="366"/>
                  </a:lnTo>
                  <a:lnTo>
                    <a:pt x="82" y="366"/>
                  </a:lnTo>
                  <a:lnTo>
                    <a:pt x="82" y="380"/>
                  </a:lnTo>
                  <a:lnTo>
                    <a:pt x="108" y="390"/>
                  </a:lnTo>
                  <a:lnTo>
                    <a:pt x="118" y="380"/>
                  </a:lnTo>
                  <a:lnTo>
                    <a:pt x="178" y="35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33" name="Freeform 859"/>
            <p:cNvSpPr>
              <a:spLocks/>
            </p:cNvSpPr>
            <p:nvPr/>
          </p:nvSpPr>
          <p:spPr bwMode="auto">
            <a:xfrm>
              <a:off x="6117451" y="1031937"/>
              <a:ext cx="146132" cy="68374"/>
            </a:xfrm>
            <a:custGeom>
              <a:avLst/>
              <a:gdLst>
                <a:gd name="T0" fmla="*/ 90 w 218"/>
                <a:gd name="T1" fmla="*/ 96 h 102"/>
                <a:gd name="T2" fmla="*/ 98 w 218"/>
                <a:gd name="T3" fmla="*/ 86 h 102"/>
                <a:gd name="T4" fmla="*/ 134 w 218"/>
                <a:gd name="T5" fmla="*/ 94 h 102"/>
                <a:gd name="T6" fmla="*/ 140 w 218"/>
                <a:gd name="T7" fmla="*/ 90 h 102"/>
                <a:gd name="T8" fmla="*/ 154 w 218"/>
                <a:gd name="T9" fmla="*/ 96 h 102"/>
                <a:gd name="T10" fmla="*/ 164 w 218"/>
                <a:gd name="T11" fmla="*/ 90 h 102"/>
                <a:gd name="T12" fmla="*/ 180 w 218"/>
                <a:gd name="T13" fmla="*/ 90 h 102"/>
                <a:gd name="T14" fmla="*/ 200 w 218"/>
                <a:gd name="T15" fmla="*/ 70 h 102"/>
                <a:gd name="T16" fmla="*/ 218 w 218"/>
                <a:gd name="T17" fmla="*/ 66 h 102"/>
                <a:gd name="T18" fmla="*/ 218 w 218"/>
                <a:gd name="T19" fmla="*/ 60 h 102"/>
                <a:gd name="T20" fmla="*/ 204 w 218"/>
                <a:gd name="T21" fmla="*/ 44 h 102"/>
                <a:gd name="T22" fmla="*/ 180 w 218"/>
                <a:gd name="T23" fmla="*/ 38 h 102"/>
                <a:gd name="T24" fmla="*/ 178 w 218"/>
                <a:gd name="T25" fmla="*/ 30 h 102"/>
                <a:gd name="T26" fmla="*/ 156 w 218"/>
                <a:gd name="T27" fmla="*/ 26 h 102"/>
                <a:gd name="T28" fmla="*/ 146 w 218"/>
                <a:gd name="T29" fmla="*/ 36 h 102"/>
                <a:gd name="T30" fmla="*/ 124 w 218"/>
                <a:gd name="T31" fmla="*/ 14 h 102"/>
                <a:gd name="T32" fmla="*/ 102 w 218"/>
                <a:gd name="T33" fmla="*/ 8 h 102"/>
                <a:gd name="T34" fmla="*/ 98 w 218"/>
                <a:gd name="T35" fmla="*/ 4 h 102"/>
                <a:gd name="T36" fmla="*/ 82 w 218"/>
                <a:gd name="T37" fmla="*/ 4 h 102"/>
                <a:gd name="T38" fmla="*/ 68 w 218"/>
                <a:gd name="T39" fmla="*/ 0 h 102"/>
                <a:gd name="T40" fmla="*/ 62 w 218"/>
                <a:gd name="T41" fmla="*/ 8 h 102"/>
                <a:gd name="T42" fmla="*/ 36 w 218"/>
                <a:gd name="T43" fmla="*/ 14 h 102"/>
                <a:gd name="T44" fmla="*/ 0 w 218"/>
                <a:gd name="T45" fmla="*/ 32 h 102"/>
                <a:gd name="T46" fmla="*/ 8 w 218"/>
                <a:gd name="T47" fmla="*/ 46 h 102"/>
                <a:gd name="T48" fmla="*/ 6 w 218"/>
                <a:gd name="T49" fmla="*/ 52 h 102"/>
                <a:gd name="T50" fmla="*/ 14 w 218"/>
                <a:gd name="T51" fmla="*/ 64 h 102"/>
                <a:gd name="T52" fmla="*/ 22 w 218"/>
                <a:gd name="T53" fmla="*/ 70 h 102"/>
                <a:gd name="T54" fmla="*/ 36 w 218"/>
                <a:gd name="T55" fmla="*/ 82 h 102"/>
                <a:gd name="T56" fmla="*/ 50 w 218"/>
                <a:gd name="T57" fmla="*/ 88 h 102"/>
                <a:gd name="T58" fmla="*/ 56 w 218"/>
                <a:gd name="T59" fmla="*/ 100 h 102"/>
                <a:gd name="T60" fmla="*/ 80 w 218"/>
                <a:gd name="T61" fmla="*/ 102 h 102"/>
                <a:gd name="T62" fmla="*/ 90 w 218"/>
                <a:gd name="T63" fmla="*/ 9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8" h="102">
                  <a:moveTo>
                    <a:pt x="90" y="96"/>
                  </a:moveTo>
                  <a:lnTo>
                    <a:pt x="98" y="86"/>
                  </a:lnTo>
                  <a:lnTo>
                    <a:pt x="134" y="94"/>
                  </a:lnTo>
                  <a:lnTo>
                    <a:pt x="140" y="90"/>
                  </a:lnTo>
                  <a:lnTo>
                    <a:pt x="154" y="96"/>
                  </a:lnTo>
                  <a:lnTo>
                    <a:pt x="164" y="90"/>
                  </a:lnTo>
                  <a:lnTo>
                    <a:pt x="180" y="90"/>
                  </a:lnTo>
                  <a:lnTo>
                    <a:pt x="200" y="70"/>
                  </a:lnTo>
                  <a:lnTo>
                    <a:pt x="218" y="66"/>
                  </a:lnTo>
                  <a:lnTo>
                    <a:pt x="218" y="60"/>
                  </a:lnTo>
                  <a:lnTo>
                    <a:pt x="204" y="44"/>
                  </a:lnTo>
                  <a:lnTo>
                    <a:pt x="180" y="38"/>
                  </a:lnTo>
                  <a:lnTo>
                    <a:pt x="178" y="30"/>
                  </a:lnTo>
                  <a:lnTo>
                    <a:pt x="156" y="26"/>
                  </a:lnTo>
                  <a:lnTo>
                    <a:pt x="146" y="36"/>
                  </a:lnTo>
                  <a:lnTo>
                    <a:pt x="124" y="14"/>
                  </a:lnTo>
                  <a:lnTo>
                    <a:pt x="102" y="8"/>
                  </a:lnTo>
                  <a:lnTo>
                    <a:pt x="98" y="4"/>
                  </a:lnTo>
                  <a:lnTo>
                    <a:pt x="82" y="4"/>
                  </a:lnTo>
                  <a:lnTo>
                    <a:pt x="68" y="0"/>
                  </a:lnTo>
                  <a:lnTo>
                    <a:pt x="62" y="8"/>
                  </a:lnTo>
                  <a:lnTo>
                    <a:pt x="36" y="14"/>
                  </a:lnTo>
                  <a:lnTo>
                    <a:pt x="0" y="32"/>
                  </a:lnTo>
                  <a:lnTo>
                    <a:pt x="8" y="46"/>
                  </a:lnTo>
                  <a:lnTo>
                    <a:pt x="6" y="52"/>
                  </a:lnTo>
                  <a:lnTo>
                    <a:pt x="14" y="64"/>
                  </a:lnTo>
                  <a:lnTo>
                    <a:pt x="22" y="70"/>
                  </a:lnTo>
                  <a:lnTo>
                    <a:pt x="36" y="82"/>
                  </a:lnTo>
                  <a:lnTo>
                    <a:pt x="50" y="88"/>
                  </a:lnTo>
                  <a:lnTo>
                    <a:pt x="56" y="100"/>
                  </a:lnTo>
                  <a:lnTo>
                    <a:pt x="80" y="102"/>
                  </a:lnTo>
                  <a:lnTo>
                    <a:pt x="90" y="9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34" name="Freeform 860"/>
            <p:cNvSpPr>
              <a:spLocks/>
            </p:cNvSpPr>
            <p:nvPr/>
          </p:nvSpPr>
          <p:spPr bwMode="auto">
            <a:xfrm>
              <a:off x="6440549" y="1102991"/>
              <a:ext cx="79100" cy="85803"/>
            </a:xfrm>
            <a:custGeom>
              <a:avLst/>
              <a:gdLst>
                <a:gd name="T0" fmla="*/ 20 w 118"/>
                <a:gd name="T1" fmla="*/ 34 h 128"/>
                <a:gd name="T2" fmla="*/ 34 w 118"/>
                <a:gd name="T3" fmla="*/ 50 h 128"/>
                <a:gd name="T4" fmla="*/ 48 w 118"/>
                <a:gd name="T5" fmla="*/ 60 h 128"/>
                <a:gd name="T6" fmla="*/ 62 w 118"/>
                <a:gd name="T7" fmla="*/ 80 h 128"/>
                <a:gd name="T8" fmla="*/ 54 w 118"/>
                <a:gd name="T9" fmla="*/ 108 h 128"/>
                <a:gd name="T10" fmla="*/ 56 w 118"/>
                <a:gd name="T11" fmla="*/ 128 h 128"/>
                <a:gd name="T12" fmla="*/ 70 w 118"/>
                <a:gd name="T13" fmla="*/ 128 h 128"/>
                <a:gd name="T14" fmla="*/ 84 w 118"/>
                <a:gd name="T15" fmla="*/ 100 h 128"/>
                <a:gd name="T16" fmla="*/ 88 w 118"/>
                <a:gd name="T17" fmla="*/ 90 h 128"/>
                <a:gd name="T18" fmla="*/ 90 w 118"/>
                <a:gd name="T19" fmla="*/ 86 h 128"/>
                <a:gd name="T20" fmla="*/ 110 w 118"/>
                <a:gd name="T21" fmla="*/ 90 h 128"/>
                <a:gd name="T22" fmla="*/ 118 w 118"/>
                <a:gd name="T23" fmla="*/ 84 h 128"/>
                <a:gd name="T24" fmla="*/ 116 w 118"/>
                <a:gd name="T25" fmla="*/ 74 h 128"/>
                <a:gd name="T26" fmla="*/ 98 w 118"/>
                <a:gd name="T27" fmla="*/ 60 h 128"/>
                <a:gd name="T28" fmla="*/ 82 w 118"/>
                <a:gd name="T29" fmla="*/ 24 h 128"/>
                <a:gd name="T30" fmla="*/ 60 w 118"/>
                <a:gd name="T31" fmla="*/ 10 h 128"/>
                <a:gd name="T32" fmla="*/ 46 w 118"/>
                <a:gd name="T33" fmla="*/ 10 h 128"/>
                <a:gd name="T34" fmla="*/ 26 w 118"/>
                <a:gd name="T35" fmla="*/ 0 h 128"/>
                <a:gd name="T36" fmla="*/ 0 w 118"/>
                <a:gd name="T37" fmla="*/ 6 h 128"/>
                <a:gd name="T38" fmla="*/ 0 w 118"/>
                <a:gd name="T39" fmla="*/ 12 h 128"/>
                <a:gd name="T40" fmla="*/ 12 w 118"/>
                <a:gd name="T41" fmla="*/ 22 h 128"/>
                <a:gd name="T42" fmla="*/ 20 w 118"/>
                <a:gd name="T43" fmla="*/ 3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" h="128">
                  <a:moveTo>
                    <a:pt x="20" y="34"/>
                  </a:moveTo>
                  <a:lnTo>
                    <a:pt x="34" y="50"/>
                  </a:lnTo>
                  <a:lnTo>
                    <a:pt x="48" y="60"/>
                  </a:lnTo>
                  <a:lnTo>
                    <a:pt x="62" y="80"/>
                  </a:lnTo>
                  <a:lnTo>
                    <a:pt x="54" y="108"/>
                  </a:lnTo>
                  <a:lnTo>
                    <a:pt x="56" y="128"/>
                  </a:lnTo>
                  <a:lnTo>
                    <a:pt x="70" y="128"/>
                  </a:lnTo>
                  <a:lnTo>
                    <a:pt x="84" y="100"/>
                  </a:lnTo>
                  <a:lnTo>
                    <a:pt x="88" y="90"/>
                  </a:lnTo>
                  <a:lnTo>
                    <a:pt x="90" y="86"/>
                  </a:lnTo>
                  <a:lnTo>
                    <a:pt x="110" y="90"/>
                  </a:lnTo>
                  <a:lnTo>
                    <a:pt x="118" y="84"/>
                  </a:lnTo>
                  <a:lnTo>
                    <a:pt x="116" y="74"/>
                  </a:lnTo>
                  <a:lnTo>
                    <a:pt x="98" y="60"/>
                  </a:lnTo>
                  <a:lnTo>
                    <a:pt x="82" y="24"/>
                  </a:lnTo>
                  <a:lnTo>
                    <a:pt x="60" y="10"/>
                  </a:lnTo>
                  <a:lnTo>
                    <a:pt x="46" y="10"/>
                  </a:lnTo>
                  <a:lnTo>
                    <a:pt x="26" y="0"/>
                  </a:lnTo>
                  <a:lnTo>
                    <a:pt x="0" y="6"/>
                  </a:lnTo>
                  <a:lnTo>
                    <a:pt x="0" y="12"/>
                  </a:lnTo>
                  <a:lnTo>
                    <a:pt x="12" y="22"/>
                  </a:lnTo>
                  <a:lnTo>
                    <a:pt x="20" y="3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35" name="Freeform 861"/>
            <p:cNvSpPr>
              <a:spLocks/>
            </p:cNvSpPr>
            <p:nvPr/>
          </p:nvSpPr>
          <p:spPr bwMode="auto">
            <a:xfrm>
              <a:off x="6220681" y="1073498"/>
              <a:ext cx="127363" cy="50945"/>
            </a:xfrm>
            <a:custGeom>
              <a:avLst/>
              <a:gdLst>
                <a:gd name="T0" fmla="*/ 26 w 190"/>
                <a:gd name="T1" fmla="*/ 28 h 76"/>
                <a:gd name="T2" fmla="*/ 10 w 190"/>
                <a:gd name="T3" fmla="*/ 28 h 76"/>
                <a:gd name="T4" fmla="*/ 0 w 190"/>
                <a:gd name="T5" fmla="*/ 34 h 76"/>
                <a:gd name="T6" fmla="*/ 0 w 190"/>
                <a:gd name="T7" fmla="*/ 48 h 76"/>
                <a:gd name="T8" fmla="*/ 10 w 190"/>
                <a:gd name="T9" fmla="*/ 66 h 76"/>
                <a:gd name="T10" fmla="*/ 20 w 190"/>
                <a:gd name="T11" fmla="*/ 66 h 76"/>
                <a:gd name="T12" fmla="*/ 32 w 190"/>
                <a:gd name="T13" fmla="*/ 76 h 76"/>
                <a:gd name="T14" fmla="*/ 64 w 190"/>
                <a:gd name="T15" fmla="*/ 76 h 76"/>
                <a:gd name="T16" fmla="*/ 68 w 190"/>
                <a:gd name="T17" fmla="*/ 64 h 76"/>
                <a:gd name="T18" fmla="*/ 90 w 190"/>
                <a:gd name="T19" fmla="*/ 56 h 76"/>
                <a:gd name="T20" fmla="*/ 112 w 190"/>
                <a:gd name="T21" fmla="*/ 58 h 76"/>
                <a:gd name="T22" fmla="*/ 124 w 190"/>
                <a:gd name="T23" fmla="*/ 40 h 76"/>
                <a:gd name="T24" fmla="*/ 138 w 190"/>
                <a:gd name="T25" fmla="*/ 42 h 76"/>
                <a:gd name="T26" fmla="*/ 156 w 190"/>
                <a:gd name="T27" fmla="*/ 40 h 76"/>
                <a:gd name="T28" fmla="*/ 162 w 190"/>
                <a:gd name="T29" fmla="*/ 48 h 76"/>
                <a:gd name="T30" fmla="*/ 178 w 190"/>
                <a:gd name="T31" fmla="*/ 48 h 76"/>
                <a:gd name="T32" fmla="*/ 182 w 190"/>
                <a:gd name="T33" fmla="*/ 30 h 76"/>
                <a:gd name="T34" fmla="*/ 190 w 190"/>
                <a:gd name="T35" fmla="*/ 18 h 76"/>
                <a:gd name="T36" fmla="*/ 170 w 190"/>
                <a:gd name="T37" fmla="*/ 12 h 76"/>
                <a:gd name="T38" fmla="*/ 164 w 190"/>
                <a:gd name="T39" fmla="*/ 6 h 76"/>
                <a:gd name="T40" fmla="*/ 144 w 190"/>
                <a:gd name="T41" fmla="*/ 4 h 76"/>
                <a:gd name="T42" fmla="*/ 122 w 190"/>
                <a:gd name="T43" fmla="*/ 6 h 76"/>
                <a:gd name="T44" fmla="*/ 104 w 190"/>
                <a:gd name="T45" fmla="*/ 10 h 76"/>
                <a:gd name="T46" fmla="*/ 92 w 190"/>
                <a:gd name="T47" fmla="*/ 2 h 76"/>
                <a:gd name="T48" fmla="*/ 86 w 190"/>
                <a:gd name="T49" fmla="*/ 0 h 76"/>
                <a:gd name="T50" fmla="*/ 64 w 190"/>
                <a:gd name="T51" fmla="*/ 4 h 76"/>
                <a:gd name="T52" fmla="*/ 46 w 190"/>
                <a:gd name="T53" fmla="*/ 8 h 76"/>
                <a:gd name="T54" fmla="*/ 26 w 190"/>
                <a:gd name="T55" fmla="*/ 2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0" h="76">
                  <a:moveTo>
                    <a:pt x="26" y="28"/>
                  </a:moveTo>
                  <a:lnTo>
                    <a:pt x="10" y="28"/>
                  </a:lnTo>
                  <a:lnTo>
                    <a:pt x="0" y="34"/>
                  </a:lnTo>
                  <a:lnTo>
                    <a:pt x="0" y="48"/>
                  </a:lnTo>
                  <a:lnTo>
                    <a:pt x="10" y="66"/>
                  </a:lnTo>
                  <a:lnTo>
                    <a:pt x="20" y="66"/>
                  </a:lnTo>
                  <a:lnTo>
                    <a:pt x="32" y="76"/>
                  </a:lnTo>
                  <a:lnTo>
                    <a:pt x="64" y="76"/>
                  </a:lnTo>
                  <a:lnTo>
                    <a:pt x="68" y="64"/>
                  </a:lnTo>
                  <a:lnTo>
                    <a:pt x="90" y="56"/>
                  </a:lnTo>
                  <a:lnTo>
                    <a:pt x="112" y="58"/>
                  </a:lnTo>
                  <a:lnTo>
                    <a:pt x="124" y="40"/>
                  </a:lnTo>
                  <a:lnTo>
                    <a:pt x="138" y="42"/>
                  </a:lnTo>
                  <a:lnTo>
                    <a:pt x="156" y="40"/>
                  </a:lnTo>
                  <a:lnTo>
                    <a:pt x="162" y="48"/>
                  </a:lnTo>
                  <a:lnTo>
                    <a:pt x="178" y="48"/>
                  </a:lnTo>
                  <a:lnTo>
                    <a:pt x="182" y="30"/>
                  </a:lnTo>
                  <a:lnTo>
                    <a:pt x="190" y="18"/>
                  </a:lnTo>
                  <a:lnTo>
                    <a:pt x="170" y="12"/>
                  </a:lnTo>
                  <a:lnTo>
                    <a:pt x="164" y="6"/>
                  </a:lnTo>
                  <a:lnTo>
                    <a:pt x="144" y="4"/>
                  </a:lnTo>
                  <a:lnTo>
                    <a:pt x="122" y="6"/>
                  </a:lnTo>
                  <a:lnTo>
                    <a:pt x="104" y="10"/>
                  </a:lnTo>
                  <a:lnTo>
                    <a:pt x="92" y="2"/>
                  </a:lnTo>
                  <a:lnTo>
                    <a:pt x="86" y="0"/>
                  </a:lnTo>
                  <a:lnTo>
                    <a:pt x="64" y="4"/>
                  </a:lnTo>
                  <a:lnTo>
                    <a:pt x="46" y="8"/>
                  </a:lnTo>
                  <a:lnTo>
                    <a:pt x="26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36" name="Freeform 862"/>
            <p:cNvSpPr>
              <a:spLocks/>
            </p:cNvSpPr>
            <p:nvPr/>
          </p:nvSpPr>
          <p:spPr bwMode="auto">
            <a:xfrm>
              <a:off x="5865406" y="1368443"/>
              <a:ext cx="10726" cy="8044"/>
            </a:xfrm>
            <a:custGeom>
              <a:avLst/>
              <a:gdLst>
                <a:gd name="T0" fmla="*/ 0 w 16"/>
                <a:gd name="T1" fmla="*/ 10 h 12"/>
                <a:gd name="T2" fmla="*/ 8 w 16"/>
                <a:gd name="T3" fmla="*/ 12 h 12"/>
                <a:gd name="T4" fmla="*/ 14 w 16"/>
                <a:gd name="T5" fmla="*/ 8 h 12"/>
                <a:gd name="T6" fmla="*/ 16 w 16"/>
                <a:gd name="T7" fmla="*/ 0 h 12"/>
                <a:gd name="T8" fmla="*/ 4 w 16"/>
                <a:gd name="T9" fmla="*/ 0 h 12"/>
                <a:gd name="T10" fmla="*/ 2 w 16"/>
                <a:gd name="T11" fmla="*/ 4 h 12"/>
                <a:gd name="T12" fmla="*/ 0 w 16"/>
                <a:gd name="T1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2">
                  <a:moveTo>
                    <a:pt x="0" y="10"/>
                  </a:moveTo>
                  <a:lnTo>
                    <a:pt x="8" y="12"/>
                  </a:lnTo>
                  <a:lnTo>
                    <a:pt x="14" y="8"/>
                  </a:lnTo>
                  <a:lnTo>
                    <a:pt x="16" y="0"/>
                  </a:lnTo>
                  <a:lnTo>
                    <a:pt x="4" y="0"/>
                  </a:lnTo>
                  <a:lnTo>
                    <a:pt x="2" y="4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37" name="Freeform 863"/>
            <p:cNvSpPr>
              <a:spLocks/>
            </p:cNvSpPr>
            <p:nvPr/>
          </p:nvSpPr>
          <p:spPr bwMode="auto">
            <a:xfrm>
              <a:off x="5870769" y="1377828"/>
              <a:ext cx="8044" cy="5363"/>
            </a:xfrm>
            <a:custGeom>
              <a:avLst/>
              <a:gdLst>
                <a:gd name="T0" fmla="*/ 4 w 12"/>
                <a:gd name="T1" fmla="*/ 8 h 8"/>
                <a:gd name="T2" fmla="*/ 0 w 12"/>
                <a:gd name="T3" fmla="*/ 4 h 8"/>
                <a:gd name="T4" fmla="*/ 2 w 12"/>
                <a:gd name="T5" fmla="*/ 0 h 8"/>
                <a:gd name="T6" fmla="*/ 4 w 12"/>
                <a:gd name="T7" fmla="*/ 2 h 8"/>
                <a:gd name="T8" fmla="*/ 12 w 12"/>
                <a:gd name="T9" fmla="*/ 4 h 8"/>
                <a:gd name="T10" fmla="*/ 4 w 12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8">
                  <a:moveTo>
                    <a:pt x="4" y="8"/>
                  </a:moveTo>
                  <a:lnTo>
                    <a:pt x="0" y="4"/>
                  </a:lnTo>
                  <a:lnTo>
                    <a:pt x="2" y="0"/>
                  </a:lnTo>
                  <a:lnTo>
                    <a:pt x="4" y="2"/>
                  </a:lnTo>
                  <a:lnTo>
                    <a:pt x="12" y="4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38" name="Freeform 864"/>
            <p:cNvSpPr>
              <a:spLocks/>
            </p:cNvSpPr>
            <p:nvPr/>
          </p:nvSpPr>
          <p:spPr bwMode="auto">
            <a:xfrm>
              <a:off x="5893560" y="1342970"/>
              <a:ext cx="25473" cy="18769"/>
            </a:xfrm>
            <a:custGeom>
              <a:avLst/>
              <a:gdLst>
                <a:gd name="T0" fmla="*/ 18 w 38"/>
                <a:gd name="T1" fmla="*/ 26 h 28"/>
                <a:gd name="T2" fmla="*/ 14 w 38"/>
                <a:gd name="T3" fmla="*/ 18 h 28"/>
                <a:gd name="T4" fmla="*/ 10 w 38"/>
                <a:gd name="T5" fmla="*/ 18 h 28"/>
                <a:gd name="T6" fmla="*/ 4 w 38"/>
                <a:gd name="T7" fmla="*/ 24 h 28"/>
                <a:gd name="T8" fmla="*/ 0 w 38"/>
                <a:gd name="T9" fmla="*/ 20 h 28"/>
                <a:gd name="T10" fmla="*/ 2 w 38"/>
                <a:gd name="T11" fmla="*/ 12 h 28"/>
                <a:gd name="T12" fmla="*/ 14 w 38"/>
                <a:gd name="T13" fmla="*/ 8 h 28"/>
                <a:gd name="T14" fmla="*/ 24 w 38"/>
                <a:gd name="T15" fmla="*/ 2 h 28"/>
                <a:gd name="T16" fmla="*/ 28 w 38"/>
                <a:gd name="T17" fmla="*/ 0 h 28"/>
                <a:gd name="T18" fmla="*/ 30 w 38"/>
                <a:gd name="T19" fmla="*/ 8 h 28"/>
                <a:gd name="T20" fmla="*/ 38 w 38"/>
                <a:gd name="T21" fmla="*/ 10 h 28"/>
                <a:gd name="T22" fmla="*/ 38 w 38"/>
                <a:gd name="T23" fmla="*/ 14 h 28"/>
                <a:gd name="T24" fmla="*/ 36 w 38"/>
                <a:gd name="T25" fmla="*/ 16 h 28"/>
                <a:gd name="T26" fmla="*/ 32 w 38"/>
                <a:gd name="T27" fmla="*/ 24 h 28"/>
                <a:gd name="T28" fmla="*/ 26 w 38"/>
                <a:gd name="T29" fmla="*/ 28 h 28"/>
                <a:gd name="T30" fmla="*/ 18 w 38"/>
                <a:gd name="T31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28">
                  <a:moveTo>
                    <a:pt x="18" y="26"/>
                  </a:moveTo>
                  <a:lnTo>
                    <a:pt x="14" y="18"/>
                  </a:lnTo>
                  <a:lnTo>
                    <a:pt x="10" y="18"/>
                  </a:lnTo>
                  <a:lnTo>
                    <a:pt x="4" y="24"/>
                  </a:lnTo>
                  <a:lnTo>
                    <a:pt x="0" y="20"/>
                  </a:lnTo>
                  <a:lnTo>
                    <a:pt x="2" y="12"/>
                  </a:lnTo>
                  <a:lnTo>
                    <a:pt x="14" y="8"/>
                  </a:lnTo>
                  <a:lnTo>
                    <a:pt x="24" y="2"/>
                  </a:lnTo>
                  <a:lnTo>
                    <a:pt x="28" y="0"/>
                  </a:lnTo>
                  <a:lnTo>
                    <a:pt x="30" y="8"/>
                  </a:lnTo>
                  <a:lnTo>
                    <a:pt x="38" y="10"/>
                  </a:lnTo>
                  <a:lnTo>
                    <a:pt x="38" y="14"/>
                  </a:lnTo>
                  <a:lnTo>
                    <a:pt x="36" y="16"/>
                  </a:lnTo>
                  <a:lnTo>
                    <a:pt x="32" y="24"/>
                  </a:lnTo>
                  <a:lnTo>
                    <a:pt x="26" y="28"/>
                  </a:lnTo>
                  <a:lnTo>
                    <a:pt x="18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39" name="Freeform 865"/>
            <p:cNvSpPr>
              <a:spLocks/>
            </p:cNvSpPr>
            <p:nvPr/>
          </p:nvSpPr>
          <p:spPr bwMode="auto">
            <a:xfrm>
              <a:off x="5928417" y="1338948"/>
              <a:ext cx="10726" cy="9385"/>
            </a:xfrm>
            <a:custGeom>
              <a:avLst/>
              <a:gdLst>
                <a:gd name="T0" fmla="*/ 14 w 16"/>
                <a:gd name="T1" fmla="*/ 14 h 14"/>
                <a:gd name="T2" fmla="*/ 8 w 16"/>
                <a:gd name="T3" fmla="*/ 12 h 14"/>
                <a:gd name="T4" fmla="*/ 0 w 16"/>
                <a:gd name="T5" fmla="*/ 10 h 14"/>
                <a:gd name="T6" fmla="*/ 0 w 16"/>
                <a:gd name="T7" fmla="*/ 2 h 14"/>
                <a:gd name="T8" fmla="*/ 10 w 16"/>
                <a:gd name="T9" fmla="*/ 0 h 14"/>
                <a:gd name="T10" fmla="*/ 14 w 16"/>
                <a:gd name="T11" fmla="*/ 4 h 14"/>
                <a:gd name="T12" fmla="*/ 16 w 16"/>
                <a:gd name="T13" fmla="*/ 10 h 14"/>
                <a:gd name="T14" fmla="*/ 14 w 16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4">
                  <a:moveTo>
                    <a:pt x="14" y="14"/>
                  </a:moveTo>
                  <a:lnTo>
                    <a:pt x="8" y="12"/>
                  </a:lnTo>
                  <a:lnTo>
                    <a:pt x="0" y="10"/>
                  </a:lnTo>
                  <a:lnTo>
                    <a:pt x="0" y="2"/>
                  </a:lnTo>
                  <a:lnTo>
                    <a:pt x="10" y="0"/>
                  </a:lnTo>
                  <a:lnTo>
                    <a:pt x="14" y="4"/>
                  </a:lnTo>
                  <a:lnTo>
                    <a:pt x="16" y="10"/>
                  </a:lnTo>
                  <a:lnTo>
                    <a:pt x="14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40" name="Freeform 866"/>
            <p:cNvSpPr>
              <a:spLocks/>
            </p:cNvSpPr>
            <p:nvPr/>
          </p:nvSpPr>
          <p:spPr bwMode="auto">
            <a:xfrm>
              <a:off x="5630791" y="1235717"/>
              <a:ext cx="288243" cy="221209"/>
            </a:xfrm>
            <a:custGeom>
              <a:avLst/>
              <a:gdLst>
                <a:gd name="T0" fmla="*/ 366 w 430"/>
                <a:gd name="T1" fmla="*/ 54 h 330"/>
                <a:gd name="T2" fmla="*/ 346 w 430"/>
                <a:gd name="T3" fmla="*/ 38 h 330"/>
                <a:gd name="T4" fmla="*/ 306 w 430"/>
                <a:gd name="T5" fmla="*/ 42 h 330"/>
                <a:gd name="T6" fmla="*/ 270 w 430"/>
                <a:gd name="T7" fmla="*/ 28 h 330"/>
                <a:gd name="T8" fmla="*/ 256 w 430"/>
                <a:gd name="T9" fmla="*/ 16 h 330"/>
                <a:gd name="T10" fmla="*/ 220 w 430"/>
                <a:gd name="T11" fmla="*/ 18 h 330"/>
                <a:gd name="T12" fmla="*/ 196 w 430"/>
                <a:gd name="T13" fmla="*/ 10 h 330"/>
                <a:gd name="T14" fmla="*/ 176 w 430"/>
                <a:gd name="T15" fmla="*/ 14 h 330"/>
                <a:gd name="T16" fmla="*/ 140 w 430"/>
                <a:gd name="T17" fmla="*/ 8 h 330"/>
                <a:gd name="T18" fmla="*/ 118 w 430"/>
                <a:gd name="T19" fmla="*/ 4 h 330"/>
                <a:gd name="T20" fmla="*/ 90 w 430"/>
                <a:gd name="T21" fmla="*/ 8 h 330"/>
                <a:gd name="T22" fmla="*/ 68 w 430"/>
                <a:gd name="T23" fmla="*/ 2 h 330"/>
                <a:gd name="T24" fmla="*/ 36 w 430"/>
                <a:gd name="T25" fmla="*/ 4 h 330"/>
                <a:gd name="T26" fmla="*/ 24 w 430"/>
                <a:gd name="T27" fmla="*/ 16 h 330"/>
                <a:gd name="T28" fmla="*/ 0 w 430"/>
                <a:gd name="T29" fmla="*/ 30 h 330"/>
                <a:gd name="T30" fmla="*/ 6 w 430"/>
                <a:gd name="T31" fmla="*/ 44 h 330"/>
                <a:gd name="T32" fmla="*/ 10 w 430"/>
                <a:gd name="T33" fmla="*/ 66 h 330"/>
                <a:gd name="T34" fmla="*/ 22 w 430"/>
                <a:gd name="T35" fmla="*/ 70 h 330"/>
                <a:gd name="T36" fmla="*/ 32 w 430"/>
                <a:gd name="T37" fmla="*/ 82 h 330"/>
                <a:gd name="T38" fmla="*/ 68 w 430"/>
                <a:gd name="T39" fmla="*/ 76 h 330"/>
                <a:gd name="T40" fmla="*/ 90 w 430"/>
                <a:gd name="T41" fmla="*/ 86 h 330"/>
                <a:gd name="T42" fmla="*/ 76 w 430"/>
                <a:gd name="T43" fmla="*/ 118 h 330"/>
                <a:gd name="T44" fmla="*/ 70 w 430"/>
                <a:gd name="T45" fmla="*/ 164 h 330"/>
                <a:gd name="T46" fmla="*/ 62 w 430"/>
                <a:gd name="T47" fmla="*/ 202 h 330"/>
                <a:gd name="T48" fmla="*/ 58 w 430"/>
                <a:gd name="T49" fmla="*/ 240 h 330"/>
                <a:gd name="T50" fmla="*/ 44 w 430"/>
                <a:gd name="T51" fmla="*/ 280 h 330"/>
                <a:gd name="T52" fmla="*/ 76 w 430"/>
                <a:gd name="T53" fmla="*/ 292 h 330"/>
                <a:gd name="T54" fmla="*/ 84 w 430"/>
                <a:gd name="T55" fmla="*/ 308 h 330"/>
                <a:gd name="T56" fmla="*/ 96 w 430"/>
                <a:gd name="T57" fmla="*/ 322 h 330"/>
                <a:gd name="T58" fmla="*/ 110 w 430"/>
                <a:gd name="T59" fmla="*/ 330 h 330"/>
                <a:gd name="T60" fmla="*/ 126 w 430"/>
                <a:gd name="T61" fmla="*/ 312 h 330"/>
                <a:gd name="T62" fmla="*/ 148 w 430"/>
                <a:gd name="T63" fmla="*/ 300 h 330"/>
                <a:gd name="T64" fmla="*/ 182 w 430"/>
                <a:gd name="T65" fmla="*/ 302 h 330"/>
                <a:gd name="T66" fmla="*/ 210 w 430"/>
                <a:gd name="T67" fmla="*/ 302 h 330"/>
                <a:gd name="T68" fmla="*/ 228 w 430"/>
                <a:gd name="T69" fmla="*/ 300 h 330"/>
                <a:gd name="T70" fmla="*/ 248 w 430"/>
                <a:gd name="T71" fmla="*/ 272 h 330"/>
                <a:gd name="T72" fmla="*/ 268 w 430"/>
                <a:gd name="T73" fmla="*/ 264 h 330"/>
                <a:gd name="T74" fmla="*/ 282 w 430"/>
                <a:gd name="T75" fmla="*/ 260 h 330"/>
                <a:gd name="T76" fmla="*/ 280 w 430"/>
                <a:gd name="T77" fmla="*/ 250 h 330"/>
                <a:gd name="T78" fmla="*/ 302 w 430"/>
                <a:gd name="T79" fmla="*/ 222 h 330"/>
                <a:gd name="T80" fmla="*/ 316 w 430"/>
                <a:gd name="T81" fmla="*/ 212 h 330"/>
                <a:gd name="T82" fmla="*/ 298 w 430"/>
                <a:gd name="T83" fmla="*/ 194 h 330"/>
                <a:gd name="T84" fmla="*/ 300 w 430"/>
                <a:gd name="T85" fmla="*/ 170 h 330"/>
                <a:gd name="T86" fmla="*/ 322 w 430"/>
                <a:gd name="T87" fmla="*/ 148 h 330"/>
                <a:gd name="T88" fmla="*/ 340 w 430"/>
                <a:gd name="T89" fmla="*/ 128 h 330"/>
                <a:gd name="T90" fmla="*/ 348 w 430"/>
                <a:gd name="T91" fmla="*/ 114 h 330"/>
                <a:gd name="T92" fmla="*/ 386 w 430"/>
                <a:gd name="T93" fmla="*/ 102 h 330"/>
                <a:gd name="T94" fmla="*/ 424 w 430"/>
                <a:gd name="T95" fmla="*/ 80 h 330"/>
                <a:gd name="T96" fmla="*/ 424 w 430"/>
                <a:gd name="T97" fmla="*/ 64 h 330"/>
                <a:gd name="T98" fmla="*/ 430 w 430"/>
                <a:gd name="T99" fmla="*/ 58 h 330"/>
                <a:gd name="T100" fmla="*/ 404 w 430"/>
                <a:gd name="T101" fmla="*/ 6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0" h="330">
                  <a:moveTo>
                    <a:pt x="378" y="56"/>
                  </a:moveTo>
                  <a:lnTo>
                    <a:pt x="366" y="54"/>
                  </a:lnTo>
                  <a:lnTo>
                    <a:pt x="366" y="46"/>
                  </a:lnTo>
                  <a:lnTo>
                    <a:pt x="346" y="38"/>
                  </a:lnTo>
                  <a:lnTo>
                    <a:pt x="332" y="44"/>
                  </a:lnTo>
                  <a:lnTo>
                    <a:pt x="306" y="42"/>
                  </a:lnTo>
                  <a:lnTo>
                    <a:pt x="290" y="38"/>
                  </a:lnTo>
                  <a:lnTo>
                    <a:pt x="270" y="28"/>
                  </a:lnTo>
                  <a:lnTo>
                    <a:pt x="266" y="22"/>
                  </a:lnTo>
                  <a:lnTo>
                    <a:pt x="256" y="16"/>
                  </a:lnTo>
                  <a:lnTo>
                    <a:pt x="236" y="18"/>
                  </a:lnTo>
                  <a:lnTo>
                    <a:pt x="220" y="18"/>
                  </a:lnTo>
                  <a:lnTo>
                    <a:pt x="204" y="16"/>
                  </a:lnTo>
                  <a:lnTo>
                    <a:pt x="196" y="10"/>
                  </a:lnTo>
                  <a:lnTo>
                    <a:pt x="186" y="10"/>
                  </a:lnTo>
                  <a:lnTo>
                    <a:pt x="176" y="14"/>
                  </a:lnTo>
                  <a:lnTo>
                    <a:pt x="148" y="12"/>
                  </a:lnTo>
                  <a:lnTo>
                    <a:pt x="140" y="8"/>
                  </a:lnTo>
                  <a:lnTo>
                    <a:pt x="122" y="6"/>
                  </a:lnTo>
                  <a:lnTo>
                    <a:pt x="118" y="4"/>
                  </a:lnTo>
                  <a:lnTo>
                    <a:pt x="108" y="8"/>
                  </a:lnTo>
                  <a:lnTo>
                    <a:pt x="90" y="8"/>
                  </a:lnTo>
                  <a:lnTo>
                    <a:pt x="72" y="8"/>
                  </a:lnTo>
                  <a:lnTo>
                    <a:pt x="68" y="2"/>
                  </a:lnTo>
                  <a:lnTo>
                    <a:pt x="54" y="0"/>
                  </a:lnTo>
                  <a:lnTo>
                    <a:pt x="36" y="4"/>
                  </a:lnTo>
                  <a:lnTo>
                    <a:pt x="36" y="10"/>
                  </a:lnTo>
                  <a:lnTo>
                    <a:pt x="24" y="16"/>
                  </a:lnTo>
                  <a:lnTo>
                    <a:pt x="10" y="20"/>
                  </a:lnTo>
                  <a:lnTo>
                    <a:pt x="0" y="30"/>
                  </a:lnTo>
                  <a:lnTo>
                    <a:pt x="2" y="36"/>
                  </a:lnTo>
                  <a:lnTo>
                    <a:pt x="6" y="44"/>
                  </a:lnTo>
                  <a:lnTo>
                    <a:pt x="12" y="56"/>
                  </a:lnTo>
                  <a:lnTo>
                    <a:pt x="10" y="66"/>
                  </a:lnTo>
                  <a:lnTo>
                    <a:pt x="10" y="78"/>
                  </a:lnTo>
                  <a:lnTo>
                    <a:pt x="22" y="70"/>
                  </a:lnTo>
                  <a:lnTo>
                    <a:pt x="32" y="72"/>
                  </a:lnTo>
                  <a:lnTo>
                    <a:pt x="32" y="82"/>
                  </a:lnTo>
                  <a:lnTo>
                    <a:pt x="58" y="80"/>
                  </a:lnTo>
                  <a:lnTo>
                    <a:pt x="68" y="76"/>
                  </a:lnTo>
                  <a:lnTo>
                    <a:pt x="86" y="78"/>
                  </a:lnTo>
                  <a:lnTo>
                    <a:pt x="90" y="86"/>
                  </a:lnTo>
                  <a:lnTo>
                    <a:pt x="96" y="96"/>
                  </a:lnTo>
                  <a:lnTo>
                    <a:pt x="76" y="118"/>
                  </a:lnTo>
                  <a:lnTo>
                    <a:pt x="68" y="150"/>
                  </a:lnTo>
                  <a:lnTo>
                    <a:pt x="70" y="164"/>
                  </a:lnTo>
                  <a:lnTo>
                    <a:pt x="50" y="176"/>
                  </a:lnTo>
                  <a:lnTo>
                    <a:pt x="62" y="202"/>
                  </a:lnTo>
                  <a:lnTo>
                    <a:pt x="52" y="226"/>
                  </a:lnTo>
                  <a:lnTo>
                    <a:pt x="58" y="240"/>
                  </a:lnTo>
                  <a:lnTo>
                    <a:pt x="42" y="262"/>
                  </a:lnTo>
                  <a:lnTo>
                    <a:pt x="44" y="280"/>
                  </a:lnTo>
                  <a:lnTo>
                    <a:pt x="62" y="278"/>
                  </a:lnTo>
                  <a:lnTo>
                    <a:pt x="76" y="292"/>
                  </a:lnTo>
                  <a:lnTo>
                    <a:pt x="78" y="302"/>
                  </a:lnTo>
                  <a:lnTo>
                    <a:pt x="84" y="308"/>
                  </a:lnTo>
                  <a:lnTo>
                    <a:pt x="86" y="320"/>
                  </a:lnTo>
                  <a:lnTo>
                    <a:pt x="96" y="322"/>
                  </a:lnTo>
                  <a:lnTo>
                    <a:pt x="102" y="330"/>
                  </a:lnTo>
                  <a:lnTo>
                    <a:pt x="110" y="330"/>
                  </a:lnTo>
                  <a:lnTo>
                    <a:pt x="118" y="316"/>
                  </a:lnTo>
                  <a:lnTo>
                    <a:pt x="126" y="312"/>
                  </a:lnTo>
                  <a:lnTo>
                    <a:pt x="138" y="310"/>
                  </a:lnTo>
                  <a:lnTo>
                    <a:pt x="148" y="300"/>
                  </a:lnTo>
                  <a:lnTo>
                    <a:pt x="164" y="298"/>
                  </a:lnTo>
                  <a:lnTo>
                    <a:pt x="182" y="302"/>
                  </a:lnTo>
                  <a:lnTo>
                    <a:pt x="198" y="298"/>
                  </a:lnTo>
                  <a:lnTo>
                    <a:pt x="210" y="302"/>
                  </a:lnTo>
                  <a:lnTo>
                    <a:pt x="220" y="296"/>
                  </a:lnTo>
                  <a:lnTo>
                    <a:pt x="228" y="300"/>
                  </a:lnTo>
                  <a:lnTo>
                    <a:pt x="236" y="292"/>
                  </a:lnTo>
                  <a:lnTo>
                    <a:pt x="248" y="272"/>
                  </a:lnTo>
                  <a:lnTo>
                    <a:pt x="258" y="264"/>
                  </a:lnTo>
                  <a:lnTo>
                    <a:pt x="268" y="264"/>
                  </a:lnTo>
                  <a:lnTo>
                    <a:pt x="280" y="262"/>
                  </a:lnTo>
                  <a:lnTo>
                    <a:pt x="282" y="260"/>
                  </a:lnTo>
                  <a:lnTo>
                    <a:pt x="280" y="256"/>
                  </a:lnTo>
                  <a:lnTo>
                    <a:pt x="280" y="250"/>
                  </a:lnTo>
                  <a:lnTo>
                    <a:pt x="296" y="226"/>
                  </a:lnTo>
                  <a:lnTo>
                    <a:pt x="302" y="222"/>
                  </a:lnTo>
                  <a:lnTo>
                    <a:pt x="314" y="216"/>
                  </a:lnTo>
                  <a:lnTo>
                    <a:pt x="316" y="212"/>
                  </a:lnTo>
                  <a:lnTo>
                    <a:pt x="310" y="208"/>
                  </a:lnTo>
                  <a:lnTo>
                    <a:pt x="298" y="194"/>
                  </a:lnTo>
                  <a:lnTo>
                    <a:pt x="298" y="182"/>
                  </a:lnTo>
                  <a:lnTo>
                    <a:pt x="300" y="170"/>
                  </a:lnTo>
                  <a:lnTo>
                    <a:pt x="312" y="158"/>
                  </a:lnTo>
                  <a:lnTo>
                    <a:pt x="322" y="148"/>
                  </a:lnTo>
                  <a:lnTo>
                    <a:pt x="330" y="134"/>
                  </a:lnTo>
                  <a:lnTo>
                    <a:pt x="340" y="128"/>
                  </a:lnTo>
                  <a:lnTo>
                    <a:pt x="338" y="124"/>
                  </a:lnTo>
                  <a:lnTo>
                    <a:pt x="348" y="114"/>
                  </a:lnTo>
                  <a:lnTo>
                    <a:pt x="356" y="114"/>
                  </a:lnTo>
                  <a:lnTo>
                    <a:pt x="386" y="102"/>
                  </a:lnTo>
                  <a:lnTo>
                    <a:pt x="398" y="92"/>
                  </a:lnTo>
                  <a:lnTo>
                    <a:pt x="424" y="80"/>
                  </a:lnTo>
                  <a:lnTo>
                    <a:pt x="426" y="74"/>
                  </a:lnTo>
                  <a:lnTo>
                    <a:pt x="424" y="64"/>
                  </a:lnTo>
                  <a:lnTo>
                    <a:pt x="430" y="64"/>
                  </a:lnTo>
                  <a:lnTo>
                    <a:pt x="430" y="58"/>
                  </a:lnTo>
                  <a:lnTo>
                    <a:pt x="422" y="52"/>
                  </a:lnTo>
                  <a:lnTo>
                    <a:pt x="404" y="60"/>
                  </a:lnTo>
                  <a:lnTo>
                    <a:pt x="378" y="5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41" name="Freeform 867"/>
            <p:cNvSpPr>
              <a:spLocks/>
            </p:cNvSpPr>
            <p:nvPr/>
          </p:nvSpPr>
          <p:spPr bwMode="auto">
            <a:xfrm>
              <a:off x="6039693" y="846925"/>
              <a:ext cx="40221" cy="30835"/>
            </a:xfrm>
            <a:custGeom>
              <a:avLst/>
              <a:gdLst>
                <a:gd name="T0" fmla="*/ 6 w 60"/>
                <a:gd name="T1" fmla="*/ 46 h 46"/>
                <a:gd name="T2" fmla="*/ 0 w 60"/>
                <a:gd name="T3" fmla="*/ 42 h 46"/>
                <a:gd name="T4" fmla="*/ 0 w 60"/>
                <a:gd name="T5" fmla="*/ 36 h 46"/>
                <a:gd name="T6" fmla="*/ 6 w 60"/>
                <a:gd name="T7" fmla="*/ 26 h 46"/>
                <a:gd name="T8" fmla="*/ 18 w 60"/>
                <a:gd name="T9" fmla="*/ 24 h 46"/>
                <a:gd name="T10" fmla="*/ 32 w 60"/>
                <a:gd name="T11" fmla="*/ 24 h 46"/>
                <a:gd name="T12" fmla="*/ 40 w 60"/>
                <a:gd name="T13" fmla="*/ 16 h 46"/>
                <a:gd name="T14" fmla="*/ 50 w 60"/>
                <a:gd name="T15" fmla="*/ 8 h 46"/>
                <a:gd name="T16" fmla="*/ 60 w 60"/>
                <a:gd name="T17" fmla="*/ 0 h 46"/>
                <a:gd name="T18" fmla="*/ 56 w 60"/>
                <a:gd name="T19" fmla="*/ 10 h 46"/>
                <a:gd name="T20" fmla="*/ 58 w 60"/>
                <a:gd name="T21" fmla="*/ 14 h 46"/>
                <a:gd name="T22" fmla="*/ 58 w 60"/>
                <a:gd name="T23" fmla="*/ 20 h 46"/>
                <a:gd name="T24" fmla="*/ 52 w 60"/>
                <a:gd name="T25" fmla="*/ 30 h 46"/>
                <a:gd name="T26" fmla="*/ 42 w 60"/>
                <a:gd name="T27" fmla="*/ 28 h 46"/>
                <a:gd name="T28" fmla="*/ 36 w 60"/>
                <a:gd name="T29" fmla="*/ 32 h 46"/>
                <a:gd name="T30" fmla="*/ 26 w 60"/>
                <a:gd name="T31" fmla="*/ 30 h 46"/>
                <a:gd name="T32" fmla="*/ 10 w 60"/>
                <a:gd name="T33" fmla="*/ 32 h 46"/>
                <a:gd name="T34" fmla="*/ 4 w 60"/>
                <a:gd name="T35" fmla="*/ 38 h 46"/>
                <a:gd name="T36" fmla="*/ 6 w 60"/>
                <a:gd name="T3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0" h="46">
                  <a:moveTo>
                    <a:pt x="6" y="46"/>
                  </a:moveTo>
                  <a:lnTo>
                    <a:pt x="0" y="42"/>
                  </a:lnTo>
                  <a:lnTo>
                    <a:pt x="0" y="36"/>
                  </a:lnTo>
                  <a:lnTo>
                    <a:pt x="6" y="26"/>
                  </a:lnTo>
                  <a:lnTo>
                    <a:pt x="18" y="24"/>
                  </a:lnTo>
                  <a:lnTo>
                    <a:pt x="32" y="24"/>
                  </a:lnTo>
                  <a:lnTo>
                    <a:pt x="40" y="16"/>
                  </a:lnTo>
                  <a:lnTo>
                    <a:pt x="50" y="8"/>
                  </a:lnTo>
                  <a:lnTo>
                    <a:pt x="60" y="0"/>
                  </a:lnTo>
                  <a:lnTo>
                    <a:pt x="56" y="10"/>
                  </a:lnTo>
                  <a:lnTo>
                    <a:pt x="58" y="14"/>
                  </a:lnTo>
                  <a:lnTo>
                    <a:pt x="58" y="20"/>
                  </a:lnTo>
                  <a:lnTo>
                    <a:pt x="52" y="30"/>
                  </a:lnTo>
                  <a:lnTo>
                    <a:pt x="42" y="28"/>
                  </a:lnTo>
                  <a:lnTo>
                    <a:pt x="36" y="32"/>
                  </a:lnTo>
                  <a:lnTo>
                    <a:pt x="26" y="30"/>
                  </a:lnTo>
                  <a:lnTo>
                    <a:pt x="10" y="32"/>
                  </a:lnTo>
                  <a:lnTo>
                    <a:pt x="4" y="38"/>
                  </a:lnTo>
                  <a:lnTo>
                    <a:pt x="6" y="4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42" name="Freeform 868"/>
            <p:cNvSpPr>
              <a:spLocks/>
            </p:cNvSpPr>
            <p:nvPr/>
          </p:nvSpPr>
          <p:spPr bwMode="auto">
            <a:xfrm>
              <a:off x="6045056" y="869717"/>
              <a:ext cx="4022" cy="5363"/>
            </a:xfrm>
            <a:custGeom>
              <a:avLst/>
              <a:gdLst>
                <a:gd name="T0" fmla="*/ 0 w 6"/>
                <a:gd name="T1" fmla="*/ 8 h 8"/>
                <a:gd name="T2" fmla="*/ 0 w 6"/>
                <a:gd name="T3" fmla="*/ 4 h 8"/>
                <a:gd name="T4" fmla="*/ 4 w 6"/>
                <a:gd name="T5" fmla="*/ 0 h 8"/>
                <a:gd name="T6" fmla="*/ 6 w 6"/>
                <a:gd name="T7" fmla="*/ 4 h 8"/>
                <a:gd name="T8" fmla="*/ 0 w 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0" y="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6" y="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43" name="Freeform 869"/>
            <p:cNvSpPr>
              <a:spLocks/>
            </p:cNvSpPr>
            <p:nvPr/>
          </p:nvSpPr>
          <p:spPr bwMode="auto">
            <a:xfrm>
              <a:off x="6069186" y="907256"/>
              <a:ext cx="14747" cy="14747"/>
            </a:xfrm>
            <a:custGeom>
              <a:avLst/>
              <a:gdLst>
                <a:gd name="T0" fmla="*/ 16 w 22"/>
                <a:gd name="T1" fmla="*/ 22 h 22"/>
                <a:gd name="T2" fmla="*/ 4 w 22"/>
                <a:gd name="T3" fmla="*/ 18 h 22"/>
                <a:gd name="T4" fmla="*/ 0 w 22"/>
                <a:gd name="T5" fmla="*/ 8 h 22"/>
                <a:gd name="T6" fmla="*/ 2 w 22"/>
                <a:gd name="T7" fmla="*/ 4 h 22"/>
                <a:gd name="T8" fmla="*/ 10 w 22"/>
                <a:gd name="T9" fmla="*/ 0 h 22"/>
                <a:gd name="T10" fmla="*/ 16 w 22"/>
                <a:gd name="T11" fmla="*/ 8 h 22"/>
                <a:gd name="T12" fmla="*/ 22 w 22"/>
                <a:gd name="T13" fmla="*/ 10 h 22"/>
                <a:gd name="T14" fmla="*/ 22 w 22"/>
                <a:gd name="T15" fmla="*/ 14 h 22"/>
                <a:gd name="T16" fmla="*/ 16 w 22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2">
                  <a:moveTo>
                    <a:pt x="16" y="22"/>
                  </a:moveTo>
                  <a:lnTo>
                    <a:pt x="4" y="18"/>
                  </a:lnTo>
                  <a:lnTo>
                    <a:pt x="0" y="8"/>
                  </a:lnTo>
                  <a:lnTo>
                    <a:pt x="2" y="4"/>
                  </a:lnTo>
                  <a:lnTo>
                    <a:pt x="10" y="0"/>
                  </a:lnTo>
                  <a:lnTo>
                    <a:pt x="16" y="8"/>
                  </a:lnTo>
                  <a:lnTo>
                    <a:pt x="22" y="10"/>
                  </a:lnTo>
                  <a:lnTo>
                    <a:pt x="22" y="14"/>
                  </a:lnTo>
                  <a:lnTo>
                    <a:pt x="16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44" name="Freeform 870"/>
            <p:cNvSpPr>
              <a:spLocks/>
            </p:cNvSpPr>
            <p:nvPr/>
          </p:nvSpPr>
          <p:spPr bwMode="auto">
            <a:xfrm>
              <a:off x="6089296" y="926025"/>
              <a:ext cx="14747" cy="6703"/>
            </a:xfrm>
            <a:custGeom>
              <a:avLst/>
              <a:gdLst>
                <a:gd name="T0" fmla="*/ 10 w 22"/>
                <a:gd name="T1" fmla="*/ 10 h 10"/>
                <a:gd name="T2" fmla="*/ 0 w 22"/>
                <a:gd name="T3" fmla="*/ 4 h 10"/>
                <a:gd name="T4" fmla="*/ 0 w 22"/>
                <a:gd name="T5" fmla="*/ 0 h 10"/>
                <a:gd name="T6" fmla="*/ 18 w 22"/>
                <a:gd name="T7" fmla="*/ 2 h 10"/>
                <a:gd name="T8" fmla="*/ 22 w 22"/>
                <a:gd name="T9" fmla="*/ 8 h 10"/>
                <a:gd name="T10" fmla="*/ 20 w 22"/>
                <a:gd name="T11" fmla="*/ 10 h 10"/>
                <a:gd name="T12" fmla="*/ 10 w 22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0">
                  <a:moveTo>
                    <a:pt x="10" y="10"/>
                  </a:moveTo>
                  <a:lnTo>
                    <a:pt x="0" y="4"/>
                  </a:lnTo>
                  <a:lnTo>
                    <a:pt x="0" y="0"/>
                  </a:lnTo>
                  <a:lnTo>
                    <a:pt x="18" y="2"/>
                  </a:lnTo>
                  <a:lnTo>
                    <a:pt x="22" y="8"/>
                  </a:lnTo>
                  <a:lnTo>
                    <a:pt x="20" y="10"/>
                  </a:lnTo>
                  <a:lnTo>
                    <a:pt x="1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45" name="Freeform 871"/>
            <p:cNvSpPr>
              <a:spLocks/>
            </p:cNvSpPr>
            <p:nvPr/>
          </p:nvSpPr>
          <p:spPr bwMode="auto">
            <a:xfrm>
              <a:off x="6091977" y="936749"/>
              <a:ext cx="4022" cy="4022"/>
            </a:xfrm>
            <a:custGeom>
              <a:avLst/>
              <a:gdLst>
                <a:gd name="T0" fmla="*/ 0 w 6"/>
                <a:gd name="T1" fmla="*/ 6 h 6"/>
                <a:gd name="T2" fmla="*/ 0 w 6"/>
                <a:gd name="T3" fmla="*/ 2 h 6"/>
                <a:gd name="T4" fmla="*/ 4 w 6"/>
                <a:gd name="T5" fmla="*/ 0 h 6"/>
                <a:gd name="T6" fmla="*/ 6 w 6"/>
                <a:gd name="T7" fmla="*/ 4 h 6"/>
                <a:gd name="T8" fmla="*/ 4 w 6"/>
                <a:gd name="T9" fmla="*/ 6 h 6"/>
                <a:gd name="T10" fmla="*/ 0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6"/>
                  </a:moveTo>
                  <a:lnTo>
                    <a:pt x="0" y="2"/>
                  </a:lnTo>
                  <a:lnTo>
                    <a:pt x="4" y="0"/>
                  </a:lnTo>
                  <a:lnTo>
                    <a:pt x="6" y="4"/>
                  </a:lnTo>
                  <a:lnTo>
                    <a:pt x="4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46" name="Freeform 872"/>
            <p:cNvSpPr>
              <a:spLocks/>
            </p:cNvSpPr>
            <p:nvPr/>
          </p:nvSpPr>
          <p:spPr bwMode="auto">
            <a:xfrm>
              <a:off x="6081252" y="919322"/>
              <a:ext cx="6703" cy="10726"/>
            </a:xfrm>
            <a:custGeom>
              <a:avLst/>
              <a:gdLst>
                <a:gd name="T0" fmla="*/ 10 w 10"/>
                <a:gd name="T1" fmla="*/ 0 h 16"/>
                <a:gd name="T2" fmla="*/ 6 w 10"/>
                <a:gd name="T3" fmla="*/ 2 h 16"/>
                <a:gd name="T4" fmla="*/ 0 w 10"/>
                <a:gd name="T5" fmla="*/ 10 h 16"/>
                <a:gd name="T6" fmla="*/ 2 w 10"/>
                <a:gd name="T7" fmla="*/ 16 h 16"/>
                <a:gd name="T8" fmla="*/ 6 w 10"/>
                <a:gd name="T9" fmla="*/ 8 h 16"/>
                <a:gd name="T10" fmla="*/ 10 w 10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6">
                  <a:moveTo>
                    <a:pt x="10" y="0"/>
                  </a:moveTo>
                  <a:lnTo>
                    <a:pt x="6" y="2"/>
                  </a:lnTo>
                  <a:lnTo>
                    <a:pt x="0" y="10"/>
                  </a:lnTo>
                  <a:lnTo>
                    <a:pt x="2" y="16"/>
                  </a:lnTo>
                  <a:lnTo>
                    <a:pt x="6" y="8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47" name="Freeform 873"/>
            <p:cNvSpPr>
              <a:spLocks/>
            </p:cNvSpPr>
            <p:nvPr/>
          </p:nvSpPr>
          <p:spPr bwMode="auto">
            <a:xfrm>
              <a:off x="6067846" y="919322"/>
              <a:ext cx="2681" cy="5363"/>
            </a:xfrm>
            <a:custGeom>
              <a:avLst/>
              <a:gdLst>
                <a:gd name="T0" fmla="*/ 2 w 4"/>
                <a:gd name="T1" fmla="*/ 6 h 8"/>
                <a:gd name="T2" fmla="*/ 0 w 4"/>
                <a:gd name="T3" fmla="*/ 0 h 8"/>
                <a:gd name="T4" fmla="*/ 2 w 4"/>
                <a:gd name="T5" fmla="*/ 0 h 8"/>
                <a:gd name="T6" fmla="*/ 4 w 4"/>
                <a:gd name="T7" fmla="*/ 4 h 8"/>
                <a:gd name="T8" fmla="*/ 4 w 4"/>
                <a:gd name="T9" fmla="*/ 8 h 8"/>
                <a:gd name="T10" fmla="*/ 2 w 4"/>
                <a:gd name="T1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8">
                  <a:moveTo>
                    <a:pt x="2" y="6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4" y="4"/>
                  </a:lnTo>
                  <a:lnTo>
                    <a:pt x="4" y="8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48" name="Freeform 874"/>
            <p:cNvSpPr>
              <a:spLocks/>
            </p:cNvSpPr>
            <p:nvPr/>
          </p:nvSpPr>
          <p:spPr bwMode="auto">
            <a:xfrm>
              <a:off x="6104043" y="926025"/>
              <a:ext cx="6703" cy="6703"/>
            </a:xfrm>
            <a:custGeom>
              <a:avLst/>
              <a:gdLst>
                <a:gd name="T0" fmla="*/ 4 w 10"/>
                <a:gd name="T1" fmla="*/ 10 h 10"/>
                <a:gd name="T2" fmla="*/ 0 w 10"/>
                <a:gd name="T3" fmla="*/ 2 h 10"/>
                <a:gd name="T4" fmla="*/ 2 w 10"/>
                <a:gd name="T5" fmla="*/ 0 h 10"/>
                <a:gd name="T6" fmla="*/ 4 w 10"/>
                <a:gd name="T7" fmla="*/ 4 h 10"/>
                <a:gd name="T8" fmla="*/ 8 w 10"/>
                <a:gd name="T9" fmla="*/ 0 h 10"/>
                <a:gd name="T10" fmla="*/ 10 w 10"/>
                <a:gd name="T11" fmla="*/ 4 h 10"/>
                <a:gd name="T12" fmla="*/ 10 w 10"/>
                <a:gd name="T13" fmla="*/ 8 h 10"/>
                <a:gd name="T14" fmla="*/ 4 w 10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4" y="1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4" y="4"/>
                  </a:lnTo>
                  <a:lnTo>
                    <a:pt x="8" y="0"/>
                  </a:lnTo>
                  <a:lnTo>
                    <a:pt x="10" y="4"/>
                  </a:lnTo>
                  <a:lnTo>
                    <a:pt x="10" y="8"/>
                  </a:lnTo>
                  <a:lnTo>
                    <a:pt x="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49" name="Freeform 875"/>
            <p:cNvSpPr>
              <a:spLocks/>
            </p:cNvSpPr>
            <p:nvPr/>
          </p:nvSpPr>
          <p:spPr bwMode="auto">
            <a:xfrm>
              <a:off x="6113428" y="922003"/>
              <a:ext cx="8044" cy="5363"/>
            </a:xfrm>
            <a:custGeom>
              <a:avLst/>
              <a:gdLst>
                <a:gd name="T0" fmla="*/ 2 w 12"/>
                <a:gd name="T1" fmla="*/ 8 h 8"/>
                <a:gd name="T2" fmla="*/ 0 w 12"/>
                <a:gd name="T3" fmla="*/ 6 h 8"/>
                <a:gd name="T4" fmla="*/ 2 w 12"/>
                <a:gd name="T5" fmla="*/ 0 h 8"/>
                <a:gd name="T6" fmla="*/ 12 w 12"/>
                <a:gd name="T7" fmla="*/ 2 h 8"/>
                <a:gd name="T8" fmla="*/ 12 w 12"/>
                <a:gd name="T9" fmla="*/ 6 h 8"/>
                <a:gd name="T10" fmla="*/ 6 w 12"/>
                <a:gd name="T11" fmla="*/ 6 h 8"/>
                <a:gd name="T12" fmla="*/ 2 w 12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2" y="8"/>
                  </a:moveTo>
                  <a:lnTo>
                    <a:pt x="0" y="6"/>
                  </a:lnTo>
                  <a:lnTo>
                    <a:pt x="2" y="0"/>
                  </a:lnTo>
                  <a:lnTo>
                    <a:pt x="12" y="2"/>
                  </a:lnTo>
                  <a:lnTo>
                    <a:pt x="12" y="6"/>
                  </a:lnTo>
                  <a:lnTo>
                    <a:pt x="6" y="6"/>
                  </a:lnTo>
                  <a:lnTo>
                    <a:pt x="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50" name="Freeform 876"/>
            <p:cNvSpPr>
              <a:spLocks/>
            </p:cNvSpPr>
            <p:nvPr/>
          </p:nvSpPr>
          <p:spPr bwMode="auto">
            <a:xfrm>
              <a:off x="6085275" y="892508"/>
              <a:ext cx="38879" cy="30835"/>
            </a:xfrm>
            <a:custGeom>
              <a:avLst/>
              <a:gdLst>
                <a:gd name="T0" fmla="*/ 42 w 58"/>
                <a:gd name="T1" fmla="*/ 38 h 46"/>
                <a:gd name="T2" fmla="*/ 38 w 58"/>
                <a:gd name="T3" fmla="*/ 46 h 46"/>
                <a:gd name="T4" fmla="*/ 32 w 58"/>
                <a:gd name="T5" fmla="*/ 46 h 46"/>
                <a:gd name="T6" fmla="*/ 30 w 58"/>
                <a:gd name="T7" fmla="*/ 38 h 46"/>
                <a:gd name="T8" fmla="*/ 18 w 58"/>
                <a:gd name="T9" fmla="*/ 36 h 46"/>
                <a:gd name="T10" fmla="*/ 12 w 58"/>
                <a:gd name="T11" fmla="*/ 36 h 46"/>
                <a:gd name="T12" fmla="*/ 10 w 58"/>
                <a:gd name="T13" fmla="*/ 32 h 46"/>
                <a:gd name="T14" fmla="*/ 8 w 58"/>
                <a:gd name="T15" fmla="*/ 22 h 46"/>
                <a:gd name="T16" fmla="*/ 0 w 58"/>
                <a:gd name="T17" fmla="*/ 16 h 46"/>
                <a:gd name="T18" fmla="*/ 2 w 58"/>
                <a:gd name="T19" fmla="*/ 14 h 46"/>
                <a:gd name="T20" fmla="*/ 14 w 58"/>
                <a:gd name="T21" fmla="*/ 16 h 46"/>
                <a:gd name="T22" fmla="*/ 18 w 58"/>
                <a:gd name="T23" fmla="*/ 10 h 46"/>
                <a:gd name="T24" fmla="*/ 16 w 58"/>
                <a:gd name="T25" fmla="*/ 6 h 46"/>
                <a:gd name="T26" fmla="*/ 30 w 58"/>
                <a:gd name="T27" fmla="*/ 6 h 46"/>
                <a:gd name="T28" fmla="*/ 24 w 58"/>
                <a:gd name="T29" fmla="*/ 12 h 46"/>
                <a:gd name="T30" fmla="*/ 28 w 58"/>
                <a:gd name="T31" fmla="*/ 20 h 46"/>
                <a:gd name="T32" fmla="*/ 32 w 58"/>
                <a:gd name="T33" fmla="*/ 20 h 46"/>
                <a:gd name="T34" fmla="*/ 38 w 58"/>
                <a:gd name="T35" fmla="*/ 14 h 46"/>
                <a:gd name="T36" fmla="*/ 36 w 58"/>
                <a:gd name="T37" fmla="*/ 2 h 46"/>
                <a:gd name="T38" fmla="*/ 44 w 58"/>
                <a:gd name="T39" fmla="*/ 0 h 46"/>
                <a:gd name="T40" fmla="*/ 50 w 58"/>
                <a:gd name="T41" fmla="*/ 2 h 46"/>
                <a:gd name="T42" fmla="*/ 58 w 58"/>
                <a:gd name="T43" fmla="*/ 16 h 46"/>
                <a:gd name="T44" fmla="*/ 50 w 58"/>
                <a:gd name="T45" fmla="*/ 22 h 46"/>
                <a:gd name="T46" fmla="*/ 52 w 58"/>
                <a:gd name="T47" fmla="*/ 28 h 46"/>
                <a:gd name="T48" fmla="*/ 50 w 58"/>
                <a:gd name="T49" fmla="*/ 34 h 46"/>
                <a:gd name="T50" fmla="*/ 42 w 58"/>
                <a:gd name="T51" fmla="*/ 3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8" h="46">
                  <a:moveTo>
                    <a:pt x="42" y="38"/>
                  </a:moveTo>
                  <a:lnTo>
                    <a:pt x="38" y="46"/>
                  </a:lnTo>
                  <a:lnTo>
                    <a:pt x="32" y="46"/>
                  </a:lnTo>
                  <a:lnTo>
                    <a:pt x="30" y="38"/>
                  </a:lnTo>
                  <a:lnTo>
                    <a:pt x="18" y="36"/>
                  </a:lnTo>
                  <a:lnTo>
                    <a:pt x="12" y="36"/>
                  </a:lnTo>
                  <a:lnTo>
                    <a:pt x="10" y="32"/>
                  </a:lnTo>
                  <a:lnTo>
                    <a:pt x="8" y="22"/>
                  </a:lnTo>
                  <a:lnTo>
                    <a:pt x="0" y="16"/>
                  </a:lnTo>
                  <a:lnTo>
                    <a:pt x="2" y="14"/>
                  </a:lnTo>
                  <a:lnTo>
                    <a:pt x="14" y="16"/>
                  </a:lnTo>
                  <a:lnTo>
                    <a:pt x="18" y="10"/>
                  </a:lnTo>
                  <a:lnTo>
                    <a:pt x="16" y="6"/>
                  </a:lnTo>
                  <a:lnTo>
                    <a:pt x="30" y="6"/>
                  </a:lnTo>
                  <a:lnTo>
                    <a:pt x="24" y="12"/>
                  </a:lnTo>
                  <a:lnTo>
                    <a:pt x="28" y="20"/>
                  </a:lnTo>
                  <a:lnTo>
                    <a:pt x="32" y="20"/>
                  </a:lnTo>
                  <a:lnTo>
                    <a:pt x="38" y="14"/>
                  </a:lnTo>
                  <a:lnTo>
                    <a:pt x="36" y="2"/>
                  </a:lnTo>
                  <a:lnTo>
                    <a:pt x="44" y="0"/>
                  </a:lnTo>
                  <a:lnTo>
                    <a:pt x="50" y="2"/>
                  </a:lnTo>
                  <a:lnTo>
                    <a:pt x="58" y="16"/>
                  </a:lnTo>
                  <a:lnTo>
                    <a:pt x="50" y="22"/>
                  </a:lnTo>
                  <a:lnTo>
                    <a:pt x="52" y="28"/>
                  </a:lnTo>
                  <a:lnTo>
                    <a:pt x="50" y="34"/>
                  </a:lnTo>
                  <a:lnTo>
                    <a:pt x="42" y="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51" name="Freeform 877"/>
            <p:cNvSpPr>
              <a:spLocks/>
            </p:cNvSpPr>
            <p:nvPr/>
          </p:nvSpPr>
          <p:spPr bwMode="auto">
            <a:xfrm>
              <a:off x="6085275" y="858991"/>
              <a:ext cx="6703" cy="5363"/>
            </a:xfrm>
            <a:custGeom>
              <a:avLst/>
              <a:gdLst>
                <a:gd name="T0" fmla="*/ 0 w 10"/>
                <a:gd name="T1" fmla="*/ 8 h 8"/>
                <a:gd name="T2" fmla="*/ 0 w 10"/>
                <a:gd name="T3" fmla="*/ 4 h 8"/>
                <a:gd name="T4" fmla="*/ 10 w 10"/>
                <a:gd name="T5" fmla="*/ 0 h 8"/>
                <a:gd name="T6" fmla="*/ 10 w 10"/>
                <a:gd name="T7" fmla="*/ 4 h 8"/>
                <a:gd name="T8" fmla="*/ 8 w 10"/>
                <a:gd name="T9" fmla="*/ 6 h 8"/>
                <a:gd name="T10" fmla="*/ 6 w 10"/>
                <a:gd name="T11" fmla="*/ 8 h 8"/>
                <a:gd name="T12" fmla="*/ 0 w 1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8">
                  <a:moveTo>
                    <a:pt x="0" y="8"/>
                  </a:moveTo>
                  <a:lnTo>
                    <a:pt x="0" y="4"/>
                  </a:lnTo>
                  <a:lnTo>
                    <a:pt x="10" y="0"/>
                  </a:lnTo>
                  <a:lnTo>
                    <a:pt x="10" y="4"/>
                  </a:lnTo>
                  <a:lnTo>
                    <a:pt x="8" y="6"/>
                  </a:lnTo>
                  <a:lnTo>
                    <a:pt x="6" y="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52" name="Freeform 878"/>
            <p:cNvSpPr>
              <a:spLocks/>
            </p:cNvSpPr>
            <p:nvPr/>
          </p:nvSpPr>
          <p:spPr bwMode="auto">
            <a:xfrm>
              <a:off x="6168396" y="915299"/>
              <a:ext cx="10726" cy="10726"/>
            </a:xfrm>
            <a:custGeom>
              <a:avLst/>
              <a:gdLst>
                <a:gd name="T0" fmla="*/ 2 w 16"/>
                <a:gd name="T1" fmla="*/ 12 h 16"/>
                <a:gd name="T2" fmla="*/ 0 w 16"/>
                <a:gd name="T3" fmla="*/ 6 h 16"/>
                <a:gd name="T4" fmla="*/ 4 w 16"/>
                <a:gd name="T5" fmla="*/ 0 h 16"/>
                <a:gd name="T6" fmla="*/ 16 w 16"/>
                <a:gd name="T7" fmla="*/ 6 h 16"/>
                <a:gd name="T8" fmla="*/ 16 w 16"/>
                <a:gd name="T9" fmla="*/ 16 h 16"/>
                <a:gd name="T10" fmla="*/ 2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2" y="12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16" y="6"/>
                  </a:lnTo>
                  <a:lnTo>
                    <a:pt x="16" y="16"/>
                  </a:lnTo>
                  <a:lnTo>
                    <a:pt x="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53" name="Freeform 879"/>
            <p:cNvSpPr>
              <a:spLocks/>
            </p:cNvSpPr>
            <p:nvPr/>
          </p:nvSpPr>
          <p:spPr bwMode="auto">
            <a:xfrm>
              <a:off x="6034330" y="868377"/>
              <a:ext cx="52286" cy="58989"/>
            </a:xfrm>
            <a:custGeom>
              <a:avLst/>
              <a:gdLst>
                <a:gd name="T0" fmla="*/ 44 w 78"/>
                <a:gd name="T1" fmla="*/ 84 h 88"/>
                <a:gd name="T2" fmla="*/ 48 w 78"/>
                <a:gd name="T3" fmla="*/ 82 h 88"/>
                <a:gd name="T4" fmla="*/ 48 w 78"/>
                <a:gd name="T5" fmla="*/ 78 h 88"/>
                <a:gd name="T6" fmla="*/ 44 w 78"/>
                <a:gd name="T7" fmla="*/ 78 h 88"/>
                <a:gd name="T8" fmla="*/ 44 w 78"/>
                <a:gd name="T9" fmla="*/ 76 h 88"/>
                <a:gd name="T10" fmla="*/ 48 w 78"/>
                <a:gd name="T11" fmla="*/ 68 h 88"/>
                <a:gd name="T12" fmla="*/ 46 w 78"/>
                <a:gd name="T13" fmla="*/ 64 h 88"/>
                <a:gd name="T14" fmla="*/ 52 w 78"/>
                <a:gd name="T15" fmla="*/ 56 h 88"/>
                <a:gd name="T16" fmla="*/ 50 w 78"/>
                <a:gd name="T17" fmla="*/ 50 h 88"/>
                <a:gd name="T18" fmla="*/ 58 w 78"/>
                <a:gd name="T19" fmla="*/ 46 h 88"/>
                <a:gd name="T20" fmla="*/ 60 w 78"/>
                <a:gd name="T21" fmla="*/ 34 h 88"/>
                <a:gd name="T22" fmla="*/ 68 w 78"/>
                <a:gd name="T23" fmla="*/ 34 h 88"/>
                <a:gd name="T24" fmla="*/ 72 w 78"/>
                <a:gd name="T25" fmla="*/ 38 h 88"/>
                <a:gd name="T26" fmla="*/ 78 w 78"/>
                <a:gd name="T27" fmla="*/ 26 h 88"/>
                <a:gd name="T28" fmla="*/ 76 w 78"/>
                <a:gd name="T29" fmla="*/ 20 h 88"/>
                <a:gd name="T30" fmla="*/ 68 w 78"/>
                <a:gd name="T31" fmla="*/ 18 h 88"/>
                <a:gd name="T32" fmla="*/ 60 w 78"/>
                <a:gd name="T33" fmla="*/ 18 h 88"/>
                <a:gd name="T34" fmla="*/ 58 w 78"/>
                <a:gd name="T35" fmla="*/ 12 h 88"/>
                <a:gd name="T36" fmla="*/ 58 w 78"/>
                <a:gd name="T37" fmla="*/ 2 h 88"/>
                <a:gd name="T38" fmla="*/ 52 w 78"/>
                <a:gd name="T39" fmla="*/ 0 h 88"/>
                <a:gd name="T40" fmla="*/ 46 w 78"/>
                <a:gd name="T41" fmla="*/ 2 h 88"/>
                <a:gd name="T42" fmla="*/ 36 w 78"/>
                <a:gd name="T43" fmla="*/ 0 h 88"/>
                <a:gd name="T44" fmla="*/ 32 w 78"/>
                <a:gd name="T45" fmla="*/ 2 h 88"/>
                <a:gd name="T46" fmla="*/ 36 w 78"/>
                <a:gd name="T47" fmla="*/ 10 h 88"/>
                <a:gd name="T48" fmla="*/ 38 w 78"/>
                <a:gd name="T49" fmla="*/ 16 h 88"/>
                <a:gd name="T50" fmla="*/ 34 w 78"/>
                <a:gd name="T51" fmla="*/ 16 h 88"/>
                <a:gd name="T52" fmla="*/ 32 w 78"/>
                <a:gd name="T53" fmla="*/ 10 h 88"/>
                <a:gd name="T54" fmla="*/ 28 w 78"/>
                <a:gd name="T55" fmla="*/ 8 h 88"/>
                <a:gd name="T56" fmla="*/ 22 w 78"/>
                <a:gd name="T57" fmla="*/ 12 h 88"/>
                <a:gd name="T58" fmla="*/ 20 w 78"/>
                <a:gd name="T59" fmla="*/ 20 h 88"/>
                <a:gd name="T60" fmla="*/ 14 w 78"/>
                <a:gd name="T61" fmla="*/ 20 h 88"/>
                <a:gd name="T62" fmla="*/ 8 w 78"/>
                <a:gd name="T63" fmla="*/ 14 h 88"/>
                <a:gd name="T64" fmla="*/ 4 w 78"/>
                <a:gd name="T65" fmla="*/ 12 h 88"/>
                <a:gd name="T66" fmla="*/ 2 w 78"/>
                <a:gd name="T67" fmla="*/ 18 h 88"/>
                <a:gd name="T68" fmla="*/ 2 w 78"/>
                <a:gd name="T69" fmla="*/ 34 h 88"/>
                <a:gd name="T70" fmla="*/ 4 w 78"/>
                <a:gd name="T71" fmla="*/ 36 h 88"/>
                <a:gd name="T72" fmla="*/ 8 w 78"/>
                <a:gd name="T73" fmla="*/ 42 h 88"/>
                <a:gd name="T74" fmla="*/ 4 w 78"/>
                <a:gd name="T75" fmla="*/ 44 h 88"/>
                <a:gd name="T76" fmla="*/ 2 w 78"/>
                <a:gd name="T77" fmla="*/ 40 h 88"/>
                <a:gd name="T78" fmla="*/ 0 w 78"/>
                <a:gd name="T79" fmla="*/ 52 h 88"/>
                <a:gd name="T80" fmla="*/ 4 w 78"/>
                <a:gd name="T81" fmla="*/ 58 h 88"/>
                <a:gd name="T82" fmla="*/ 12 w 78"/>
                <a:gd name="T83" fmla="*/ 58 h 88"/>
                <a:gd name="T84" fmla="*/ 18 w 78"/>
                <a:gd name="T85" fmla="*/ 68 h 88"/>
                <a:gd name="T86" fmla="*/ 16 w 78"/>
                <a:gd name="T87" fmla="*/ 84 h 88"/>
                <a:gd name="T88" fmla="*/ 34 w 78"/>
                <a:gd name="T89" fmla="*/ 88 h 88"/>
                <a:gd name="T90" fmla="*/ 44 w 78"/>
                <a:gd name="T91" fmla="*/ 8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8" h="88">
                  <a:moveTo>
                    <a:pt x="44" y="84"/>
                  </a:moveTo>
                  <a:lnTo>
                    <a:pt x="48" y="82"/>
                  </a:lnTo>
                  <a:lnTo>
                    <a:pt x="48" y="78"/>
                  </a:lnTo>
                  <a:lnTo>
                    <a:pt x="44" y="78"/>
                  </a:lnTo>
                  <a:lnTo>
                    <a:pt x="44" y="76"/>
                  </a:lnTo>
                  <a:lnTo>
                    <a:pt x="48" y="68"/>
                  </a:lnTo>
                  <a:lnTo>
                    <a:pt x="46" y="64"/>
                  </a:lnTo>
                  <a:lnTo>
                    <a:pt x="52" y="56"/>
                  </a:lnTo>
                  <a:lnTo>
                    <a:pt x="50" y="50"/>
                  </a:lnTo>
                  <a:lnTo>
                    <a:pt x="58" y="46"/>
                  </a:lnTo>
                  <a:lnTo>
                    <a:pt x="60" y="34"/>
                  </a:lnTo>
                  <a:lnTo>
                    <a:pt x="68" y="34"/>
                  </a:lnTo>
                  <a:lnTo>
                    <a:pt x="72" y="38"/>
                  </a:lnTo>
                  <a:lnTo>
                    <a:pt x="78" y="26"/>
                  </a:lnTo>
                  <a:lnTo>
                    <a:pt x="76" y="20"/>
                  </a:lnTo>
                  <a:lnTo>
                    <a:pt x="68" y="18"/>
                  </a:lnTo>
                  <a:lnTo>
                    <a:pt x="60" y="18"/>
                  </a:lnTo>
                  <a:lnTo>
                    <a:pt x="58" y="12"/>
                  </a:lnTo>
                  <a:lnTo>
                    <a:pt x="58" y="2"/>
                  </a:lnTo>
                  <a:lnTo>
                    <a:pt x="52" y="0"/>
                  </a:lnTo>
                  <a:lnTo>
                    <a:pt x="46" y="2"/>
                  </a:lnTo>
                  <a:lnTo>
                    <a:pt x="36" y="0"/>
                  </a:lnTo>
                  <a:lnTo>
                    <a:pt x="32" y="2"/>
                  </a:lnTo>
                  <a:lnTo>
                    <a:pt x="36" y="10"/>
                  </a:lnTo>
                  <a:lnTo>
                    <a:pt x="38" y="16"/>
                  </a:lnTo>
                  <a:lnTo>
                    <a:pt x="34" y="16"/>
                  </a:lnTo>
                  <a:lnTo>
                    <a:pt x="32" y="10"/>
                  </a:lnTo>
                  <a:lnTo>
                    <a:pt x="28" y="8"/>
                  </a:lnTo>
                  <a:lnTo>
                    <a:pt x="22" y="12"/>
                  </a:lnTo>
                  <a:lnTo>
                    <a:pt x="20" y="20"/>
                  </a:lnTo>
                  <a:lnTo>
                    <a:pt x="14" y="20"/>
                  </a:lnTo>
                  <a:lnTo>
                    <a:pt x="8" y="14"/>
                  </a:lnTo>
                  <a:lnTo>
                    <a:pt x="4" y="12"/>
                  </a:lnTo>
                  <a:lnTo>
                    <a:pt x="2" y="18"/>
                  </a:lnTo>
                  <a:lnTo>
                    <a:pt x="2" y="34"/>
                  </a:lnTo>
                  <a:lnTo>
                    <a:pt x="4" y="36"/>
                  </a:lnTo>
                  <a:lnTo>
                    <a:pt x="8" y="42"/>
                  </a:lnTo>
                  <a:lnTo>
                    <a:pt x="4" y="44"/>
                  </a:lnTo>
                  <a:lnTo>
                    <a:pt x="2" y="40"/>
                  </a:lnTo>
                  <a:lnTo>
                    <a:pt x="0" y="52"/>
                  </a:lnTo>
                  <a:lnTo>
                    <a:pt x="4" y="58"/>
                  </a:lnTo>
                  <a:lnTo>
                    <a:pt x="12" y="58"/>
                  </a:lnTo>
                  <a:lnTo>
                    <a:pt x="18" y="68"/>
                  </a:lnTo>
                  <a:lnTo>
                    <a:pt x="16" y="84"/>
                  </a:lnTo>
                  <a:lnTo>
                    <a:pt x="34" y="88"/>
                  </a:lnTo>
                  <a:lnTo>
                    <a:pt x="44" y="8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54" name="Freeform 880"/>
            <p:cNvSpPr>
              <a:spLocks/>
            </p:cNvSpPr>
            <p:nvPr/>
          </p:nvSpPr>
          <p:spPr bwMode="auto">
            <a:xfrm>
              <a:off x="5927077" y="963562"/>
              <a:ext cx="87142" cy="76418"/>
            </a:xfrm>
            <a:custGeom>
              <a:avLst/>
              <a:gdLst>
                <a:gd name="T0" fmla="*/ 34 w 130"/>
                <a:gd name="T1" fmla="*/ 96 h 114"/>
                <a:gd name="T2" fmla="*/ 42 w 130"/>
                <a:gd name="T3" fmla="*/ 84 h 114"/>
                <a:gd name="T4" fmla="*/ 56 w 130"/>
                <a:gd name="T5" fmla="*/ 86 h 114"/>
                <a:gd name="T6" fmla="*/ 58 w 130"/>
                <a:gd name="T7" fmla="*/ 90 h 114"/>
                <a:gd name="T8" fmla="*/ 84 w 130"/>
                <a:gd name="T9" fmla="*/ 96 h 114"/>
                <a:gd name="T10" fmla="*/ 78 w 130"/>
                <a:gd name="T11" fmla="*/ 106 h 114"/>
                <a:gd name="T12" fmla="*/ 80 w 130"/>
                <a:gd name="T13" fmla="*/ 110 h 114"/>
                <a:gd name="T14" fmla="*/ 88 w 130"/>
                <a:gd name="T15" fmla="*/ 114 h 114"/>
                <a:gd name="T16" fmla="*/ 92 w 130"/>
                <a:gd name="T17" fmla="*/ 94 h 114"/>
                <a:gd name="T18" fmla="*/ 98 w 130"/>
                <a:gd name="T19" fmla="*/ 86 h 114"/>
                <a:gd name="T20" fmla="*/ 90 w 130"/>
                <a:gd name="T21" fmla="*/ 68 h 114"/>
                <a:gd name="T22" fmla="*/ 108 w 130"/>
                <a:gd name="T23" fmla="*/ 68 h 114"/>
                <a:gd name="T24" fmla="*/ 124 w 130"/>
                <a:gd name="T25" fmla="*/ 46 h 114"/>
                <a:gd name="T26" fmla="*/ 118 w 130"/>
                <a:gd name="T27" fmla="*/ 38 h 114"/>
                <a:gd name="T28" fmla="*/ 124 w 130"/>
                <a:gd name="T29" fmla="*/ 32 h 114"/>
                <a:gd name="T30" fmla="*/ 130 w 130"/>
                <a:gd name="T31" fmla="*/ 18 h 114"/>
                <a:gd name="T32" fmla="*/ 126 w 130"/>
                <a:gd name="T33" fmla="*/ 10 h 114"/>
                <a:gd name="T34" fmla="*/ 120 w 130"/>
                <a:gd name="T35" fmla="*/ 0 h 114"/>
                <a:gd name="T36" fmla="*/ 104 w 130"/>
                <a:gd name="T37" fmla="*/ 0 h 114"/>
                <a:gd name="T38" fmla="*/ 94 w 130"/>
                <a:gd name="T39" fmla="*/ 2 h 114"/>
                <a:gd name="T40" fmla="*/ 88 w 130"/>
                <a:gd name="T41" fmla="*/ 0 h 114"/>
                <a:gd name="T42" fmla="*/ 78 w 130"/>
                <a:gd name="T43" fmla="*/ 6 h 114"/>
                <a:gd name="T44" fmla="*/ 70 w 130"/>
                <a:gd name="T45" fmla="*/ 18 h 114"/>
                <a:gd name="T46" fmla="*/ 72 w 130"/>
                <a:gd name="T47" fmla="*/ 28 h 114"/>
                <a:gd name="T48" fmla="*/ 84 w 130"/>
                <a:gd name="T49" fmla="*/ 26 h 114"/>
                <a:gd name="T50" fmla="*/ 88 w 130"/>
                <a:gd name="T51" fmla="*/ 32 h 114"/>
                <a:gd name="T52" fmla="*/ 76 w 130"/>
                <a:gd name="T53" fmla="*/ 48 h 114"/>
                <a:gd name="T54" fmla="*/ 70 w 130"/>
                <a:gd name="T55" fmla="*/ 52 h 114"/>
                <a:gd name="T56" fmla="*/ 64 w 130"/>
                <a:gd name="T57" fmla="*/ 50 h 114"/>
                <a:gd name="T58" fmla="*/ 62 w 130"/>
                <a:gd name="T59" fmla="*/ 44 h 114"/>
                <a:gd name="T60" fmla="*/ 62 w 130"/>
                <a:gd name="T61" fmla="*/ 38 h 114"/>
                <a:gd name="T62" fmla="*/ 68 w 130"/>
                <a:gd name="T63" fmla="*/ 34 h 114"/>
                <a:gd name="T64" fmla="*/ 66 w 130"/>
                <a:gd name="T65" fmla="*/ 28 h 114"/>
                <a:gd name="T66" fmla="*/ 62 w 130"/>
                <a:gd name="T67" fmla="*/ 28 h 114"/>
                <a:gd name="T68" fmla="*/ 60 w 130"/>
                <a:gd name="T69" fmla="*/ 22 h 114"/>
                <a:gd name="T70" fmla="*/ 54 w 130"/>
                <a:gd name="T71" fmla="*/ 22 h 114"/>
                <a:gd name="T72" fmla="*/ 50 w 130"/>
                <a:gd name="T73" fmla="*/ 24 h 114"/>
                <a:gd name="T74" fmla="*/ 46 w 130"/>
                <a:gd name="T75" fmla="*/ 38 h 114"/>
                <a:gd name="T76" fmla="*/ 38 w 130"/>
                <a:gd name="T77" fmla="*/ 46 h 114"/>
                <a:gd name="T78" fmla="*/ 30 w 130"/>
                <a:gd name="T79" fmla="*/ 62 h 114"/>
                <a:gd name="T80" fmla="*/ 16 w 130"/>
                <a:gd name="T81" fmla="*/ 70 h 114"/>
                <a:gd name="T82" fmla="*/ 16 w 130"/>
                <a:gd name="T83" fmla="*/ 80 h 114"/>
                <a:gd name="T84" fmla="*/ 24 w 130"/>
                <a:gd name="T85" fmla="*/ 84 h 114"/>
                <a:gd name="T86" fmla="*/ 22 w 130"/>
                <a:gd name="T87" fmla="*/ 76 h 114"/>
                <a:gd name="T88" fmla="*/ 28 w 130"/>
                <a:gd name="T89" fmla="*/ 70 h 114"/>
                <a:gd name="T90" fmla="*/ 32 w 130"/>
                <a:gd name="T91" fmla="*/ 66 h 114"/>
                <a:gd name="T92" fmla="*/ 40 w 130"/>
                <a:gd name="T93" fmla="*/ 68 h 114"/>
                <a:gd name="T94" fmla="*/ 52 w 130"/>
                <a:gd name="T95" fmla="*/ 68 h 114"/>
                <a:gd name="T96" fmla="*/ 52 w 130"/>
                <a:gd name="T97" fmla="*/ 72 h 114"/>
                <a:gd name="T98" fmla="*/ 34 w 130"/>
                <a:gd name="T99" fmla="*/ 74 h 114"/>
                <a:gd name="T100" fmla="*/ 30 w 130"/>
                <a:gd name="T101" fmla="*/ 80 h 114"/>
                <a:gd name="T102" fmla="*/ 32 w 130"/>
                <a:gd name="T103" fmla="*/ 82 h 114"/>
                <a:gd name="T104" fmla="*/ 32 w 130"/>
                <a:gd name="T105" fmla="*/ 86 h 114"/>
                <a:gd name="T106" fmla="*/ 24 w 130"/>
                <a:gd name="T107" fmla="*/ 84 h 114"/>
                <a:gd name="T108" fmla="*/ 22 w 130"/>
                <a:gd name="T109" fmla="*/ 86 h 114"/>
                <a:gd name="T110" fmla="*/ 16 w 130"/>
                <a:gd name="T111" fmla="*/ 84 h 114"/>
                <a:gd name="T112" fmla="*/ 10 w 130"/>
                <a:gd name="T113" fmla="*/ 82 h 114"/>
                <a:gd name="T114" fmla="*/ 6 w 130"/>
                <a:gd name="T115" fmla="*/ 84 h 114"/>
                <a:gd name="T116" fmla="*/ 0 w 130"/>
                <a:gd name="T117" fmla="*/ 86 h 114"/>
                <a:gd name="T118" fmla="*/ 16 w 130"/>
                <a:gd name="T119" fmla="*/ 96 h 114"/>
                <a:gd name="T120" fmla="*/ 34 w 130"/>
                <a:gd name="T121" fmla="*/ 96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0" h="114">
                  <a:moveTo>
                    <a:pt x="34" y="96"/>
                  </a:moveTo>
                  <a:lnTo>
                    <a:pt x="42" y="84"/>
                  </a:lnTo>
                  <a:lnTo>
                    <a:pt x="56" y="86"/>
                  </a:lnTo>
                  <a:lnTo>
                    <a:pt x="58" y="90"/>
                  </a:lnTo>
                  <a:lnTo>
                    <a:pt x="84" y="96"/>
                  </a:lnTo>
                  <a:lnTo>
                    <a:pt x="78" y="106"/>
                  </a:lnTo>
                  <a:lnTo>
                    <a:pt x="80" y="110"/>
                  </a:lnTo>
                  <a:lnTo>
                    <a:pt x="88" y="114"/>
                  </a:lnTo>
                  <a:lnTo>
                    <a:pt x="92" y="94"/>
                  </a:lnTo>
                  <a:lnTo>
                    <a:pt x="98" y="86"/>
                  </a:lnTo>
                  <a:lnTo>
                    <a:pt x="90" y="68"/>
                  </a:lnTo>
                  <a:lnTo>
                    <a:pt x="108" y="68"/>
                  </a:lnTo>
                  <a:lnTo>
                    <a:pt x="124" y="46"/>
                  </a:lnTo>
                  <a:lnTo>
                    <a:pt x="118" y="38"/>
                  </a:lnTo>
                  <a:lnTo>
                    <a:pt x="124" y="32"/>
                  </a:lnTo>
                  <a:lnTo>
                    <a:pt x="130" y="18"/>
                  </a:lnTo>
                  <a:lnTo>
                    <a:pt x="126" y="10"/>
                  </a:lnTo>
                  <a:lnTo>
                    <a:pt x="120" y="0"/>
                  </a:lnTo>
                  <a:lnTo>
                    <a:pt x="104" y="0"/>
                  </a:lnTo>
                  <a:lnTo>
                    <a:pt x="94" y="2"/>
                  </a:lnTo>
                  <a:lnTo>
                    <a:pt x="88" y="0"/>
                  </a:lnTo>
                  <a:lnTo>
                    <a:pt x="78" y="6"/>
                  </a:lnTo>
                  <a:lnTo>
                    <a:pt x="70" y="18"/>
                  </a:lnTo>
                  <a:lnTo>
                    <a:pt x="72" y="28"/>
                  </a:lnTo>
                  <a:lnTo>
                    <a:pt x="84" y="26"/>
                  </a:lnTo>
                  <a:lnTo>
                    <a:pt x="88" y="32"/>
                  </a:lnTo>
                  <a:lnTo>
                    <a:pt x="76" y="48"/>
                  </a:lnTo>
                  <a:lnTo>
                    <a:pt x="70" y="52"/>
                  </a:lnTo>
                  <a:lnTo>
                    <a:pt x="64" y="50"/>
                  </a:lnTo>
                  <a:lnTo>
                    <a:pt x="62" y="44"/>
                  </a:lnTo>
                  <a:lnTo>
                    <a:pt x="62" y="38"/>
                  </a:lnTo>
                  <a:lnTo>
                    <a:pt x="68" y="34"/>
                  </a:lnTo>
                  <a:lnTo>
                    <a:pt x="66" y="28"/>
                  </a:lnTo>
                  <a:lnTo>
                    <a:pt x="62" y="28"/>
                  </a:lnTo>
                  <a:lnTo>
                    <a:pt x="60" y="22"/>
                  </a:lnTo>
                  <a:lnTo>
                    <a:pt x="54" y="22"/>
                  </a:lnTo>
                  <a:lnTo>
                    <a:pt x="50" y="24"/>
                  </a:lnTo>
                  <a:lnTo>
                    <a:pt x="46" y="38"/>
                  </a:lnTo>
                  <a:lnTo>
                    <a:pt x="38" y="46"/>
                  </a:lnTo>
                  <a:lnTo>
                    <a:pt x="30" y="62"/>
                  </a:lnTo>
                  <a:lnTo>
                    <a:pt x="16" y="70"/>
                  </a:lnTo>
                  <a:lnTo>
                    <a:pt x="16" y="80"/>
                  </a:lnTo>
                  <a:lnTo>
                    <a:pt x="24" y="84"/>
                  </a:lnTo>
                  <a:lnTo>
                    <a:pt x="22" y="76"/>
                  </a:lnTo>
                  <a:lnTo>
                    <a:pt x="28" y="70"/>
                  </a:lnTo>
                  <a:lnTo>
                    <a:pt x="32" y="66"/>
                  </a:lnTo>
                  <a:lnTo>
                    <a:pt x="40" y="68"/>
                  </a:lnTo>
                  <a:lnTo>
                    <a:pt x="52" y="68"/>
                  </a:lnTo>
                  <a:lnTo>
                    <a:pt x="52" y="72"/>
                  </a:lnTo>
                  <a:lnTo>
                    <a:pt x="34" y="74"/>
                  </a:lnTo>
                  <a:lnTo>
                    <a:pt x="30" y="80"/>
                  </a:lnTo>
                  <a:lnTo>
                    <a:pt x="32" y="82"/>
                  </a:lnTo>
                  <a:lnTo>
                    <a:pt x="32" y="86"/>
                  </a:lnTo>
                  <a:lnTo>
                    <a:pt x="24" y="84"/>
                  </a:lnTo>
                  <a:lnTo>
                    <a:pt x="22" y="86"/>
                  </a:lnTo>
                  <a:lnTo>
                    <a:pt x="16" y="84"/>
                  </a:lnTo>
                  <a:lnTo>
                    <a:pt x="10" y="82"/>
                  </a:lnTo>
                  <a:lnTo>
                    <a:pt x="6" y="84"/>
                  </a:lnTo>
                  <a:lnTo>
                    <a:pt x="0" y="86"/>
                  </a:lnTo>
                  <a:lnTo>
                    <a:pt x="16" y="96"/>
                  </a:lnTo>
                  <a:lnTo>
                    <a:pt x="34" y="9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55" name="Freeform 881"/>
            <p:cNvSpPr>
              <a:spLocks/>
            </p:cNvSpPr>
            <p:nvPr/>
          </p:nvSpPr>
          <p:spPr bwMode="auto">
            <a:xfrm>
              <a:off x="5980703" y="1054728"/>
              <a:ext cx="14747" cy="20110"/>
            </a:xfrm>
            <a:custGeom>
              <a:avLst/>
              <a:gdLst>
                <a:gd name="T0" fmla="*/ 16 w 22"/>
                <a:gd name="T1" fmla="*/ 14 h 30"/>
                <a:gd name="T2" fmla="*/ 8 w 22"/>
                <a:gd name="T3" fmla="*/ 0 h 30"/>
                <a:gd name="T4" fmla="*/ 0 w 22"/>
                <a:gd name="T5" fmla="*/ 12 h 30"/>
                <a:gd name="T6" fmla="*/ 2 w 22"/>
                <a:gd name="T7" fmla="*/ 28 h 30"/>
                <a:gd name="T8" fmla="*/ 8 w 22"/>
                <a:gd name="T9" fmla="*/ 30 h 30"/>
                <a:gd name="T10" fmla="*/ 18 w 22"/>
                <a:gd name="T11" fmla="*/ 30 h 30"/>
                <a:gd name="T12" fmla="*/ 22 w 22"/>
                <a:gd name="T13" fmla="*/ 18 h 30"/>
                <a:gd name="T14" fmla="*/ 16 w 22"/>
                <a:gd name="T15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30">
                  <a:moveTo>
                    <a:pt x="16" y="14"/>
                  </a:moveTo>
                  <a:lnTo>
                    <a:pt x="8" y="0"/>
                  </a:lnTo>
                  <a:lnTo>
                    <a:pt x="0" y="12"/>
                  </a:lnTo>
                  <a:lnTo>
                    <a:pt x="2" y="28"/>
                  </a:lnTo>
                  <a:lnTo>
                    <a:pt x="8" y="30"/>
                  </a:lnTo>
                  <a:lnTo>
                    <a:pt x="18" y="30"/>
                  </a:lnTo>
                  <a:lnTo>
                    <a:pt x="22" y="18"/>
                  </a:lnTo>
                  <a:lnTo>
                    <a:pt x="16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56" name="Freeform 882"/>
            <p:cNvSpPr>
              <a:spLocks/>
            </p:cNvSpPr>
            <p:nvPr/>
          </p:nvSpPr>
          <p:spPr bwMode="auto">
            <a:xfrm>
              <a:off x="5986065" y="916640"/>
              <a:ext cx="191714" cy="218529"/>
            </a:xfrm>
            <a:custGeom>
              <a:avLst/>
              <a:gdLst>
                <a:gd name="T0" fmla="*/ 274 w 286"/>
                <a:gd name="T1" fmla="*/ 124 h 326"/>
                <a:gd name="T2" fmla="*/ 256 w 286"/>
                <a:gd name="T3" fmla="*/ 94 h 326"/>
                <a:gd name="T4" fmla="*/ 260 w 286"/>
                <a:gd name="T5" fmla="*/ 62 h 326"/>
                <a:gd name="T6" fmla="*/ 242 w 286"/>
                <a:gd name="T7" fmla="*/ 50 h 326"/>
                <a:gd name="T8" fmla="*/ 224 w 286"/>
                <a:gd name="T9" fmla="*/ 42 h 326"/>
                <a:gd name="T10" fmla="*/ 202 w 286"/>
                <a:gd name="T11" fmla="*/ 32 h 326"/>
                <a:gd name="T12" fmla="*/ 172 w 286"/>
                <a:gd name="T13" fmla="*/ 46 h 326"/>
                <a:gd name="T14" fmla="*/ 156 w 286"/>
                <a:gd name="T15" fmla="*/ 50 h 326"/>
                <a:gd name="T16" fmla="*/ 148 w 286"/>
                <a:gd name="T17" fmla="*/ 50 h 326"/>
                <a:gd name="T18" fmla="*/ 156 w 286"/>
                <a:gd name="T19" fmla="*/ 40 h 326"/>
                <a:gd name="T20" fmla="*/ 152 w 286"/>
                <a:gd name="T21" fmla="*/ 36 h 326"/>
                <a:gd name="T22" fmla="*/ 134 w 286"/>
                <a:gd name="T23" fmla="*/ 32 h 326"/>
                <a:gd name="T24" fmla="*/ 124 w 286"/>
                <a:gd name="T25" fmla="*/ 28 h 326"/>
                <a:gd name="T26" fmla="*/ 122 w 286"/>
                <a:gd name="T27" fmla="*/ 16 h 326"/>
                <a:gd name="T28" fmla="*/ 106 w 286"/>
                <a:gd name="T29" fmla="*/ 16 h 326"/>
                <a:gd name="T30" fmla="*/ 82 w 286"/>
                <a:gd name="T31" fmla="*/ 12 h 326"/>
                <a:gd name="T32" fmla="*/ 78 w 286"/>
                <a:gd name="T33" fmla="*/ 8 h 326"/>
                <a:gd name="T34" fmla="*/ 82 w 286"/>
                <a:gd name="T35" fmla="*/ 26 h 326"/>
                <a:gd name="T36" fmla="*/ 88 w 286"/>
                <a:gd name="T37" fmla="*/ 18 h 326"/>
                <a:gd name="T38" fmla="*/ 96 w 286"/>
                <a:gd name="T39" fmla="*/ 28 h 326"/>
                <a:gd name="T40" fmla="*/ 88 w 286"/>
                <a:gd name="T41" fmla="*/ 38 h 326"/>
                <a:gd name="T42" fmla="*/ 98 w 286"/>
                <a:gd name="T43" fmla="*/ 48 h 326"/>
                <a:gd name="T44" fmla="*/ 108 w 286"/>
                <a:gd name="T45" fmla="*/ 56 h 326"/>
                <a:gd name="T46" fmla="*/ 88 w 286"/>
                <a:gd name="T47" fmla="*/ 52 h 326"/>
                <a:gd name="T48" fmla="*/ 82 w 286"/>
                <a:gd name="T49" fmla="*/ 70 h 326"/>
                <a:gd name="T50" fmla="*/ 72 w 286"/>
                <a:gd name="T51" fmla="*/ 72 h 326"/>
                <a:gd name="T52" fmla="*/ 46 w 286"/>
                <a:gd name="T53" fmla="*/ 60 h 326"/>
                <a:gd name="T54" fmla="*/ 44 w 286"/>
                <a:gd name="T55" fmla="*/ 72 h 326"/>
                <a:gd name="T56" fmla="*/ 38 w 286"/>
                <a:gd name="T57" fmla="*/ 80 h 326"/>
                <a:gd name="T58" fmla="*/ 36 w 286"/>
                <a:gd name="T59" fmla="*/ 102 h 326"/>
                <a:gd name="T60" fmla="*/ 36 w 286"/>
                <a:gd name="T61" fmla="*/ 116 h 326"/>
                <a:gd name="T62" fmla="*/ 2 w 286"/>
                <a:gd name="T63" fmla="*/ 138 h 326"/>
                <a:gd name="T64" fmla="*/ 4 w 286"/>
                <a:gd name="T65" fmla="*/ 164 h 326"/>
                <a:gd name="T66" fmla="*/ 8 w 286"/>
                <a:gd name="T67" fmla="*/ 192 h 326"/>
                <a:gd name="T68" fmla="*/ 0 w 286"/>
                <a:gd name="T69" fmla="*/ 206 h 326"/>
                <a:gd name="T70" fmla="*/ 14 w 286"/>
                <a:gd name="T71" fmla="*/ 224 h 326"/>
                <a:gd name="T72" fmla="*/ 32 w 286"/>
                <a:gd name="T73" fmla="*/ 248 h 326"/>
                <a:gd name="T74" fmla="*/ 66 w 286"/>
                <a:gd name="T75" fmla="*/ 258 h 326"/>
                <a:gd name="T76" fmla="*/ 48 w 286"/>
                <a:gd name="T77" fmla="*/ 298 h 326"/>
                <a:gd name="T78" fmla="*/ 64 w 286"/>
                <a:gd name="T79" fmla="*/ 320 h 326"/>
                <a:gd name="T80" fmla="*/ 78 w 286"/>
                <a:gd name="T81" fmla="*/ 312 h 326"/>
                <a:gd name="T82" fmla="*/ 120 w 286"/>
                <a:gd name="T83" fmla="*/ 324 h 326"/>
                <a:gd name="T84" fmla="*/ 136 w 286"/>
                <a:gd name="T85" fmla="*/ 320 h 326"/>
                <a:gd name="T86" fmla="*/ 166 w 286"/>
                <a:gd name="T87" fmla="*/ 322 h 326"/>
                <a:gd name="T88" fmla="*/ 192 w 286"/>
                <a:gd name="T89" fmla="*/ 312 h 326"/>
                <a:gd name="T90" fmla="*/ 220 w 286"/>
                <a:gd name="T91" fmla="*/ 318 h 326"/>
                <a:gd name="T92" fmla="*/ 222 w 286"/>
                <a:gd name="T93" fmla="*/ 302 h 326"/>
                <a:gd name="T94" fmla="*/ 252 w 286"/>
                <a:gd name="T95" fmla="*/ 272 h 326"/>
                <a:gd name="T96" fmla="*/ 232 w 286"/>
                <a:gd name="T97" fmla="*/ 254 h 326"/>
                <a:gd name="T98" fmla="*/ 210 w 286"/>
                <a:gd name="T99" fmla="*/ 236 h 326"/>
                <a:gd name="T100" fmla="*/ 204 w 286"/>
                <a:gd name="T101" fmla="*/ 218 h 326"/>
                <a:gd name="T102" fmla="*/ 232 w 286"/>
                <a:gd name="T103" fmla="*/ 186 h 326"/>
                <a:gd name="T104" fmla="*/ 264 w 286"/>
                <a:gd name="T105" fmla="*/ 172 h 326"/>
                <a:gd name="T106" fmla="*/ 286 w 286"/>
                <a:gd name="T107" fmla="*/ 154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86" h="326">
                  <a:moveTo>
                    <a:pt x="272" y="138"/>
                  </a:moveTo>
                  <a:lnTo>
                    <a:pt x="274" y="124"/>
                  </a:lnTo>
                  <a:lnTo>
                    <a:pt x="268" y="110"/>
                  </a:lnTo>
                  <a:lnTo>
                    <a:pt x="256" y="94"/>
                  </a:lnTo>
                  <a:lnTo>
                    <a:pt x="264" y="80"/>
                  </a:lnTo>
                  <a:lnTo>
                    <a:pt x="260" y="62"/>
                  </a:lnTo>
                  <a:lnTo>
                    <a:pt x="248" y="62"/>
                  </a:lnTo>
                  <a:lnTo>
                    <a:pt x="242" y="50"/>
                  </a:lnTo>
                  <a:lnTo>
                    <a:pt x="236" y="46"/>
                  </a:lnTo>
                  <a:lnTo>
                    <a:pt x="224" y="42"/>
                  </a:lnTo>
                  <a:lnTo>
                    <a:pt x="216" y="34"/>
                  </a:lnTo>
                  <a:lnTo>
                    <a:pt x="202" y="32"/>
                  </a:lnTo>
                  <a:lnTo>
                    <a:pt x="192" y="42"/>
                  </a:lnTo>
                  <a:lnTo>
                    <a:pt x="172" y="46"/>
                  </a:lnTo>
                  <a:lnTo>
                    <a:pt x="166" y="52"/>
                  </a:lnTo>
                  <a:lnTo>
                    <a:pt x="156" y="50"/>
                  </a:lnTo>
                  <a:lnTo>
                    <a:pt x="150" y="54"/>
                  </a:lnTo>
                  <a:lnTo>
                    <a:pt x="148" y="50"/>
                  </a:lnTo>
                  <a:lnTo>
                    <a:pt x="152" y="44"/>
                  </a:lnTo>
                  <a:lnTo>
                    <a:pt x="156" y="40"/>
                  </a:lnTo>
                  <a:lnTo>
                    <a:pt x="156" y="36"/>
                  </a:lnTo>
                  <a:lnTo>
                    <a:pt x="152" y="36"/>
                  </a:lnTo>
                  <a:lnTo>
                    <a:pt x="138" y="34"/>
                  </a:lnTo>
                  <a:lnTo>
                    <a:pt x="134" y="32"/>
                  </a:lnTo>
                  <a:lnTo>
                    <a:pt x="124" y="32"/>
                  </a:lnTo>
                  <a:lnTo>
                    <a:pt x="124" y="28"/>
                  </a:lnTo>
                  <a:lnTo>
                    <a:pt x="124" y="22"/>
                  </a:lnTo>
                  <a:lnTo>
                    <a:pt x="122" y="16"/>
                  </a:lnTo>
                  <a:lnTo>
                    <a:pt x="116" y="12"/>
                  </a:lnTo>
                  <a:lnTo>
                    <a:pt x="106" y="16"/>
                  </a:lnTo>
                  <a:lnTo>
                    <a:pt x="88" y="12"/>
                  </a:lnTo>
                  <a:lnTo>
                    <a:pt x="82" y="12"/>
                  </a:lnTo>
                  <a:lnTo>
                    <a:pt x="84" y="0"/>
                  </a:lnTo>
                  <a:lnTo>
                    <a:pt x="78" y="8"/>
                  </a:lnTo>
                  <a:lnTo>
                    <a:pt x="78" y="24"/>
                  </a:lnTo>
                  <a:lnTo>
                    <a:pt x="82" y="26"/>
                  </a:lnTo>
                  <a:lnTo>
                    <a:pt x="80" y="18"/>
                  </a:lnTo>
                  <a:lnTo>
                    <a:pt x="88" y="18"/>
                  </a:lnTo>
                  <a:lnTo>
                    <a:pt x="90" y="18"/>
                  </a:lnTo>
                  <a:lnTo>
                    <a:pt x="96" y="28"/>
                  </a:lnTo>
                  <a:lnTo>
                    <a:pt x="88" y="32"/>
                  </a:lnTo>
                  <a:lnTo>
                    <a:pt x="88" y="38"/>
                  </a:lnTo>
                  <a:lnTo>
                    <a:pt x="94" y="40"/>
                  </a:lnTo>
                  <a:lnTo>
                    <a:pt x="98" y="48"/>
                  </a:lnTo>
                  <a:lnTo>
                    <a:pt x="108" y="52"/>
                  </a:lnTo>
                  <a:lnTo>
                    <a:pt x="108" y="56"/>
                  </a:lnTo>
                  <a:lnTo>
                    <a:pt x="100" y="54"/>
                  </a:lnTo>
                  <a:lnTo>
                    <a:pt x="88" y="52"/>
                  </a:lnTo>
                  <a:lnTo>
                    <a:pt x="82" y="56"/>
                  </a:lnTo>
                  <a:lnTo>
                    <a:pt x="82" y="70"/>
                  </a:lnTo>
                  <a:lnTo>
                    <a:pt x="74" y="68"/>
                  </a:lnTo>
                  <a:lnTo>
                    <a:pt x="72" y="72"/>
                  </a:lnTo>
                  <a:lnTo>
                    <a:pt x="70" y="60"/>
                  </a:lnTo>
                  <a:lnTo>
                    <a:pt x="46" y="60"/>
                  </a:lnTo>
                  <a:lnTo>
                    <a:pt x="38" y="70"/>
                  </a:lnTo>
                  <a:lnTo>
                    <a:pt x="44" y="72"/>
                  </a:lnTo>
                  <a:lnTo>
                    <a:pt x="42" y="78"/>
                  </a:lnTo>
                  <a:lnTo>
                    <a:pt x="38" y="80"/>
                  </a:lnTo>
                  <a:lnTo>
                    <a:pt x="42" y="88"/>
                  </a:lnTo>
                  <a:lnTo>
                    <a:pt x="36" y="102"/>
                  </a:lnTo>
                  <a:lnTo>
                    <a:pt x="30" y="108"/>
                  </a:lnTo>
                  <a:lnTo>
                    <a:pt x="36" y="116"/>
                  </a:lnTo>
                  <a:lnTo>
                    <a:pt x="20" y="138"/>
                  </a:lnTo>
                  <a:lnTo>
                    <a:pt x="2" y="138"/>
                  </a:lnTo>
                  <a:lnTo>
                    <a:pt x="10" y="156"/>
                  </a:lnTo>
                  <a:lnTo>
                    <a:pt x="4" y="164"/>
                  </a:lnTo>
                  <a:lnTo>
                    <a:pt x="0" y="184"/>
                  </a:lnTo>
                  <a:lnTo>
                    <a:pt x="8" y="192"/>
                  </a:lnTo>
                  <a:lnTo>
                    <a:pt x="10" y="200"/>
                  </a:lnTo>
                  <a:lnTo>
                    <a:pt x="0" y="206"/>
                  </a:lnTo>
                  <a:lnTo>
                    <a:pt x="8" y="220"/>
                  </a:lnTo>
                  <a:lnTo>
                    <a:pt x="14" y="224"/>
                  </a:lnTo>
                  <a:lnTo>
                    <a:pt x="10" y="236"/>
                  </a:lnTo>
                  <a:lnTo>
                    <a:pt x="32" y="248"/>
                  </a:lnTo>
                  <a:lnTo>
                    <a:pt x="44" y="248"/>
                  </a:lnTo>
                  <a:lnTo>
                    <a:pt x="66" y="258"/>
                  </a:lnTo>
                  <a:lnTo>
                    <a:pt x="52" y="280"/>
                  </a:lnTo>
                  <a:lnTo>
                    <a:pt x="48" y="298"/>
                  </a:lnTo>
                  <a:lnTo>
                    <a:pt x="48" y="314"/>
                  </a:lnTo>
                  <a:lnTo>
                    <a:pt x="64" y="320"/>
                  </a:lnTo>
                  <a:lnTo>
                    <a:pt x="68" y="314"/>
                  </a:lnTo>
                  <a:lnTo>
                    <a:pt x="78" y="312"/>
                  </a:lnTo>
                  <a:lnTo>
                    <a:pt x="102" y="310"/>
                  </a:lnTo>
                  <a:lnTo>
                    <a:pt x="120" y="324"/>
                  </a:lnTo>
                  <a:lnTo>
                    <a:pt x="132" y="326"/>
                  </a:lnTo>
                  <a:lnTo>
                    <a:pt x="136" y="320"/>
                  </a:lnTo>
                  <a:lnTo>
                    <a:pt x="154" y="320"/>
                  </a:lnTo>
                  <a:lnTo>
                    <a:pt x="166" y="322"/>
                  </a:lnTo>
                  <a:lnTo>
                    <a:pt x="188" y="316"/>
                  </a:lnTo>
                  <a:lnTo>
                    <a:pt x="192" y="312"/>
                  </a:lnTo>
                  <a:lnTo>
                    <a:pt x="210" y="312"/>
                  </a:lnTo>
                  <a:lnTo>
                    <a:pt x="220" y="318"/>
                  </a:lnTo>
                  <a:lnTo>
                    <a:pt x="220" y="308"/>
                  </a:lnTo>
                  <a:lnTo>
                    <a:pt x="222" y="302"/>
                  </a:lnTo>
                  <a:lnTo>
                    <a:pt x="212" y="290"/>
                  </a:lnTo>
                  <a:lnTo>
                    <a:pt x="252" y="272"/>
                  </a:lnTo>
                  <a:lnTo>
                    <a:pt x="246" y="260"/>
                  </a:lnTo>
                  <a:lnTo>
                    <a:pt x="232" y="254"/>
                  </a:lnTo>
                  <a:lnTo>
                    <a:pt x="218" y="242"/>
                  </a:lnTo>
                  <a:lnTo>
                    <a:pt x="210" y="236"/>
                  </a:lnTo>
                  <a:lnTo>
                    <a:pt x="202" y="224"/>
                  </a:lnTo>
                  <a:lnTo>
                    <a:pt x="204" y="218"/>
                  </a:lnTo>
                  <a:lnTo>
                    <a:pt x="196" y="204"/>
                  </a:lnTo>
                  <a:lnTo>
                    <a:pt x="232" y="186"/>
                  </a:lnTo>
                  <a:lnTo>
                    <a:pt x="258" y="180"/>
                  </a:lnTo>
                  <a:lnTo>
                    <a:pt x="264" y="172"/>
                  </a:lnTo>
                  <a:lnTo>
                    <a:pt x="278" y="176"/>
                  </a:lnTo>
                  <a:lnTo>
                    <a:pt x="286" y="154"/>
                  </a:lnTo>
                  <a:lnTo>
                    <a:pt x="272" y="1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57" name="Freeform 883"/>
            <p:cNvSpPr>
              <a:spLocks/>
            </p:cNvSpPr>
            <p:nvPr/>
          </p:nvSpPr>
          <p:spPr bwMode="auto">
            <a:xfrm>
              <a:off x="5614703" y="1282641"/>
              <a:ext cx="80439" cy="147473"/>
            </a:xfrm>
            <a:custGeom>
              <a:avLst/>
              <a:gdLst>
                <a:gd name="T0" fmla="*/ 82 w 120"/>
                <a:gd name="T1" fmla="*/ 170 h 220"/>
                <a:gd name="T2" fmla="*/ 76 w 120"/>
                <a:gd name="T3" fmla="*/ 156 h 220"/>
                <a:gd name="T4" fmla="*/ 86 w 120"/>
                <a:gd name="T5" fmla="*/ 132 h 220"/>
                <a:gd name="T6" fmla="*/ 74 w 120"/>
                <a:gd name="T7" fmla="*/ 106 h 220"/>
                <a:gd name="T8" fmla="*/ 94 w 120"/>
                <a:gd name="T9" fmla="*/ 94 h 220"/>
                <a:gd name="T10" fmla="*/ 92 w 120"/>
                <a:gd name="T11" fmla="*/ 80 h 220"/>
                <a:gd name="T12" fmla="*/ 100 w 120"/>
                <a:gd name="T13" fmla="*/ 48 h 220"/>
                <a:gd name="T14" fmla="*/ 120 w 120"/>
                <a:gd name="T15" fmla="*/ 26 h 220"/>
                <a:gd name="T16" fmla="*/ 114 w 120"/>
                <a:gd name="T17" fmla="*/ 16 h 220"/>
                <a:gd name="T18" fmla="*/ 110 w 120"/>
                <a:gd name="T19" fmla="*/ 8 h 220"/>
                <a:gd name="T20" fmla="*/ 92 w 120"/>
                <a:gd name="T21" fmla="*/ 6 h 220"/>
                <a:gd name="T22" fmla="*/ 82 w 120"/>
                <a:gd name="T23" fmla="*/ 10 h 220"/>
                <a:gd name="T24" fmla="*/ 56 w 120"/>
                <a:gd name="T25" fmla="*/ 12 h 220"/>
                <a:gd name="T26" fmla="*/ 56 w 120"/>
                <a:gd name="T27" fmla="*/ 2 h 220"/>
                <a:gd name="T28" fmla="*/ 46 w 120"/>
                <a:gd name="T29" fmla="*/ 0 h 220"/>
                <a:gd name="T30" fmla="*/ 34 w 120"/>
                <a:gd name="T31" fmla="*/ 8 h 220"/>
                <a:gd name="T32" fmla="*/ 34 w 120"/>
                <a:gd name="T33" fmla="*/ 30 h 220"/>
                <a:gd name="T34" fmla="*/ 38 w 120"/>
                <a:gd name="T35" fmla="*/ 46 h 220"/>
                <a:gd name="T36" fmla="*/ 34 w 120"/>
                <a:gd name="T37" fmla="*/ 64 h 220"/>
                <a:gd name="T38" fmla="*/ 26 w 120"/>
                <a:gd name="T39" fmla="*/ 78 h 220"/>
                <a:gd name="T40" fmla="*/ 22 w 120"/>
                <a:gd name="T41" fmla="*/ 94 h 220"/>
                <a:gd name="T42" fmla="*/ 8 w 120"/>
                <a:gd name="T43" fmla="*/ 120 h 220"/>
                <a:gd name="T44" fmla="*/ 6 w 120"/>
                <a:gd name="T45" fmla="*/ 130 h 220"/>
                <a:gd name="T46" fmla="*/ 2 w 120"/>
                <a:gd name="T47" fmla="*/ 136 h 220"/>
                <a:gd name="T48" fmla="*/ 0 w 120"/>
                <a:gd name="T49" fmla="*/ 146 h 220"/>
                <a:gd name="T50" fmla="*/ 6 w 120"/>
                <a:gd name="T51" fmla="*/ 146 h 220"/>
                <a:gd name="T52" fmla="*/ 14 w 120"/>
                <a:gd name="T53" fmla="*/ 136 h 220"/>
                <a:gd name="T54" fmla="*/ 20 w 120"/>
                <a:gd name="T55" fmla="*/ 132 h 220"/>
                <a:gd name="T56" fmla="*/ 18 w 120"/>
                <a:gd name="T57" fmla="*/ 142 h 220"/>
                <a:gd name="T58" fmla="*/ 10 w 120"/>
                <a:gd name="T59" fmla="*/ 150 h 220"/>
                <a:gd name="T60" fmla="*/ 10 w 120"/>
                <a:gd name="T61" fmla="*/ 158 h 220"/>
                <a:gd name="T62" fmla="*/ 14 w 120"/>
                <a:gd name="T63" fmla="*/ 156 h 220"/>
                <a:gd name="T64" fmla="*/ 24 w 120"/>
                <a:gd name="T65" fmla="*/ 154 h 220"/>
                <a:gd name="T66" fmla="*/ 24 w 120"/>
                <a:gd name="T67" fmla="*/ 156 h 220"/>
                <a:gd name="T68" fmla="*/ 22 w 120"/>
                <a:gd name="T69" fmla="*/ 162 h 220"/>
                <a:gd name="T70" fmla="*/ 20 w 120"/>
                <a:gd name="T71" fmla="*/ 182 h 220"/>
                <a:gd name="T72" fmla="*/ 20 w 120"/>
                <a:gd name="T73" fmla="*/ 204 h 220"/>
                <a:gd name="T74" fmla="*/ 14 w 120"/>
                <a:gd name="T75" fmla="*/ 218 h 220"/>
                <a:gd name="T76" fmla="*/ 14 w 120"/>
                <a:gd name="T77" fmla="*/ 220 h 220"/>
                <a:gd name="T78" fmla="*/ 18 w 120"/>
                <a:gd name="T79" fmla="*/ 216 h 220"/>
                <a:gd name="T80" fmla="*/ 24 w 120"/>
                <a:gd name="T81" fmla="*/ 212 h 220"/>
                <a:gd name="T82" fmla="*/ 34 w 120"/>
                <a:gd name="T83" fmla="*/ 214 h 220"/>
                <a:gd name="T84" fmla="*/ 42 w 120"/>
                <a:gd name="T85" fmla="*/ 214 h 220"/>
                <a:gd name="T86" fmla="*/ 48 w 120"/>
                <a:gd name="T87" fmla="*/ 218 h 220"/>
                <a:gd name="T88" fmla="*/ 50 w 120"/>
                <a:gd name="T89" fmla="*/ 218 h 220"/>
                <a:gd name="T90" fmla="*/ 68 w 120"/>
                <a:gd name="T91" fmla="*/ 210 h 220"/>
                <a:gd name="T92" fmla="*/ 66 w 120"/>
                <a:gd name="T93" fmla="*/ 192 h 220"/>
                <a:gd name="T94" fmla="*/ 82 w 120"/>
                <a:gd name="T95" fmla="*/ 17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0" h="220">
                  <a:moveTo>
                    <a:pt x="82" y="170"/>
                  </a:moveTo>
                  <a:lnTo>
                    <a:pt x="76" y="156"/>
                  </a:lnTo>
                  <a:lnTo>
                    <a:pt x="86" y="132"/>
                  </a:lnTo>
                  <a:lnTo>
                    <a:pt x="74" y="106"/>
                  </a:lnTo>
                  <a:lnTo>
                    <a:pt x="94" y="94"/>
                  </a:lnTo>
                  <a:lnTo>
                    <a:pt x="92" y="80"/>
                  </a:lnTo>
                  <a:lnTo>
                    <a:pt x="100" y="48"/>
                  </a:lnTo>
                  <a:lnTo>
                    <a:pt x="120" y="26"/>
                  </a:lnTo>
                  <a:lnTo>
                    <a:pt x="114" y="16"/>
                  </a:lnTo>
                  <a:lnTo>
                    <a:pt x="110" y="8"/>
                  </a:lnTo>
                  <a:lnTo>
                    <a:pt x="92" y="6"/>
                  </a:lnTo>
                  <a:lnTo>
                    <a:pt x="82" y="10"/>
                  </a:lnTo>
                  <a:lnTo>
                    <a:pt x="56" y="12"/>
                  </a:lnTo>
                  <a:lnTo>
                    <a:pt x="56" y="2"/>
                  </a:lnTo>
                  <a:lnTo>
                    <a:pt x="46" y="0"/>
                  </a:lnTo>
                  <a:lnTo>
                    <a:pt x="34" y="8"/>
                  </a:lnTo>
                  <a:lnTo>
                    <a:pt x="34" y="30"/>
                  </a:lnTo>
                  <a:lnTo>
                    <a:pt x="38" y="46"/>
                  </a:lnTo>
                  <a:lnTo>
                    <a:pt x="34" y="64"/>
                  </a:lnTo>
                  <a:lnTo>
                    <a:pt x="26" y="78"/>
                  </a:lnTo>
                  <a:lnTo>
                    <a:pt x="22" y="94"/>
                  </a:lnTo>
                  <a:lnTo>
                    <a:pt x="8" y="120"/>
                  </a:lnTo>
                  <a:lnTo>
                    <a:pt x="6" y="130"/>
                  </a:lnTo>
                  <a:lnTo>
                    <a:pt x="2" y="136"/>
                  </a:lnTo>
                  <a:lnTo>
                    <a:pt x="0" y="146"/>
                  </a:lnTo>
                  <a:lnTo>
                    <a:pt x="6" y="146"/>
                  </a:lnTo>
                  <a:lnTo>
                    <a:pt x="14" y="136"/>
                  </a:lnTo>
                  <a:lnTo>
                    <a:pt x="20" y="132"/>
                  </a:lnTo>
                  <a:lnTo>
                    <a:pt x="18" y="142"/>
                  </a:lnTo>
                  <a:lnTo>
                    <a:pt x="10" y="150"/>
                  </a:lnTo>
                  <a:lnTo>
                    <a:pt x="10" y="158"/>
                  </a:lnTo>
                  <a:lnTo>
                    <a:pt x="14" y="156"/>
                  </a:lnTo>
                  <a:lnTo>
                    <a:pt x="24" y="154"/>
                  </a:lnTo>
                  <a:lnTo>
                    <a:pt x="24" y="156"/>
                  </a:lnTo>
                  <a:lnTo>
                    <a:pt x="22" y="162"/>
                  </a:lnTo>
                  <a:lnTo>
                    <a:pt x="20" y="182"/>
                  </a:lnTo>
                  <a:lnTo>
                    <a:pt x="20" y="204"/>
                  </a:lnTo>
                  <a:lnTo>
                    <a:pt x="14" y="218"/>
                  </a:lnTo>
                  <a:lnTo>
                    <a:pt x="14" y="220"/>
                  </a:lnTo>
                  <a:lnTo>
                    <a:pt x="18" y="216"/>
                  </a:lnTo>
                  <a:lnTo>
                    <a:pt x="24" y="212"/>
                  </a:lnTo>
                  <a:lnTo>
                    <a:pt x="34" y="214"/>
                  </a:lnTo>
                  <a:lnTo>
                    <a:pt x="42" y="214"/>
                  </a:lnTo>
                  <a:lnTo>
                    <a:pt x="48" y="218"/>
                  </a:lnTo>
                  <a:lnTo>
                    <a:pt x="50" y="218"/>
                  </a:lnTo>
                  <a:lnTo>
                    <a:pt x="68" y="210"/>
                  </a:lnTo>
                  <a:lnTo>
                    <a:pt x="66" y="192"/>
                  </a:lnTo>
                  <a:lnTo>
                    <a:pt x="82" y="17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58" name="Freeform 884"/>
            <p:cNvSpPr>
              <a:spLocks/>
            </p:cNvSpPr>
            <p:nvPr/>
          </p:nvSpPr>
          <p:spPr bwMode="auto">
            <a:xfrm>
              <a:off x="5910988" y="1019872"/>
              <a:ext cx="81781" cy="53626"/>
            </a:xfrm>
            <a:custGeom>
              <a:avLst/>
              <a:gdLst>
                <a:gd name="T0" fmla="*/ 16 w 122"/>
                <a:gd name="T1" fmla="*/ 30 h 80"/>
                <a:gd name="T2" fmla="*/ 28 w 122"/>
                <a:gd name="T3" fmla="*/ 40 h 80"/>
                <a:gd name="T4" fmla="*/ 48 w 122"/>
                <a:gd name="T5" fmla="*/ 50 h 80"/>
                <a:gd name="T6" fmla="*/ 56 w 122"/>
                <a:gd name="T7" fmla="*/ 64 h 80"/>
                <a:gd name="T8" fmla="*/ 66 w 122"/>
                <a:gd name="T9" fmla="*/ 64 h 80"/>
                <a:gd name="T10" fmla="*/ 70 w 122"/>
                <a:gd name="T11" fmla="*/ 52 h 80"/>
                <a:gd name="T12" fmla="*/ 72 w 122"/>
                <a:gd name="T13" fmla="*/ 66 h 80"/>
                <a:gd name="T14" fmla="*/ 96 w 122"/>
                <a:gd name="T15" fmla="*/ 80 h 80"/>
                <a:gd name="T16" fmla="*/ 106 w 122"/>
                <a:gd name="T17" fmla="*/ 80 h 80"/>
                <a:gd name="T18" fmla="*/ 104 w 122"/>
                <a:gd name="T19" fmla="*/ 64 h 80"/>
                <a:gd name="T20" fmla="*/ 112 w 122"/>
                <a:gd name="T21" fmla="*/ 52 h 80"/>
                <a:gd name="T22" fmla="*/ 122 w 122"/>
                <a:gd name="T23" fmla="*/ 46 h 80"/>
                <a:gd name="T24" fmla="*/ 120 w 122"/>
                <a:gd name="T25" fmla="*/ 38 h 80"/>
                <a:gd name="T26" fmla="*/ 112 w 122"/>
                <a:gd name="T27" fmla="*/ 30 h 80"/>
                <a:gd name="T28" fmla="*/ 104 w 122"/>
                <a:gd name="T29" fmla="*/ 26 h 80"/>
                <a:gd name="T30" fmla="*/ 102 w 122"/>
                <a:gd name="T31" fmla="*/ 22 h 80"/>
                <a:gd name="T32" fmla="*/ 108 w 122"/>
                <a:gd name="T33" fmla="*/ 12 h 80"/>
                <a:gd name="T34" fmla="*/ 82 w 122"/>
                <a:gd name="T35" fmla="*/ 6 h 80"/>
                <a:gd name="T36" fmla="*/ 80 w 122"/>
                <a:gd name="T37" fmla="*/ 2 h 80"/>
                <a:gd name="T38" fmla="*/ 66 w 122"/>
                <a:gd name="T39" fmla="*/ 0 h 80"/>
                <a:gd name="T40" fmla="*/ 58 w 122"/>
                <a:gd name="T41" fmla="*/ 12 h 80"/>
                <a:gd name="T42" fmla="*/ 40 w 122"/>
                <a:gd name="T43" fmla="*/ 12 h 80"/>
                <a:gd name="T44" fmla="*/ 24 w 122"/>
                <a:gd name="T45" fmla="*/ 2 h 80"/>
                <a:gd name="T46" fmla="*/ 0 w 122"/>
                <a:gd name="T47" fmla="*/ 14 h 80"/>
                <a:gd name="T48" fmla="*/ 4 w 122"/>
                <a:gd name="T49" fmla="*/ 28 h 80"/>
                <a:gd name="T50" fmla="*/ 16 w 122"/>
                <a:gd name="T51" fmla="*/ 3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2" h="80">
                  <a:moveTo>
                    <a:pt x="16" y="30"/>
                  </a:moveTo>
                  <a:lnTo>
                    <a:pt x="28" y="40"/>
                  </a:lnTo>
                  <a:lnTo>
                    <a:pt x="48" y="50"/>
                  </a:lnTo>
                  <a:lnTo>
                    <a:pt x="56" y="64"/>
                  </a:lnTo>
                  <a:lnTo>
                    <a:pt x="66" y="64"/>
                  </a:lnTo>
                  <a:lnTo>
                    <a:pt x="70" y="52"/>
                  </a:lnTo>
                  <a:lnTo>
                    <a:pt x="72" y="66"/>
                  </a:lnTo>
                  <a:lnTo>
                    <a:pt x="96" y="80"/>
                  </a:lnTo>
                  <a:lnTo>
                    <a:pt x="106" y="80"/>
                  </a:lnTo>
                  <a:lnTo>
                    <a:pt x="104" y="64"/>
                  </a:lnTo>
                  <a:lnTo>
                    <a:pt x="112" y="52"/>
                  </a:lnTo>
                  <a:lnTo>
                    <a:pt x="122" y="46"/>
                  </a:lnTo>
                  <a:lnTo>
                    <a:pt x="120" y="38"/>
                  </a:lnTo>
                  <a:lnTo>
                    <a:pt x="112" y="30"/>
                  </a:lnTo>
                  <a:lnTo>
                    <a:pt x="104" y="26"/>
                  </a:lnTo>
                  <a:lnTo>
                    <a:pt x="102" y="22"/>
                  </a:lnTo>
                  <a:lnTo>
                    <a:pt x="108" y="12"/>
                  </a:lnTo>
                  <a:lnTo>
                    <a:pt x="82" y="6"/>
                  </a:lnTo>
                  <a:lnTo>
                    <a:pt x="80" y="2"/>
                  </a:lnTo>
                  <a:lnTo>
                    <a:pt x="66" y="0"/>
                  </a:lnTo>
                  <a:lnTo>
                    <a:pt x="58" y="12"/>
                  </a:lnTo>
                  <a:lnTo>
                    <a:pt x="40" y="12"/>
                  </a:lnTo>
                  <a:lnTo>
                    <a:pt x="24" y="2"/>
                  </a:lnTo>
                  <a:lnTo>
                    <a:pt x="0" y="14"/>
                  </a:lnTo>
                  <a:lnTo>
                    <a:pt x="4" y="28"/>
                  </a:lnTo>
                  <a:lnTo>
                    <a:pt x="16" y="3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59" name="Freeform 885"/>
            <p:cNvSpPr>
              <a:spLocks/>
            </p:cNvSpPr>
            <p:nvPr/>
          </p:nvSpPr>
          <p:spPr bwMode="auto">
            <a:xfrm>
              <a:off x="5876132" y="1265212"/>
              <a:ext cx="9385" cy="8044"/>
            </a:xfrm>
            <a:custGeom>
              <a:avLst/>
              <a:gdLst>
                <a:gd name="T0" fmla="*/ 12 w 14"/>
                <a:gd name="T1" fmla="*/ 12 h 12"/>
                <a:gd name="T2" fmla="*/ 14 w 14"/>
                <a:gd name="T3" fmla="*/ 4 h 12"/>
                <a:gd name="T4" fmla="*/ 8 w 14"/>
                <a:gd name="T5" fmla="*/ 0 h 12"/>
                <a:gd name="T6" fmla="*/ 0 w 14"/>
                <a:gd name="T7" fmla="*/ 2 h 12"/>
                <a:gd name="T8" fmla="*/ 0 w 14"/>
                <a:gd name="T9" fmla="*/ 10 h 12"/>
                <a:gd name="T10" fmla="*/ 12 w 14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12" y="12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0" y="2"/>
                  </a:lnTo>
                  <a:lnTo>
                    <a:pt x="0" y="10"/>
                  </a:lnTo>
                  <a:lnTo>
                    <a:pt x="1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60" name="Freeform 886"/>
            <p:cNvSpPr>
              <a:spLocks/>
            </p:cNvSpPr>
            <p:nvPr/>
          </p:nvSpPr>
          <p:spPr bwMode="auto">
            <a:xfrm>
              <a:off x="6352067" y="889827"/>
              <a:ext cx="203781" cy="134066"/>
            </a:xfrm>
            <a:custGeom>
              <a:avLst/>
              <a:gdLst>
                <a:gd name="T0" fmla="*/ 114 w 304"/>
                <a:gd name="T1" fmla="*/ 20 h 200"/>
                <a:gd name="T2" fmla="*/ 110 w 304"/>
                <a:gd name="T3" fmla="*/ 26 h 200"/>
                <a:gd name="T4" fmla="*/ 100 w 304"/>
                <a:gd name="T5" fmla="*/ 44 h 200"/>
                <a:gd name="T6" fmla="*/ 78 w 304"/>
                <a:gd name="T7" fmla="*/ 54 h 200"/>
                <a:gd name="T8" fmla="*/ 72 w 304"/>
                <a:gd name="T9" fmla="*/ 68 h 200"/>
                <a:gd name="T10" fmla="*/ 72 w 304"/>
                <a:gd name="T11" fmla="*/ 78 h 200"/>
                <a:gd name="T12" fmla="*/ 54 w 304"/>
                <a:gd name="T13" fmla="*/ 82 h 200"/>
                <a:gd name="T14" fmla="*/ 44 w 304"/>
                <a:gd name="T15" fmla="*/ 92 h 200"/>
                <a:gd name="T16" fmla="*/ 28 w 304"/>
                <a:gd name="T17" fmla="*/ 88 h 200"/>
                <a:gd name="T18" fmla="*/ 16 w 304"/>
                <a:gd name="T19" fmla="*/ 94 h 200"/>
                <a:gd name="T20" fmla="*/ 0 w 304"/>
                <a:gd name="T21" fmla="*/ 88 h 200"/>
                <a:gd name="T22" fmla="*/ 0 w 304"/>
                <a:gd name="T23" fmla="*/ 102 h 200"/>
                <a:gd name="T24" fmla="*/ 18 w 304"/>
                <a:gd name="T25" fmla="*/ 114 h 200"/>
                <a:gd name="T26" fmla="*/ 18 w 304"/>
                <a:gd name="T27" fmla="*/ 140 h 200"/>
                <a:gd name="T28" fmla="*/ 8 w 304"/>
                <a:gd name="T29" fmla="*/ 162 h 200"/>
                <a:gd name="T30" fmla="*/ 22 w 304"/>
                <a:gd name="T31" fmla="*/ 170 h 200"/>
                <a:gd name="T32" fmla="*/ 24 w 304"/>
                <a:gd name="T33" fmla="*/ 190 h 200"/>
                <a:gd name="T34" fmla="*/ 38 w 304"/>
                <a:gd name="T35" fmla="*/ 186 h 200"/>
                <a:gd name="T36" fmla="*/ 42 w 304"/>
                <a:gd name="T37" fmla="*/ 178 h 200"/>
                <a:gd name="T38" fmla="*/ 80 w 304"/>
                <a:gd name="T39" fmla="*/ 172 h 200"/>
                <a:gd name="T40" fmla="*/ 102 w 304"/>
                <a:gd name="T41" fmla="*/ 182 h 200"/>
                <a:gd name="T42" fmla="*/ 124 w 304"/>
                <a:gd name="T43" fmla="*/ 180 h 200"/>
                <a:gd name="T44" fmla="*/ 148 w 304"/>
                <a:gd name="T45" fmla="*/ 186 h 200"/>
                <a:gd name="T46" fmla="*/ 162 w 304"/>
                <a:gd name="T47" fmla="*/ 196 h 200"/>
                <a:gd name="T48" fmla="*/ 168 w 304"/>
                <a:gd name="T49" fmla="*/ 192 h 200"/>
                <a:gd name="T50" fmla="*/ 182 w 304"/>
                <a:gd name="T51" fmla="*/ 194 h 200"/>
                <a:gd name="T52" fmla="*/ 194 w 304"/>
                <a:gd name="T53" fmla="*/ 190 h 200"/>
                <a:gd name="T54" fmla="*/ 208 w 304"/>
                <a:gd name="T55" fmla="*/ 192 h 200"/>
                <a:gd name="T56" fmla="*/ 224 w 304"/>
                <a:gd name="T57" fmla="*/ 192 h 200"/>
                <a:gd name="T58" fmla="*/ 238 w 304"/>
                <a:gd name="T59" fmla="*/ 200 h 200"/>
                <a:gd name="T60" fmla="*/ 242 w 304"/>
                <a:gd name="T61" fmla="*/ 192 h 200"/>
                <a:gd name="T62" fmla="*/ 254 w 304"/>
                <a:gd name="T63" fmla="*/ 172 h 200"/>
                <a:gd name="T64" fmla="*/ 278 w 304"/>
                <a:gd name="T65" fmla="*/ 162 h 200"/>
                <a:gd name="T66" fmla="*/ 272 w 304"/>
                <a:gd name="T67" fmla="*/ 142 h 200"/>
                <a:gd name="T68" fmla="*/ 262 w 304"/>
                <a:gd name="T69" fmla="*/ 130 h 200"/>
                <a:gd name="T70" fmla="*/ 268 w 304"/>
                <a:gd name="T71" fmla="*/ 122 h 200"/>
                <a:gd name="T72" fmla="*/ 276 w 304"/>
                <a:gd name="T73" fmla="*/ 128 h 200"/>
                <a:gd name="T74" fmla="*/ 294 w 304"/>
                <a:gd name="T75" fmla="*/ 128 h 200"/>
                <a:gd name="T76" fmla="*/ 304 w 304"/>
                <a:gd name="T77" fmla="*/ 114 h 200"/>
                <a:gd name="T78" fmla="*/ 276 w 304"/>
                <a:gd name="T79" fmla="*/ 100 h 200"/>
                <a:gd name="T80" fmla="*/ 276 w 304"/>
                <a:gd name="T81" fmla="*/ 88 h 200"/>
                <a:gd name="T82" fmla="*/ 254 w 304"/>
                <a:gd name="T83" fmla="*/ 74 h 200"/>
                <a:gd name="T84" fmla="*/ 250 w 304"/>
                <a:gd name="T85" fmla="*/ 62 h 200"/>
                <a:gd name="T86" fmla="*/ 242 w 304"/>
                <a:gd name="T87" fmla="*/ 54 h 200"/>
                <a:gd name="T88" fmla="*/ 240 w 304"/>
                <a:gd name="T89" fmla="*/ 24 h 200"/>
                <a:gd name="T90" fmla="*/ 206 w 304"/>
                <a:gd name="T91" fmla="*/ 16 h 200"/>
                <a:gd name="T92" fmla="*/ 194 w 304"/>
                <a:gd name="T93" fmla="*/ 18 h 200"/>
                <a:gd name="T94" fmla="*/ 186 w 304"/>
                <a:gd name="T95" fmla="*/ 10 h 200"/>
                <a:gd name="T96" fmla="*/ 150 w 304"/>
                <a:gd name="T97" fmla="*/ 0 h 200"/>
                <a:gd name="T98" fmla="*/ 128 w 304"/>
                <a:gd name="T99" fmla="*/ 18 h 200"/>
                <a:gd name="T100" fmla="*/ 114 w 304"/>
                <a:gd name="T101" fmla="*/ 2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04" h="200">
                  <a:moveTo>
                    <a:pt x="114" y="20"/>
                  </a:moveTo>
                  <a:lnTo>
                    <a:pt x="110" y="26"/>
                  </a:lnTo>
                  <a:lnTo>
                    <a:pt x="100" y="44"/>
                  </a:lnTo>
                  <a:lnTo>
                    <a:pt x="78" y="54"/>
                  </a:lnTo>
                  <a:lnTo>
                    <a:pt x="72" y="68"/>
                  </a:lnTo>
                  <a:lnTo>
                    <a:pt x="72" y="78"/>
                  </a:lnTo>
                  <a:lnTo>
                    <a:pt x="54" y="82"/>
                  </a:lnTo>
                  <a:lnTo>
                    <a:pt x="44" y="92"/>
                  </a:lnTo>
                  <a:lnTo>
                    <a:pt x="28" y="88"/>
                  </a:lnTo>
                  <a:lnTo>
                    <a:pt x="16" y="94"/>
                  </a:lnTo>
                  <a:lnTo>
                    <a:pt x="0" y="88"/>
                  </a:lnTo>
                  <a:lnTo>
                    <a:pt x="0" y="102"/>
                  </a:lnTo>
                  <a:lnTo>
                    <a:pt x="18" y="114"/>
                  </a:lnTo>
                  <a:lnTo>
                    <a:pt x="18" y="140"/>
                  </a:lnTo>
                  <a:lnTo>
                    <a:pt x="8" y="162"/>
                  </a:lnTo>
                  <a:lnTo>
                    <a:pt x="22" y="170"/>
                  </a:lnTo>
                  <a:lnTo>
                    <a:pt x="24" y="190"/>
                  </a:lnTo>
                  <a:lnTo>
                    <a:pt x="38" y="186"/>
                  </a:lnTo>
                  <a:lnTo>
                    <a:pt x="42" y="178"/>
                  </a:lnTo>
                  <a:lnTo>
                    <a:pt x="80" y="172"/>
                  </a:lnTo>
                  <a:lnTo>
                    <a:pt x="102" y="182"/>
                  </a:lnTo>
                  <a:lnTo>
                    <a:pt x="124" y="180"/>
                  </a:lnTo>
                  <a:lnTo>
                    <a:pt x="148" y="186"/>
                  </a:lnTo>
                  <a:lnTo>
                    <a:pt x="162" y="196"/>
                  </a:lnTo>
                  <a:lnTo>
                    <a:pt x="168" y="192"/>
                  </a:lnTo>
                  <a:lnTo>
                    <a:pt x="182" y="194"/>
                  </a:lnTo>
                  <a:lnTo>
                    <a:pt x="194" y="190"/>
                  </a:lnTo>
                  <a:lnTo>
                    <a:pt x="208" y="192"/>
                  </a:lnTo>
                  <a:lnTo>
                    <a:pt x="224" y="192"/>
                  </a:lnTo>
                  <a:lnTo>
                    <a:pt x="238" y="200"/>
                  </a:lnTo>
                  <a:lnTo>
                    <a:pt x="242" y="192"/>
                  </a:lnTo>
                  <a:lnTo>
                    <a:pt x="254" y="172"/>
                  </a:lnTo>
                  <a:lnTo>
                    <a:pt x="278" y="162"/>
                  </a:lnTo>
                  <a:lnTo>
                    <a:pt x="272" y="142"/>
                  </a:lnTo>
                  <a:lnTo>
                    <a:pt x="262" y="130"/>
                  </a:lnTo>
                  <a:lnTo>
                    <a:pt x="268" y="122"/>
                  </a:lnTo>
                  <a:lnTo>
                    <a:pt x="276" y="128"/>
                  </a:lnTo>
                  <a:lnTo>
                    <a:pt x="294" y="128"/>
                  </a:lnTo>
                  <a:lnTo>
                    <a:pt x="304" y="114"/>
                  </a:lnTo>
                  <a:lnTo>
                    <a:pt x="276" y="100"/>
                  </a:lnTo>
                  <a:lnTo>
                    <a:pt x="276" y="88"/>
                  </a:lnTo>
                  <a:lnTo>
                    <a:pt x="254" y="74"/>
                  </a:lnTo>
                  <a:lnTo>
                    <a:pt x="250" y="62"/>
                  </a:lnTo>
                  <a:lnTo>
                    <a:pt x="242" y="54"/>
                  </a:lnTo>
                  <a:lnTo>
                    <a:pt x="240" y="24"/>
                  </a:lnTo>
                  <a:lnTo>
                    <a:pt x="206" y="16"/>
                  </a:lnTo>
                  <a:lnTo>
                    <a:pt x="194" y="18"/>
                  </a:lnTo>
                  <a:lnTo>
                    <a:pt x="186" y="10"/>
                  </a:lnTo>
                  <a:lnTo>
                    <a:pt x="150" y="0"/>
                  </a:lnTo>
                  <a:lnTo>
                    <a:pt x="128" y="18"/>
                  </a:lnTo>
                  <a:lnTo>
                    <a:pt x="114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61" name="Freeform 887"/>
            <p:cNvSpPr>
              <a:spLocks/>
            </p:cNvSpPr>
            <p:nvPr/>
          </p:nvSpPr>
          <p:spPr bwMode="auto">
            <a:xfrm>
              <a:off x="6298440" y="881782"/>
              <a:ext cx="127363" cy="71055"/>
            </a:xfrm>
            <a:custGeom>
              <a:avLst/>
              <a:gdLst>
                <a:gd name="T0" fmla="*/ 52 w 190"/>
                <a:gd name="T1" fmla="*/ 62 h 106"/>
                <a:gd name="T2" fmla="*/ 58 w 190"/>
                <a:gd name="T3" fmla="*/ 70 h 106"/>
                <a:gd name="T4" fmla="*/ 58 w 190"/>
                <a:gd name="T5" fmla="*/ 84 h 106"/>
                <a:gd name="T6" fmla="*/ 80 w 190"/>
                <a:gd name="T7" fmla="*/ 100 h 106"/>
                <a:gd name="T8" fmla="*/ 96 w 190"/>
                <a:gd name="T9" fmla="*/ 106 h 106"/>
                <a:gd name="T10" fmla="*/ 108 w 190"/>
                <a:gd name="T11" fmla="*/ 100 h 106"/>
                <a:gd name="T12" fmla="*/ 124 w 190"/>
                <a:gd name="T13" fmla="*/ 104 h 106"/>
                <a:gd name="T14" fmla="*/ 134 w 190"/>
                <a:gd name="T15" fmla="*/ 94 h 106"/>
                <a:gd name="T16" fmla="*/ 152 w 190"/>
                <a:gd name="T17" fmla="*/ 90 h 106"/>
                <a:gd name="T18" fmla="*/ 152 w 190"/>
                <a:gd name="T19" fmla="*/ 80 h 106"/>
                <a:gd name="T20" fmla="*/ 158 w 190"/>
                <a:gd name="T21" fmla="*/ 66 h 106"/>
                <a:gd name="T22" fmla="*/ 180 w 190"/>
                <a:gd name="T23" fmla="*/ 56 h 106"/>
                <a:gd name="T24" fmla="*/ 190 w 190"/>
                <a:gd name="T25" fmla="*/ 38 h 106"/>
                <a:gd name="T26" fmla="*/ 176 w 190"/>
                <a:gd name="T27" fmla="*/ 38 h 106"/>
                <a:gd name="T28" fmla="*/ 146 w 190"/>
                <a:gd name="T29" fmla="*/ 16 h 106"/>
                <a:gd name="T30" fmla="*/ 134 w 190"/>
                <a:gd name="T31" fmla="*/ 14 h 106"/>
                <a:gd name="T32" fmla="*/ 118 w 190"/>
                <a:gd name="T33" fmla="*/ 8 h 106"/>
                <a:gd name="T34" fmla="*/ 102 w 190"/>
                <a:gd name="T35" fmla="*/ 16 h 106"/>
                <a:gd name="T36" fmla="*/ 82 w 190"/>
                <a:gd name="T37" fmla="*/ 6 h 106"/>
                <a:gd name="T38" fmla="*/ 54 w 190"/>
                <a:gd name="T39" fmla="*/ 6 h 106"/>
                <a:gd name="T40" fmla="*/ 30 w 190"/>
                <a:gd name="T41" fmla="*/ 0 h 106"/>
                <a:gd name="T42" fmla="*/ 12 w 190"/>
                <a:gd name="T43" fmla="*/ 10 h 106"/>
                <a:gd name="T44" fmla="*/ 8 w 190"/>
                <a:gd name="T45" fmla="*/ 14 h 106"/>
                <a:gd name="T46" fmla="*/ 0 w 190"/>
                <a:gd name="T47" fmla="*/ 20 h 106"/>
                <a:gd name="T48" fmla="*/ 6 w 190"/>
                <a:gd name="T49" fmla="*/ 36 h 106"/>
                <a:gd name="T50" fmla="*/ 12 w 190"/>
                <a:gd name="T51" fmla="*/ 50 h 106"/>
                <a:gd name="T52" fmla="*/ 18 w 190"/>
                <a:gd name="T53" fmla="*/ 56 h 106"/>
                <a:gd name="T54" fmla="*/ 24 w 190"/>
                <a:gd name="T55" fmla="*/ 60 h 106"/>
                <a:gd name="T56" fmla="*/ 52 w 190"/>
                <a:gd name="T57" fmla="*/ 6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0" h="106">
                  <a:moveTo>
                    <a:pt x="52" y="62"/>
                  </a:moveTo>
                  <a:lnTo>
                    <a:pt x="58" y="70"/>
                  </a:lnTo>
                  <a:lnTo>
                    <a:pt x="58" y="84"/>
                  </a:lnTo>
                  <a:lnTo>
                    <a:pt x="80" y="100"/>
                  </a:lnTo>
                  <a:lnTo>
                    <a:pt x="96" y="106"/>
                  </a:lnTo>
                  <a:lnTo>
                    <a:pt x="108" y="100"/>
                  </a:lnTo>
                  <a:lnTo>
                    <a:pt x="124" y="104"/>
                  </a:lnTo>
                  <a:lnTo>
                    <a:pt x="134" y="94"/>
                  </a:lnTo>
                  <a:lnTo>
                    <a:pt x="152" y="90"/>
                  </a:lnTo>
                  <a:lnTo>
                    <a:pt x="152" y="80"/>
                  </a:lnTo>
                  <a:lnTo>
                    <a:pt x="158" y="66"/>
                  </a:lnTo>
                  <a:lnTo>
                    <a:pt x="180" y="56"/>
                  </a:lnTo>
                  <a:lnTo>
                    <a:pt x="190" y="38"/>
                  </a:lnTo>
                  <a:lnTo>
                    <a:pt x="176" y="38"/>
                  </a:lnTo>
                  <a:lnTo>
                    <a:pt x="146" y="16"/>
                  </a:lnTo>
                  <a:lnTo>
                    <a:pt x="134" y="14"/>
                  </a:lnTo>
                  <a:lnTo>
                    <a:pt x="118" y="8"/>
                  </a:lnTo>
                  <a:lnTo>
                    <a:pt x="102" y="16"/>
                  </a:lnTo>
                  <a:lnTo>
                    <a:pt x="82" y="6"/>
                  </a:lnTo>
                  <a:lnTo>
                    <a:pt x="54" y="6"/>
                  </a:lnTo>
                  <a:lnTo>
                    <a:pt x="30" y="0"/>
                  </a:lnTo>
                  <a:lnTo>
                    <a:pt x="12" y="10"/>
                  </a:lnTo>
                  <a:lnTo>
                    <a:pt x="8" y="14"/>
                  </a:lnTo>
                  <a:lnTo>
                    <a:pt x="0" y="20"/>
                  </a:lnTo>
                  <a:lnTo>
                    <a:pt x="6" y="36"/>
                  </a:lnTo>
                  <a:lnTo>
                    <a:pt x="12" y="50"/>
                  </a:lnTo>
                  <a:lnTo>
                    <a:pt x="18" y="56"/>
                  </a:lnTo>
                  <a:lnTo>
                    <a:pt x="24" y="60"/>
                  </a:lnTo>
                  <a:lnTo>
                    <a:pt x="52" y="6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62" name="Freeform 888"/>
            <p:cNvSpPr>
              <a:spLocks/>
            </p:cNvSpPr>
            <p:nvPr/>
          </p:nvSpPr>
          <p:spPr bwMode="auto">
            <a:xfrm>
              <a:off x="6157670" y="928706"/>
              <a:ext cx="219868" cy="156856"/>
            </a:xfrm>
            <a:custGeom>
              <a:avLst/>
              <a:gdLst>
                <a:gd name="T0" fmla="*/ 12 w 328"/>
                <a:gd name="T1" fmla="*/ 92 h 234"/>
                <a:gd name="T2" fmla="*/ 16 w 328"/>
                <a:gd name="T3" fmla="*/ 120 h 234"/>
                <a:gd name="T4" fmla="*/ 22 w 328"/>
                <a:gd name="T5" fmla="*/ 158 h 234"/>
                <a:gd name="T6" fmla="*/ 42 w 328"/>
                <a:gd name="T7" fmla="*/ 162 h 234"/>
                <a:gd name="T8" fmla="*/ 86 w 328"/>
                <a:gd name="T9" fmla="*/ 190 h 234"/>
                <a:gd name="T10" fmla="*/ 118 w 328"/>
                <a:gd name="T11" fmla="*/ 184 h 234"/>
                <a:gd name="T12" fmla="*/ 144 w 328"/>
                <a:gd name="T13" fmla="*/ 198 h 234"/>
                <a:gd name="T14" fmla="*/ 158 w 328"/>
                <a:gd name="T15" fmla="*/ 220 h 234"/>
                <a:gd name="T16" fmla="*/ 186 w 328"/>
                <a:gd name="T17" fmla="*/ 218 h 234"/>
                <a:gd name="T18" fmla="*/ 216 w 328"/>
                <a:gd name="T19" fmla="*/ 222 h 234"/>
                <a:gd name="T20" fmla="*/ 258 w 328"/>
                <a:gd name="T21" fmla="*/ 222 h 234"/>
                <a:gd name="T22" fmla="*/ 284 w 328"/>
                <a:gd name="T23" fmla="*/ 234 h 234"/>
                <a:gd name="T24" fmla="*/ 284 w 328"/>
                <a:gd name="T25" fmla="*/ 214 h 234"/>
                <a:gd name="T26" fmla="*/ 324 w 328"/>
                <a:gd name="T27" fmla="*/ 182 h 234"/>
                <a:gd name="T28" fmla="*/ 314 w 328"/>
                <a:gd name="T29" fmla="*/ 142 h 234"/>
                <a:gd name="T30" fmla="*/ 312 w 328"/>
                <a:gd name="T31" fmla="*/ 112 h 234"/>
                <a:gd name="T32" fmla="*/ 308 w 328"/>
                <a:gd name="T33" fmla="*/ 82 h 234"/>
                <a:gd name="T34" fmla="*/ 290 w 328"/>
                <a:gd name="T35" fmla="*/ 44 h 234"/>
                <a:gd name="T36" fmla="*/ 268 w 328"/>
                <a:gd name="T37" fmla="*/ 14 h 234"/>
                <a:gd name="T38" fmla="*/ 214 w 328"/>
                <a:gd name="T39" fmla="*/ 20 h 234"/>
                <a:gd name="T40" fmla="*/ 172 w 328"/>
                <a:gd name="T41" fmla="*/ 28 h 234"/>
                <a:gd name="T42" fmla="*/ 166 w 328"/>
                <a:gd name="T43" fmla="*/ 26 h 234"/>
                <a:gd name="T44" fmla="*/ 180 w 328"/>
                <a:gd name="T45" fmla="*/ 10 h 234"/>
                <a:gd name="T46" fmla="*/ 150 w 328"/>
                <a:gd name="T47" fmla="*/ 24 h 234"/>
                <a:gd name="T48" fmla="*/ 138 w 328"/>
                <a:gd name="T49" fmla="*/ 8 h 234"/>
                <a:gd name="T50" fmla="*/ 144 w 328"/>
                <a:gd name="T51" fmla="*/ 4 h 234"/>
                <a:gd name="T52" fmla="*/ 114 w 328"/>
                <a:gd name="T53" fmla="*/ 0 h 234"/>
                <a:gd name="T54" fmla="*/ 72 w 328"/>
                <a:gd name="T55" fmla="*/ 10 h 234"/>
                <a:gd name="T56" fmla="*/ 42 w 328"/>
                <a:gd name="T57" fmla="*/ 24 h 234"/>
                <a:gd name="T58" fmla="*/ 16 w 328"/>
                <a:gd name="T59" fmla="*/ 30 h 234"/>
                <a:gd name="T60" fmla="*/ 10 w 328"/>
                <a:gd name="T61" fmla="*/ 42 h 234"/>
                <a:gd name="T62" fmla="*/ 8 w 328"/>
                <a:gd name="T63" fmla="*/ 62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28" h="234">
                  <a:moveTo>
                    <a:pt x="0" y="76"/>
                  </a:moveTo>
                  <a:lnTo>
                    <a:pt x="12" y="92"/>
                  </a:lnTo>
                  <a:lnTo>
                    <a:pt x="18" y="106"/>
                  </a:lnTo>
                  <a:lnTo>
                    <a:pt x="16" y="120"/>
                  </a:lnTo>
                  <a:lnTo>
                    <a:pt x="30" y="136"/>
                  </a:lnTo>
                  <a:lnTo>
                    <a:pt x="22" y="158"/>
                  </a:lnTo>
                  <a:lnTo>
                    <a:pt x="38" y="158"/>
                  </a:lnTo>
                  <a:lnTo>
                    <a:pt x="42" y="162"/>
                  </a:lnTo>
                  <a:lnTo>
                    <a:pt x="64" y="168"/>
                  </a:lnTo>
                  <a:lnTo>
                    <a:pt x="86" y="190"/>
                  </a:lnTo>
                  <a:lnTo>
                    <a:pt x="96" y="180"/>
                  </a:lnTo>
                  <a:lnTo>
                    <a:pt x="118" y="184"/>
                  </a:lnTo>
                  <a:lnTo>
                    <a:pt x="120" y="192"/>
                  </a:lnTo>
                  <a:lnTo>
                    <a:pt x="144" y="198"/>
                  </a:lnTo>
                  <a:lnTo>
                    <a:pt x="158" y="214"/>
                  </a:lnTo>
                  <a:lnTo>
                    <a:pt x="158" y="220"/>
                  </a:lnTo>
                  <a:lnTo>
                    <a:pt x="180" y="216"/>
                  </a:lnTo>
                  <a:lnTo>
                    <a:pt x="186" y="218"/>
                  </a:lnTo>
                  <a:lnTo>
                    <a:pt x="198" y="226"/>
                  </a:lnTo>
                  <a:lnTo>
                    <a:pt x="216" y="222"/>
                  </a:lnTo>
                  <a:lnTo>
                    <a:pt x="238" y="220"/>
                  </a:lnTo>
                  <a:lnTo>
                    <a:pt x="258" y="222"/>
                  </a:lnTo>
                  <a:lnTo>
                    <a:pt x="264" y="228"/>
                  </a:lnTo>
                  <a:lnTo>
                    <a:pt x="284" y="234"/>
                  </a:lnTo>
                  <a:lnTo>
                    <a:pt x="284" y="222"/>
                  </a:lnTo>
                  <a:lnTo>
                    <a:pt x="284" y="214"/>
                  </a:lnTo>
                  <a:lnTo>
                    <a:pt x="306" y="186"/>
                  </a:lnTo>
                  <a:lnTo>
                    <a:pt x="324" y="182"/>
                  </a:lnTo>
                  <a:lnTo>
                    <a:pt x="328" y="174"/>
                  </a:lnTo>
                  <a:lnTo>
                    <a:pt x="314" y="142"/>
                  </a:lnTo>
                  <a:lnTo>
                    <a:pt x="314" y="132"/>
                  </a:lnTo>
                  <a:lnTo>
                    <a:pt x="312" y="112"/>
                  </a:lnTo>
                  <a:lnTo>
                    <a:pt x="298" y="104"/>
                  </a:lnTo>
                  <a:lnTo>
                    <a:pt x="308" y="82"/>
                  </a:lnTo>
                  <a:lnTo>
                    <a:pt x="308" y="56"/>
                  </a:lnTo>
                  <a:lnTo>
                    <a:pt x="290" y="44"/>
                  </a:lnTo>
                  <a:lnTo>
                    <a:pt x="290" y="30"/>
                  </a:lnTo>
                  <a:lnTo>
                    <a:pt x="268" y="14"/>
                  </a:lnTo>
                  <a:lnTo>
                    <a:pt x="242" y="20"/>
                  </a:lnTo>
                  <a:lnTo>
                    <a:pt x="214" y="20"/>
                  </a:lnTo>
                  <a:lnTo>
                    <a:pt x="188" y="14"/>
                  </a:lnTo>
                  <a:lnTo>
                    <a:pt x="172" y="28"/>
                  </a:lnTo>
                  <a:lnTo>
                    <a:pt x="166" y="30"/>
                  </a:lnTo>
                  <a:lnTo>
                    <a:pt x="166" y="26"/>
                  </a:lnTo>
                  <a:lnTo>
                    <a:pt x="184" y="12"/>
                  </a:lnTo>
                  <a:lnTo>
                    <a:pt x="180" y="10"/>
                  </a:lnTo>
                  <a:lnTo>
                    <a:pt x="166" y="20"/>
                  </a:lnTo>
                  <a:lnTo>
                    <a:pt x="150" y="24"/>
                  </a:lnTo>
                  <a:lnTo>
                    <a:pt x="142" y="18"/>
                  </a:lnTo>
                  <a:lnTo>
                    <a:pt x="138" y="8"/>
                  </a:lnTo>
                  <a:lnTo>
                    <a:pt x="146" y="12"/>
                  </a:lnTo>
                  <a:lnTo>
                    <a:pt x="144" y="4"/>
                  </a:lnTo>
                  <a:lnTo>
                    <a:pt x="136" y="0"/>
                  </a:lnTo>
                  <a:lnTo>
                    <a:pt x="114" y="0"/>
                  </a:lnTo>
                  <a:lnTo>
                    <a:pt x="94" y="10"/>
                  </a:lnTo>
                  <a:lnTo>
                    <a:pt x="72" y="10"/>
                  </a:lnTo>
                  <a:lnTo>
                    <a:pt x="64" y="20"/>
                  </a:lnTo>
                  <a:lnTo>
                    <a:pt x="42" y="24"/>
                  </a:lnTo>
                  <a:lnTo>
                    <a:pt x="36" y="28"/>
                  </a:lnTo>
                  <a:lnTo>
                    <a:pt x="16" y="30"/>
                  </a:lnTo>
                  <a:lnTo>
                    <a:pt x="8" y="38"/>
                  </a:lnTo>
                  <a:lnTo>
                    <a:pt x="10" y="42"/>
                  </a:lnTo>
                  <a:lnTo>
                    <a:pt x="4" y="44"/>
                  </a:lnTo>
                  <a:lnTo>
                    <a:pt x="8" y="62"/>
                  </a:lnTo>
                  <a:lnTo>
                    <a:pt x="0" y="7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63" name="Freeform 889"/>
            <p:cNvSpPr>
              <a:spLocks/>
            </p:cNvSpPr>
            <p:nvPr/>
          </p:nvSpPr>
          <p:spPr bwMode="auto">
            <a:xfrm>
              <a:off x="6297099" y="838882"/>
              <a:ext cx="155518" cy="68374"/>
            </a:xfrm>
            <a:custGeom>
              <a:avLst/>
              <a:gdLst>
                <a:gd name="T0" fmla="*/ 14 w 232"/>
                <a:gd name="T1" fmla="*/ 74 h 102"/>
                <a:gd name="T2" fmla="*/ 32 w 232"/>
                <a:gd name="T3" fmla="*/ 64 h 102"/>
                <a:gd name="T4" fmla="*/ 56 w 232"/>
                <a:gd name="T5" fmla="*/ 70 h 102"/>
                <a:gd name="T6" fmla="*/ 84 w 232"/>
                <a:gd name="T7" fmla="*/ 70 h 102"/>
                <a:gd name="T8" fmla="*/ 104 w 232"/>
                <a:gd name="T9" fmla="*/ 80 h 102"/>
                <a:gd name="T10" fmla="*/ 120 w 232"/>
                <a:gd name="T11" fmla="*/ 72 h 102"/>
                <a:gd name="T12" fmla="*/ 136 w 232"/>
                <a:gd name="T13" fmla="*/ 78 h 102"/>
                <a:gd name="T14" fmla="*/ 148 w 232"/>
                <a:gd name="T15" fmla="*/ 80 h 102"/>
                <a:gd name="T16" fmla="*/ 178 w 232"/>
                <a:gd name="T17" fmla="*/ 102 h 102"/>
                <a:gd name="T18" fmla="*/ 192 w 232"/>
                <a:gd name="T19" fmla="*/ 102 h 102"/>
                <a:gd name="T20" fmla="*/ 196 w 232"/>
                <a:gd name="T21" fmla="*/ 96 h 102"/>
                <a:gd name="T22" fmla="*/ 210 w 232"/>
                <a:gd name="T23" fmla="*/ 94 h 102"/>
                <a:gd name="T24" fmla="*/ 232 w 232"/>
                <a:gd name="T25" fmla="*/ 76 h 102"/>
                <a:gd name="T26" fmla="*/ 226 w 232"/>
                <a:gd name="T27" fmla="*/ 58 h 102"/>
                <a:gd name="T28" fmla="*/ 210 w 232"/>
                <a:gd name="T29" fmla="*/ 46 h 102"/>
                <a:gd name="T30" fmla="*/ 212 w 232"/>
                <a:gd name="T31" fmla="*/ 32 h 102"/>
                <a:gd name="T32" fmla="*/ 194 w 232"/>
                <a:gd name="T33" fmla="*/ 18 h 102"/>
                <a:gd name="T34" fmla="*/ 170 w 232"/>
                <a:gd name="T35" fmla="*/ 18 h 102"/>
                <a:gd name="T36" fmla="*/ 152 w 232"/>
                <a:gd name="T37" fmla="*/ 8 h 102"/>
                <a:gd name="T38" fmla="*/ 118 w 232"/>
                <a:gd name="T39" fmla="*/ 0 h 102"/>
                <a:gd name="T40" fmla="*/ 102 w 232"/>
                <a:gd name="T41" fmla="*/ 6 h 102"/>
                <a:gd name="T42" fmla="*/ 100 w 232"/>
                <a:gd name="T43" fmla="*/ 16 h 102"/>
                <a:gd name="T44" fmla="*/ 106 w 232"/>
                <a:gd name="T45" fmla="*/ 42 h 102"/>
                <a:gd name="T46" fmla="*/ 94 w 232"/>
                <a:gd name="T47" fmla="*/ 50 h 102"/>
                <a:gd name="T48" fmla="*/ 72 w 232"/>
                <a:gd name="T49" fmla="*/ 42 h 102"/>
                <a:gd name="T50" fmla="*/ 64 w 232"/>
                <a:gd name="T51" fmla="*/ 30 h 102"/>
                <a:gd name="T52" fmla="*/ 50 w 232"/>
                <a:gd name="T53" fmla="*/ 22 h 102"/>
                <a:gd name="T54" fmla="*/ 46 w 232"/>
                <a:gd name="T55" fmla="*/ 12 h 102"/>
                <a:gd name="T56" fmla="*/ 36 w 232"/>
                <a:gd name="T57" fmla="*/ 16 h 102"/>
                <a:gd name="T58" fmla="*/ 20 w 232"/>
                <a:gd name="T59" fmla="*/ 22 h 102"/>
                <a:gd name="T60" fmla="*/ 8 w 232"/>
                <a:gd name="T61" fmla="*/ 50 h 102"/>
                <a:gd name="T62" fmla="*/ 0 w 232"/>
                <a:gd name="T63" fmla="*/ 66 h 102"/>
                <a:gd name="T64" fmla="*/ 2 w 232"/>
                <a:gd name="T65" fmla="*/ 84 h 102"/>
                <a:gd name="T66" fmla="*/ 10 w 232"/>
                <a:gd name="T67" fmla="*/ 78 h 102"/>
                <a:gd name="T68" fmla="*/ 14 w 232"/>
                <a:gd name="T69" fmla="*/ 74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32" h="102">
                  <a:moveTo>
                    <a:pt x="14" y="74"/>
                  </a:moveTo>
                  <a:lnTo>
                    <a:pt x="32" y="64"/>
                  </a:lnTo>
                  <a:lnTo>
                    <a:pt x="56" y="70"/>
                  </a:lnTo>
                  <a:lnTo>
                    <a:pt x="84" y="70"/>
                  </a:lnTo>
                  <a:lnTo>
                    <a:pt x="104" y="80"/>
                  </a:lnTo>
                  <a:lnTo>
                    <a:pt x="120" y="72"/>
                  </a:lnTo>
                  <a:lnTo>
                    <a:pt x="136" y="78"/>
                  </a:lnTo>
                  <a:lnTo>
                    <a:pt x="148" y="80"/>
                  </a:lnTo>
                  <a:lnTo>
                    <a:pt x="178" y="102"/>
                  </a:lnTo>
                  <a:lnTo>
                    <a:pt x="192" y="102"/>
                  </a:lnTo>
                  <a:lnTo>
                    <a:pt x="196" y="96"/>
                  </a:lnTo>
                  <a:lnTo>
                    <a:pt x="210" y="94"/>
                  </a:lnTo>
                  <a:lnTo>
                    <a:pt x="232" y="76"/>
                  </a:lnTo>
                  <a:lnTo>
                    <a:pt x="226" y="58"/>
                  </a:lnTo>
                  <a:lnTo>
                    <a:pt x="210" y="46"/>
                  </a:lnTo>
                  <a:lnTo>
                    <a:pt x="212" y="32"/>
                  </a:lnTo>
                  <a:lnTo>
                    <a:pt x="194" y="18"/>
                  </a:lnTo>
                  <a:lnTo>
                    <a:pt x="170" y="18"/>
                  </a:lnTo>
                  <a:lnTo>
                    <a:pt x="152" y="8"/>
                  </a:lnTo>
                  <a:lnTo>
                    <a:pt x="118" y="0"/>
                  </a:lnTo>
                  <a:lnTo>
                    <a:pt x="102" y="6"/>
                  </a:lnTo>
                  <a:lnTo>
                    <a:pt x="100" y="16"/>
                  </a:lnTo>
                  <a:lnTo>
                    <a:pt x="106" y="42"/>
                  </a:lnTo>
                  <a:lnTo>
                    <a:pt x="94" y="50"/>
                  </a:lnTo>
                  <a:lnTo>
                    <a:pt x="72" y="42"/>
                  </a:lnTo>
                  <a:lnTo>
                    <a:pt x="64" y="30"/>
                  </a:lnTo>
                  <a:lnTo>
                    <a:pt x="50" y="22"/>
                  </a:lnTo>
                  <a:lnTo>
                    <a:pt x="46" y="12"/>
                  </a:lnTo>
                  <a:lnTo>
                    <a:pt x="36" y="16"/>
                  </a:lnTo>
                  <a:lnTo>
                    <a:pt x="20" y="22"/>
                  </a:lnTo>
                  <a:lnTo>
                    <a:pt x="8" y="50"/>
                  </a:lnTo>
                  <a:lnTo>
                    <a:pt x="0" y="66"/>
                  </a:lnTo>
                  <a:lnTo>
                    <a:pt x="2" y="84"/>
                  </a:lnTo>
                  <a:lnTo>
                    <a:pt x="10" y="78"/>
                  </a:lnTo>
                  <a:lnTo>
                    <a:pt x="14" y="7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64" name="Freeform 890"/>
            <p:cNvSpPr>
              <a:spLocks/>
            </p:cNvSpPr>
            <p:nvPr/>
          </p:nvSpPr>
          <p:spPr bwMode="auto">
            <a:xfrm>
              <a:off x="6318549" y="813409"/>
              <a:ext cx="16089" cy="9385"/>
            </a:xfrm>
            <a:custGeom>
              <a:avLst/>
              <a:gdLst>
                <a:gd name="T0" fmla="*/ 0 w 24"/>
                <a:gd name="T1" fmla="*/ 6 h 14"/>
                <a:gd name="T2" fmla="*/ 6 w 24"/>
                <a:gd name="T3" fmla="*/ 8 h 14"/>
                <a:gd name="T4" fmla="*/ 10 w 24"/>
                <a:gd name="T5" fmla="*/ 14 h 14"/>
                <a:gd name="T6" fmla="*/ 24 w 24"/>
                <a:gd name="T7" fmla="*/ 8 h 14"/>
                <a:gd name="T8" fmla="*/ 20 w 24"/>
                <a:gd name="T9" fmla="*/ 2 h 14"/>
                <a:gd name="T10" fmla="*/ 10 w 24"/>
                <a:gd name="T11" fmla="*/ 0 h 14"/>
                <a:gd name="T12" fmla="*/ 0 w 24"/>
                <a:gd name="T13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4">
                  <a:moveTo>
                    <a:pt x="0" y="6"/>
                  </a:moveTo>
                  <a:lnTo>
                    <a:pt x="6" y="8"/>
                  </a:lnTo>
                  <a:lnTo>
                    <a:pt x="10" y="14"/>
                  </a:lnTo>
                  <a:lnTo>
                    <a:pt x="24" y="8"/>
                  </a:lnTo>
                  <a:lnTo>
                    <a:pt x="20" y="2"/>
                  </a:lnTo>
                  <a:lnTo>
                    <a:pt x="10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65" name="Freeform 891"/>
            <p:cNvSpPr>
              <a:spLocks/>
            </p:cNvSpPr>
            <p:nvPr/>
          </p:nvSpPr>
          <p:spPr bwMode="auto">
            <a:xfrm>
              <a:off x="6311847" y="826816"/>
              <a:ext cx="26813" cy="16089"/>
            </a:xfrm>
            <a:custGeom>
              <a:avLst/>
              <a:gdLst>
                <a:gd name="T0" fmla="*/ 20 w 40"/>
                <a:gd name="T1" fmla="*/ 0 h 24"/>
                <a:gd name="T2" fmla="*/ 38 w 40"/>
                <a:gd name="T3" fmla="*/ 0 h 24"/>
                <a:gd name="T4" fmla="*/ 40 w 40"/>
                <a:gd name="T5" fmla="*/ 4 h 24"/>
                <a:gd name="T6" fmla="*/ 22 w 40"/>
                <a:gd name="T7" fmla="*/ 14 h 24"/>
                <a:gd name="T8" fmla="*/ 16 w 40"/>
                <a:gd name="T9" fmla="*/ 16 h 24"/>
                <a:gd name="T10" fmla="*/ 12 w 40"/>
                <a:gd name="T11" fmla="*/ 24 h 24"/>
                <a:gd name="T12" fmla="*/ 6 w 40"/>
                <a:gd name="T13" fmla="*/ 24 h 24"/>
                <a:gd name="T14" fmla="*/ 10 w 40"/>
                <a:gd name="T15" fmla="*/ 16 h 24"/>
                <a:gd name="T16" fmla="*/ 0 w 40"/>
                <a:gd name="T17" fmla="*/ 10 h 24"/>
                <a:gd name="T18" fmla="*/ 2 w 40"/>
                <a:gd name="T19" fmla="*/ 2 h 24"/>
                <a:gd name="T20" fmla="*/ 10 w 40"/>
                <a:gd name="T21" fmla="*/ 4 h 24"/>
                <a:gd name="T22" fmla="*/ 20 w 40"/>
                <a:gd name="T2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24">
                  <a:moveTo>
                    <a:pt x="20" y="0"/>
                  </a:moveTo>
                  <a:lnTo>
                    <a:pt x="38" y="0"/>
                  </a:lnTo>
                  <a:lnTo>
                    <a:pt x="40" y="4"/>
                  </a:lnTo>
                  <a:lnTo>
                    <a:pt x="22" y="14"/>
                  </a:lnTo>
                  <a:lnTo>
                    <a:pt x="16" y="16"/>
                  </a:lnTo>
                  <a:lnTo>
                    <a:pt x="12" y="24"/>
                  </a:lnTo>
                  <a:lnTo>
                    <a:pt x="6" y="24"/>
                  </a:lnTo>
                  <a:lnTo>
                    <a:pt x="10" y="16"/>
                  </a:lnTo>
                  <a:lnTo>
                    <a:pt x="0" y="10"/>
                  </a:lnTo>
                  <a:lnTo>
                    <a:pt x="2" y="2"/>
                  </a:lnTo>
                  <a:lnTo>
                    <a:pt x="10" y="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66" name="Freeform 892"/>
            <p:cNvSpPr>
              <a:spLocks/>
            </p:cNvSpPr>
            <p:nvPr/>
          </p:nvSpPr>
          <p:spPr bwMode="auto">
            <a:xfrm>
              <a:off x="6345364" y="798662"/>
              <a:ext cx="91165" cy="52285"/>
            </a:xfrm>
            <a:custGeom>
              <a:avLst/>
              <a:gdLst>
                <a:gd name="T0" fmla="*/ 80 w 136"/>
                <a:gd name="T1" fmla="*/ 68 h 78"/>
                <a:gd name="T2" fmla="*/ 98 w 136"/>
                <a:gd name="T3" fmla="*/ 78 h 78"/>
                <a:gd name="T4" fmla="*/ 122 w 136"/>
                <a:gd name="T5" fmla="*/ 78 h 78"/>
                <a:gd name="T6" fmla="*/ 128 w 136"/>
                <a:gd name="T7" fmla="*/ 62 h 78"/>
                <a:gd name="T8" fmla="*/ 124 w 136"/>
                <a:gd name="T9" fmla="*/ 46 h 78"/>
                <a:gd name="T10" fmla="*/ 132 w 136"/>
                <a:gd name="T11" fmla="*/ 32 h 78"/>
                <a:gd name="T12" fmla="*/ 136 w 136"/>
                <a:gd name="T13" fmla="*/ 22 h 78"/>
                <a:gd name="T14" fmla="*/ 134 w 136"/>
                <a:gd name="T15" fmla="*/ 8 h 78"/>
                <a:gd name="T16" fmla="*/ 118 w 136"/>
                <a:gd name="T17" fmla="*/ 8 h 78"/>
                <a:gd name="T18" fmla="*/ 108 w 136"/>
                <a:gd name="T19" fmla="*/ 8 h 78"/>
                <a:gd name="T20" fmla="*/ 100 w 136"/>
                <a:gd name="T21" fmla="*/ 6 h 78"/>
                <a:gd name="T22" fmla="*/ 74 w 136"/>
                <a:gd name="T23" fmla="*/ 0 h 78"/>
                <a:gd name="T24" fmla="*/ 60 w 136"/>
                <a:gd name="T25" fmla="*/ 4 h 78"/>
                <a:gd name="T26" fmla="*/ 46 w 136"/>
                <a:gd name="T27" fmla="*/ 6 h 78"/>
                <a:gd name="T28" fmla="*/ 26 w 136"/>
                <a:gd name="T29" fmla="*/ 6 h 78"/>
                <a:gd name="T30" fmla="*/ 16 w 136"/>
                <a:gd name="T31" fmla="*/ 12 h 78"/>
                <a:gd name="T32" fmla="*/ 0 w 136"/>
                <a:gd name="T33" fmla="*/ 16 h 78"/>
                <a:gd name="T34" fmla="*/ 0 w 136"/>
                <a:gd name="T35" fmla="*/ 22 h 78"/>
                <a:gd name="T36" fmla="*/ 0 w 136"/>
                <a:gd name="T37" fmla="*/ 30 h 78"/>
                <a:gd name="T38" fmla="*/ 6 w 136"/>
                <a:gd name="T39" fmla="*/ 34 h 78"/>
                <a:gd name="T40" fmla="*/ 4 w 136"/>
                <a:gd name="T41" fmla="*/ 42 h 78"/>
                <a:gd name="T42" fmla="*/ 10 w 136"/>
                <a:gd name="T43" fmla="*/ 50 h 78"/>
                <a:gd name="T44" fmla="*/ 22 w 136"/>
                <a:gd name="T45" fmla="*/ 54 h 78"/>
                <a:gd name="T46" fmla="*/ 30 w 136"/>
                <a:gd name="T47" fmla="*/ 48 h 78"/>
                <a:gd name="T48" fmla="*/ 34 w 136"/>
                <a:gd name="T49" fmla="*/ 50 h 78"/>
                <a:gd name="T50" fmla="*/ 30 w 136"/>
                <a:gd name="T51" fmla="*/ 66 h 78"/>
                <a:gd name="T52" fmla="*/ 46 w 136"/>
                <a:gd name="T53" fmla="*/ 60 h 78"/>
                <a:gd name="T54" fmla="*/ 80 w 136"/>
                <a:gd name="T55" fmla="*/ 6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6" h="78">
                  <a:moveTo>
                    <a:pt x="80" y="68"/>
                  </a:moveTo>
                  <a:lnTo>
                    <a:pt x="98" y="78"/>
                  </a:lnTo>
                  <a:lnTo>
                    <a:pt x="122" y="78"/>
                  </a:lnTo>
                  <a:lnTo>
                    <a:pt x="128" y="62"/>
                  </a:lnTo>
                  <a:lnTo>
                    <a:pt x="124" y="46"/>
                  </a:lnTo>
                  <a:lnTo>
                    <a:pt x="132" y="32"/>
                  </a:lnTo>
                  <a:lnTo>
                    <a:pt x="136" y="22"/>
                  </a:lnTo>
                  <a:lnTo>
                    <a:pt x="134" y="8"/>
                  </a:lnTo>
                  <a:lnTo>
                    <a:pt x="118" y="8"/>
                  </a:lnTo>
                  <a:lnTo>
                    <a:pt x="108" y="8"/>
                  </a:lnTo>
                  <a:lnTo>
                    <a:pt x="100" y="6"/>
                  </a:lnTo>
                  <a:lnTo>
                    <a:pt x="74" y="0"/>
                  </a:lnTo>
                  <a:lnTo>
                    <a:pt x="60" y="4"/>
                  </a:lnTo>
                  <a:lnTo>
                    <a:pt x="46" y="6"/>
                  </a:lnTo>
                  <a:lnTo>
                    <a:pt x="26" y="6"/>
                  </a:lnTo>
                  <a:lnTo>
                    <a:pt x="16" y="12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0" y="30"/>
                  </a:lnTo>
                  <a:lnTo>
                    <a:pt x="6" y="34"/>
                  </a:lnTo>
                  <a:lnTo>
                    <a:pt x="4" y="42"/>
                  </a:lnTo>
                  <a:lnTo>
                    <a:pt x="10" y="50"/>
                  </a:lnTo>
                  <a:lnTo>
                    <a:pt x="22" y="54"/>
                  </a:lnTo>
                  <a:lnTo>
                    <a:pt x="30" y="48"/>
                  </a:lnTo>
                  <a:lnTo>
                    <a:pt x="34" y="50"/>
                  </a:lnTo>
                  <a:lnTo>
                    <a:pt x="30" y="66"/>
                  </a:lnTo>
                  <a:lnTo>
                    <a:pt x="46" y="60"/>
                  </a:lnTo>
                  <a:lnTo>
                    <a:pt x="80" y="6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67" name="Freeform 893"/>
            <p:cNvSpPr>
              <a:spLocks/>
            </p:cNvSpPr>
            <p:nvPr/>
          </p:nvSpPr>
          <p:spPr bwMode="auto">
            <a:xfrm>
              <a:off x="6340001" y="993057"/>
              <a:ext cx="396835" cy="226571"/>
            </a:xfrm>
            <a:custGeom>
              <a:avLst/>
              <a:gdLst>
                <a:gd name="T0" fmla="*/ 256 w 592"/>
                <a:gd name="T1" fmla="*/ 46 h 338"/>
                <a:gd name="T2" fmla="*/ 226 w 592"/>
                <a:gd name="T3" fmla="*/ 38 h 338"/>
                <a:gd name="T4" fmla="*/ 200 w 592"/>
                <a:gd name="T5" fmla="*/ 40 h 338"/>
                <a:gd name="T6" fmla="*/ 180 w 592"/>
                <a:gd name="T7" fmla="*/ 42 h 338"/>
                <a:gd name="T8" fmla="*/ 142 w 592"/>
                <a:gd name="T9" fmla="*/ 26 h 338"/>
                <a:gd name="T10" fmla="*/ 98 w 592"/>
                <a:gd name="T11" fmla="*/ 18 h 338"/>
                <a:gd name="T12" fmla="*/ 56 w 592"/>
                <a:gd name="T13" fmla="*/ 32 h 338"/>
                <a:gd name="T14" fmla="*/ 42 w 592"/>
                <a:gd name="T15" fmla="*/ 46 h 338"/>
                <a:gd name="T16" fmla="*/ 52 w 592"/>
                <a:gd name="T17" fmla="*/ 86 h 338"/>
                <a:gd name="T18" fmla="*/ 12 w 592"/>
                <a:gd name="T19" fmla="*/ 118 h 338"/>
                <a:gd name="T20" fmla="*/ 12 w 592"/>
                <a:gd name="T21" fmla="*/ 138 h 338"/>
                <a:gd name="T22" fmla="*/ 0 w 592"/>
                <a:gd name="T23" fmla="*/ 168 h 338"/>
                <a:gd name="T24" fmla="*/ 46 w 592"/>
                <a:gd name="T25" fmla="*/ 180 h 338"/>
                <a:gd name="T26" fmla="*/ 80 w 592"/>
                <a:gd name="T27" fmla="*/ 186 h 338"/>
                <a:gd name="T28" fmla="*/ 104 w 592"/>
                <a:gd name="T29" fmla="*/ 186 h 338"/>
                <a:gd name="T30" fmla="*/ 130 w 592"/>
                <a:gd name="T31" fmla="*/ 180 h 338"/>
                <a:gd name="T32" fmla="*/ 150 w 592"/>
                <a:gd name="T33" fmla="*/ 170 h 338"/>
                <a:gd name="T34" fmla="*/ 196 w 592"/>
                <a:gd name="T35" fmla="*/ 174 h 338"/>
                <a:gd name="T36" fmla="*/ 232 w 592"/>
                <a:gd name="T37" fmla="*/ 188 h 338"/>
                <a:gd name="T38" fmla="*/ 266 w 592"/>
                <a:gd name="T39" fmla="*/ 238 h 338"/>
                <a:gd name="T40" fmla="*/ 260 w 592"/>
                <a:gd name="T41" fmla="*/ 254 h 338"/>
                <a:gd name="T42" fmla="*/ 238 w 592"/>
                <a:gd name="T43" fmla="*/ 254 h 338"/>
                <a:gd name="T44" fmla="*/ 220 w 592"/>
                <a:gd name="T45" fmla="*/ 292 h 338"/>
                <a:gd name="T46" fmla="*/ 214 w 592"/>
                <a:gd name="T47" fmla="*/ 300 h 338"/>
                <a:gd name="T48" fmla="*/ 238 w 592"/>
                <a:gd name="T49" fmla="*/ 300 h 338"/>
                <a:gd name="T50" fmla="*/ 266 w 592"/>
                <a:gd name="T51" fmla="*/ 304 h 338"/>
                <a:gd name="T52" fmla="*/ 260 w 592"/>
                <a:gd name="T53" fmla="*/ 282 h 338"/>
                <a:gd name="T54" fmla="*/ 278 w 592"/>
                <a:gd name="T55" fmla="*/ 262 h 338"/>
                <a:gd name="T56" fmla="*/ 330 w 592"/>
                <a:gd name="T57" fmla="*/ 234 h 338"/>
                <a:gd name="T58" fmla="*/ 326 w 592"/>
                <a:gd name="T59" fmla="*/ 244 h 338"/>
                <a:gd name="T60" fmla="*/ 322 w 592"/>
                <a:gd name="T61" fmla="*/ 254 h 338"/>
                <a:gd name="T62" fmla="*/ 382 w 592"/>
                <a:gd name="T63" fmla="*/ 260 h 338"/>
                <a:gd name="T64" fmla="*/ 366 w 592"/>
                <a:gd name="T65" fmla="*/ 284 h 338"/>
                <a:gd name="T66" fmla="*/ 368 w 592"/>
                <a:gd name="T67" fmla="*/ 292 h 338"/>
                <a:gd name="T68" fmla="*/ 396 w 592"/>
                <a:gd name="T69" fmla="*/ 332 h 338"/>
                <a:gd name="T70" fmla="*/ 430 w 592"/>
                <a:gd name="T71" fmla="*/ 320 h 338"/>
                <a:gd name="T72" fmla="*/ 460 w 592"/>
                <a:gd name="T73" fmla="*/ 306 h 338"/>
                <a:gd name="T74" fmla="*/ 492 w 592"/>
                <a:gd name="T75" fmla="*/ 292 h 338"/>
                <a:gd name="T76" fmla="*/ 460 w 592"/>
                <a:gd name="T77" fmla="*/ 298 h 338"/>
                <a:gd name="T78" fmla="*/ 432 w 592"/>
                <a:gd name="T79" fmla="*/ 270 h 338"/>
                <a:gd name="T80" fmla="*/ 442 w 592"/>
                <a:gd name="T81" fmla="*/ 294 h 338"/>
                <a:gd name="T82" fmla="*/ 400 w 592"/>
                <a:gd name="T83" fmla="*/ 266 h 338"/>
                <a:gd name="T84" fmla="*/ 402 w 592"/>
                <a:gd name="T85" fmla="*/ 256 h 338"/>
                <a:gd name="T86" fmla="*/ 436 w 592"/>
                <a:gd name="T87" fmla="*/ 254 h 338"/>
                <a:gd name="T88" fmla="*/ 452 w 592"/>
                <a:gd name="T89" fmla="*/ 248 h 338"/>
                <a:gd name="T90" fmla="*/ 518 w 592"/>
                <a:gd name="T91" fmla="*/ 222 h 338"/>
                <a:gd name="T92" fmla="*/ 540 w 592"/>
                <a:gd name="T93" fmla="*/ 210 h 338"/>
                <a:gd name="T94" fmla="*/ 562 w 592"/>
                <a:gd name="T95" fmla="*/ 190 h 338"/>
                <a:gd name="T96" fmla="*/ 592 w 592"/>
                <a:gd name="T97" fmla="*/ 176 h 338"/>
                <a:gd name="T98" fmla="*/ 578 w 592"/>
                <a:gd name="T99" fmla="*/ 154 h 338"/>
                <a:gd name="T100" fmla="*/ 584 w 592"/>
                <a:gd name="T101" fmla="*/ 140 h 338"/>
                <a:gd name="T102" fmla="*/ 572 w 592"/>
                <a:gd name="T103" fmla="*/ 114 h 338"/>
                <a:gd name="T104" fmla="*/ 524 w 592"/>
                <a:gd name="T105" fmla="*/ 96 h 338"/>
                <a:gd name="T106" fmla="*/ 476 w 592"/>
                <a:gd name="T107" fmla="*/ 86 h 338"/>
                <a:gd name="T108" fmla="*/ 428 w 592"/>
                <a:gd name="T109" fmla="*/ 70 h 338"/>
                <a:gd name="T110" fmla="*/ 382 w 592"/>
                <a:gd name="T111" fmla="*/ 50 h 338"/>
                <a:gd name="T112" fmla="*/ 386 w 592"/>
                <a:gd name="T113" fmla="*/ 24 h 338"/>
                <a:gd name="T114" fmla="*/ 342 w 592"/>
                <a:gd name="T115" fmla="*/ 4 h 338"/>
                <a:gd name="T116" fmla="*/ 314 w 592"/>
                <a:gd name="T117" fmla="*/ 10 h 338"/>
                <a:gd name="T118" fmla="*/ 272 w 592"/>
                <a:gd name="T119" fmla="*/ 1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92" h="338">
                  <a:moveTo>
                    <a:pt x="260" y="38"/>
                  </a:moveTo>
                  <a:lnTo>
                    <a:pt x="256" y="46"/>
                  </a:lnTo>
                  <a:lnTo>
                    <a:pt x="242" y="38"/>
                  </a:lnTo>
                  <a:lnTo>
                    <a:pt x="226" y="38"/>
                  </a:lnTo>
                  <a:lnTo>
                    <a:pt x="212" y="36"/>
                  </a:lnTo>
                  <a:lnTo>
                    <a:pt x="200" y="40"/>
                  </a:lnTo>
                  <a:lnTo>
                    <a:pt x="186" y="38"/>
                  </a:lnTo>
                  <a:lnTo>
                    <a:pt x="180" y="42"/>
                  </a:lnTo>
                  <a:lnTo>
                    <a:pt x="166" y="32"/>
                  </a:lnTo>
                  <a:lnTo>
                    <a:pt x="142" y="26"/>
                  </a:lnTo>
                  <a:lnTo>
                    <a:pt x="120" y="28"/>
                  </a:lnTo>
                  <a:lnTo>
                    <a:pt x="98" y="18"/>
                  </a:lnTo>
                  <a:lnTo>
                    <a:pt x="60" y="24"/>
                  </a:lnTo>
                  <a:lnTo>
                    <a:pt x="56" y="32"/>
                  </a:lnTo>
                  <a:lnTo>
                    <a:pt x="42" y="36"/>
                  </a:lnTo>
                  <a:lnTo>
                    <a:pt x="42" y="46"/>
                  </a:lnTo>
                  <a:lnTo>
                    <a:pt x="56" y="78"/>
                  </a:lnTo>
                  <a:lnTo>
                    <a:pt x="52" y="86"/>
                  </a:lnTo>
                  <a:lnTo>
                    <a:pt x="34" y="90"/>
                  </a:lnTo>
                  <a:lnTo>
                    <a:pt x="12" y="118"/>
                  </a:lnTo>
                  <a:lnTo>
                    <a:pt x="12" y="126"/>
                  </a:lnTo>
                  <a:lnTo>
                    <a:pt x="12" y="138"/>
                  </a:lnTo>
                  <a:lnTo>
                    <a:pt x="4" y="150"/>
                  </a:lnTo>
                  <a:lnTo>
                    <a:pt x="0" y="168"/>
                  </a:lnTo>
                  <a:lnTo>
                    <a:pt x="24" y="184"/>
                  </a:lnTo>
                  <a:lnTo>
                    <a:pt x="46" y="180"/>
                  </a:lnTo>
                  <a:lnTo>
                    <a:pt x="52" y="186"/>
                  </a:lnTo>
                  <a:lnTo>
                    <a:pt x="80" y="186"/>
                  </a:lnTo>
                  <a:lnTo>
                    <a:pt x="94" y="194"/>
                  </a:lnTo>
                  <a:lnTo>
                    <a:pt x="104" y="186"/>
                  </a:lnTo>
                  <a:lnTo>
                    <a:pt x="126" y="184"/>
                  </a:lnTo>
                  <a:lnTo>
                    <a:pt x="130" y="180"/>
                  </a:lnTo>
                  <a:lnTo>
                    <a:pt x="150" y="176"/>
                  </a:lnTo>
                  <a:lnTo>
                    <a:pt x="150" y="170"/>
                  </a:lnTo>
                  <a:lnTo>
                    <a:pt x="176" y="164"/>
                  </a:lnTo>
                  <a:lnTo>
                    <a:pt x="196" y="174"/>
                  </a:lnTo>
                  <a:lnTo>
                    <a:pt x="210" y="174"/>
                  </a:lnTo>
                  <a:lnTo>
                    <a:pt x="232" y="188"/>
                  </a:lnTo>
                  <a:lnTo>
                    <a:pt x="248" y="224"/>
                  </a:lnTo>
                  <a:lnTo>
                    <a:pt x="266" y="238"/>
                  </a:lnTo>
                  <a:lnTo>
                    <a:pt x="268" y="248"/>
                  </a:lnTo>
                  <a:lnTo>
                    <a:pt x="260" y="254"/>
                  </a:lnTo>
                  <a:lnTo>
                    <a:pt x="240" y="250"/>
                  </a:lnTo>
                  <a:lnTo>
                    <a:pt x="238" y="254"/>
                  </a:lnTo>
                  <a:lnTo>
                    <a:pt x="234" y="264"/>
                  </a:lnTo>
                  <a:lnTo>
                    <a:pt x="220" y="292"/>
                  </a:lnTo>
                  <a:lnTo>
                    <a:pt x="206" y="292"/>
                  </a:lnTo>
                  <a:lnTo>
                    <a:pt x="214" y="300"/>
                  </a:lnTo>
                  <a:lnTo>
                    <a:pt x="226" y="300"/>
                  </a:lnTo>
                  <a:lnTo>
                    <a:pt x="238" y="300"/>
                  </a:lnTo>
                  <a:lnTo>
                    <a:pt x="252" y="298"/>
                  </a:lnTo>
                  <a:lnTo>
                    <a:pt x="266" y="304"/>
                  </a:lnTo>
                  <a:lnTo>
                    <a:pt x="260" y="290"/>
                  </a:lnTo>
                  <a:lnTo>
                    <a:pt x="260" y="282"/>
                  </a:lnTo>
                  <a:lnTo>
                    <a:pt x="268" y="280"/>
                  </a:lnTo>
                  <a:lnTo>
                    <a:pt x="278" y="262"/>
                  </a:lnTo>
                  <a:lnTo>
                    <a:pt x="282" y="242"/>
                  </a:lnTo>
                  <a:lnTo>
                    <a:pt x="330" y="234"/>
                  </a:lnTo>
                  <a:lnTo>
                    <a:pt x="346" y="240"/>
                  </a:lnTo>
                  <a:lnTo>
                    <a:pt x="326" y="244"/>
                  </a:lnTo>
                  <a:lnTo>
                    <a:pt x="338" y="250"/>
                  </a:lnTo>
                  <a:lnTo>
                    <a:pt x="322" y="254"/>
                  </a:lnTo>
                  <a:lnTo>
                    <a:pt x="368" y="266"/>
                  </a:lnTo>
                  <a:lnTo>
                    <a:pt x="382" y="260"/>
                  </a:lnTo>
                  <a:lnTo>
                    <a:pt x="396" y="270"/>
                  </a:lnTo>
                  <a:lnTo>
                    <a:pt x="366" y="284"/>
                  </a:lnTo>
                  <a:lnTo>
                    <a:pt x="360" y="294"/>
                  </a:lnTo>
                  <a:lnTo>
                    <a:pt x="368" y="292"/>
                  </a:lnTo>
                  <a:lnTo>
                    <a:pt x="396" y="306"/>
                  </a:lnTo>
                  <a:lnTo>
                    <a:pt x="396" y="332"/>
                  </a:lnTo>
                  <a:lnTo>
                    <a:pt x="412" y="338"/>
                  </a:lnTo>
                  <a:lnTo>
                    <a:pt x="430" y="320"/>
                  </a:lnTo>
                  <a:lnTo>
                    <a:pt x="450" y="318"/>
                  </a:lnTo>
                  <a:lnTo>
                    <a:pt x="460" y="306"/>
                  </a:lnTo>
                  <a:lnTo>
                    <a:pt x="488" y="304"/>
                  </a:lnTo>
                  <a:lnTo>
                    <a:pt x="492" y="292"/>
                  </a:lnTo>
                  <a:lnTo>
                    <a:pt x="472" y="292"/>
                  </a:lnTo>
                  <a:lnTo>
                    <a:pt x="460" y="298"/>
                  </a:lnTo>
                  <a:lnTo>
                    <a:pt x="434" y="262"/>
                  </a:lnTo>
                  <a:lnTo>
                    <a:pt x="432" y="270"/>
                  </a:lnTo>
                  <a:lnTo>
                    <a:pt x="452" y="298"/>
                  </a:lnTo>
                  <a:lnTo>
                    <a:pt x="442" y="294"/>
                  </a:lnTo>
                  <a:lnTo>
                    <a:pt x="426" y="274"/>
                  </a:lnTo>
                  <a:lnTo>
                    <a:pt x="400" y="266"/>
                  </a:lnTo>
                  <a:lnTo>
                    <a:pt x="396" y="258"/>
                  </a:lnTo>
                  <a:lnTo>
                    <a:pt x="402" y="256"/>
                  </a:lnTo>
                  <a:lnTo>
                    <a:pt x="424" y="262"/>
                  </a:lnTo>
                  <a:lnTo>
                    <a:pt x="436" y="254"/>
                  </a:lnTo>
                  <a:lnTo>
                    <a:pt x="442" y="242"/>
                  </a:lnTo>
                  <a:lnTo>
                    <a:pt x="452" y="248"/>
                  </a:lnTo>
                  <a:lnTo>
                    <a:pt x="502" y="232"/>
                  </a:lnTo>
                  <a:lnTo>
                    <a:pt x="518" y="222"/>
                  </a:lnTo>
                  <a:lnTo>
                    <a:pt x="544" y="220"/>
                  </a:lnTo>
                  <a:lnTo>
                    <a:pt x="540" y="210"/>
                  </a:lnTo>
                  <a:lnTo>
                    <a:pt x="550" y="192"/>
                  </a:lnTo>
                  <a:lnTo>
                    <a:pt x="562" y="190"/>
                  </a:lnTo>
                  <a:lnTo>
                    <a:pt x="586" y="190"/>
                  </a:lnTo>
                  <a:lnTo>
                    <a:pt x="592" y="176"/>
                  </a:lnTo>
                  <a:lnTo>
                    <a:pt x="576" y="160"/>
                  </a:lnTo>
                  <a:lnTo>
                    <a:pt x="578" y="154"/>
                  </a:lnTo>
                  <a:lnTo>
                    <a:pt x="584" y="148"/>
                  </a:lnTo>
                  <a:lnTo>
                    <a:pt x="584" y="140"/>
                  </a:lnTo>
                  <a:lnTo>
                    <a:pt x="590" y="120"/>
                  </a:lnTo>
                  <a:lnTo>
                    <a:pt x="572" y="114"/>
                  </a:lnTo>
                  <a:lnTo>
                    <a:pt x="534" y="96"/>
                  </a:lnTo>
                  <a:lnTo>
                    <a:pt x="524" y="96"/>
                  </a:lnTo>
                  <a:lnTo>
                    <a:pt x="492" y="78"/>
                  </a:lnTo>
                  <a:lnTo>
                    <a:pt x="476" y="86"/>
                  </a:lnTo>
                  <a:lnTo>
                    <a:pt x="436" y="82"/>
                  </a:lnTo>
                  <a:lnTo>
                    <a:pt x="428" y="70"/>
                  </a:lnTo>
                  <a:lnTo>
                    <a:pt x="412" y="50"/>
                  </a:lnTo>
                  <a:lnTo>
                    <a:pt x="382" y="50"/>
                  </a:lnTo>
                  <a:lnTo>
                    <a:pt x="382" y="34"/>
                  </a:lnTo>
                  <a:lnTo>
                    <a:pt x="386" y="24"/>
                  </a:lnTo>
                  <a:lnTo>
                    <a:pt x="370" y="0"/>
                  </a:lnTo>
                  <a:lnTo>
                    <a:pt x="342" y="4"/>
                  </a:lnTo>
                  <a:lnTo>
                    <a:pt x="314" y="4"/>
                  </a:lnTo>
                  <a:lnTo>
                    <a:pt x="314" y="10"/>
                  </a:lnTo>
                  <a:lnTo>
                    <a:pt x="296" y="8"/>
                  </a:lnTo>
                  <a:lnTo>
                    <a:pt x="272" y="18"/>
                  </a:lnTo>
                  <a:lnTo>
                    <a:pt x="260" y="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68" name="Freeform 894"/>
            <p:cNvSpPr>
              <a:spLocks/>
            </p:cNvSpPr>
            <p:nvPr/>
          </p:nvSpPr>
          <p:spPr bwMode="auto">
            <a:xfrm>
              <a:off x="6279670" y="908596"/>
              <a:ext cx="57648" cy="33516"/>
            </a:xfrm>
            <a:custGeom>
              <a:avLst/>
              <a:gdLst>
                <a:gd name="T0" fmla="*/ 60 w 86"/>
                <a:gd name="T1" fmla="*/ 50 h 50"/>
                <a:gd name="T2" fmla="*/ 86 w 86"/>
                <a:gd name="T3" fmla="*/ 44 h 50"/>
                <a:gd name="T4" fmla="*/ 86 w 86"/>
                <a:gd name="T5" fmla="*/ 30 h 50"/>
                <a:gd name="T6" fmla="*/ 80 w 86"/>
                <a:gd name="T7" fmla="*/ 22 h 50"/>
                <a:gd name="T8" fmla="*/ 52 w 86"/>
                <a:gd name="T9" fmla="*/ 20 h 50"/>
                <a:gd name="T10" fmla="*/ 46 w 86"/>
                <a:gd name="T11" fmla="*/ 16 h 50"/>
                <a:gd name="T12" fmla="*/ 40 w 86"/>
                <a:gd name="T13" fmla="*/ 20 h 50"/>
                <a:gd name="T14" fmla="*/ 42 w 86"/>
                <a:gd name="T15" fmla="*/ 26 h 50"/>
                <a:gd name="T16" fmla="*/ 30 w 86"/>
                <a:gd name="T17" fmla="*/ 26 h 50"/>
                <a:gd name="T18" fmla="*/ 20 w 86"/>
                <a:gd name="T19" fmla="*/ 24 h 50"/>
                <a:gd name="T20" fmla="*/ 28 w 86"/>
                <a:gd name="T21" fmla="*/ 12 h 50"/>
                <a:gd name="T22" fmla="*/ 32 w 86"/>
                <a:gd name="T23" fmla="*/ 0 h 50"/>
                <a:gd name="T24" fmla="*/ 24 w 86"/>
                <a:gd name="T25" fmla="*/ 12 h 50"/>
                <a:gd name="T26" fmla="*/ 16 w 86"/>
                <a:gd name="T27" fmla="*/ 22 h 50"/>
                <a:gd name="T28" fmla="*/ 2 w 86"/>
                <a:gd name="T29" fmla="*/ 28 h 50"/>
                <a:gd name="T30" fmla="*/ 0 w 86"/>
                <a:gd name="T31" fmla="*/ 34 h 50"/>
                <a:gd name="T32" fmla="*/ 14 w 86"/>
                <a:gd name="T33" fmla="*/ 34 h 50"/>
                <a:gd name="T34" fmla="*/ 20 w 86"/>
                <a:gd name="T35" fmla="*/ 40 h 50"/>
                <a:gd name="T36" fmla="*/ 8 w 86"/>
                <a:gd name="T37" fmla="*/ 42 h 50"/>
                <a:gd name="T38" fmla="*/ 6 w 86"/>
                <a:gd name="T39" fmla="*/ 44 h 50"/>
                <a:gd name="T40" fmla="*/ 32 w 86"/>
                <a:gd name="T41" fmla="*/ 50 h 50"/>
                <a:gd name="T42" fmla="*/ 60 w 86"/>
                <a:gd name="T4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6" h="50">
                  <a:moveTo>
                    <a:pt x="60" y="50"/>
                  </a:moveTo>
                  <a:lnTo>
                    <a:pt x="86" y="44"/>
                  </a:lnTo>
                  <a:lnTo>
                    <a:pt x="86" y="30"/>
                  </a:lnTo>
                  <a:lnTo>
                    <a:pt x="80" y="22"/>
                  </a:lnTo>
                  <a:lnTo>
                    <a:pt x="52" y="20"/>
                  </a:lnTo>
                  <a:lnTo>
                    <a:pt x="46" y="16"/>
                  </a:lnTo>
                  <a:lnTo>
                    <a:pt x="40" y="20"/>
                  </a:lnTo>
                  <a:lnTo>
                    <a:pt x="42" y="26"/>
                  </a:lnTo>
                  <a:lnTo>
                    <a:pt x="30" y="26"/>
                  </a:lnTo>
                  <a:lnTo>
                    <a:pt x="20" y="24"/>
                  </a:lnTo>
                  <a:lnTo>
                    <a:pt x="28" y="12"/>
                  </a:lnTo>
                  <a:lnTo>
                    <a:pt x="32" y="0"/>
                  </a:lnTo>
                  <a:lnTo>
                    <a:pt x="24" y="12"/>
                  </a:lnTo>
                  <a:lnTo>
                    <a:pt x="16" y="22"/>
                  </a:lnTo>
                  <a:lnTo>
                    <a:pt x="2" y="28"/>
                  </a:lnTo>
                  <a:lnTo>
                    <a:pt x="0" y="34"/>
                  </a:lnTo>
                  <a:lnTo>
                    <a:pt x="14" y="34"/>
                  </a:lnTo>
                  <a:lnTo>
                    <a:pt x="20" y="40"/>
                  </a:lnTo>
                  <a:lnTo>
                    <a:pt x="8" y="42"/>
                  </a:lnTo>
                  <a:lnTo>
                    <a:pt x="6" y="44"/>
                  </a:lnTo>
                  <a:lnTo>
                    <a:pt x="32" y="50"/>
                  </a:lnTo>
                  <a:lnTo>
                    <a:pt x="60" y="5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69" name="Freeform 895"/>
            <p:cNvSpPr>
              <a:spLocks/>
            </p:cNvSpPr>
            <p:nvPr/>
          </p:nvSpPr>
          <p:spPr bwMode="auto">
            <a:xfrm>
              <a:off x="8966358" y="2731895"/>
              <a:ext cx="65692" cy="34857"/>
            </a:xfrm>
            <a:custGeom>
              <a:avLst/>
              <a:gdLst>
                <a:gd name="T0" fmla="*/ 76 w 98"/>
                <a:gd name="T1" fmla="*/ 2 h 52"/>
                <a:gd name="T2" fmla="*/ 66 w 98"/>
                <a:gd name="T3" fmla="*/ 2 h 52"/>
                <a:gd name="T4" fmla="*/ 54 w 98"/>
                <a:gd name="T5" fmla="*/ 6 h 52"/>
                <a:gd name="T6" fmla="*/ 42 w 98"/>
                <a:gd name="T7" fmla="*/ 2 h 52"/>
                <a:gd name="T8" fmla="*/ 34 w 98"/>
                <a:gd name="T9" fmla="*/ 8 h 52"/>
                <a:gd name="T10" fmla="*/ 18 w 98"/>
                <a:gd name="T11" fmla="*/ 12 h 52"/>
                <a:gd name="T12" fmla="*/ 16 w 98"/>
                <a:gd name="T13" fmla="*/ 18 h 52"/>
                <a:gd name="T14" fmla="*/ 0 w 98"/>
                <a:gd name="T15" fmla="*/ 34 h 52"/>
                <a:gd name="T16" fmla="*/ 12 w 98"/>
                <a:gd name="T17" fmla="*/ 52 h 52"/>
                <a:gd name="T18" fmla="*/ 28 w 98"/>
                <a:gd name="T19" fmla="*/ 42 h 52"/>
                <a:gd name="T20" fmla="*/ 48 w 98"/>
                <a:gd name="T21" fmla="*/ 36 h 52"/>
                <a:gd name="T22" fmla="*/ 54 w 98"/>
                <a:gd name="T23" fmla="*/ 28 h 52"/>
                <a:gd name="T24" fmla="*/ 70 w 98"/>
                <a:gd name="T25" fmla="*/ 24 h 52"/>
                <a:gd name="T26" fmla="*/ 74 w 98"/>
                <a:gd name="T27" fmla="*/ 16 h 52"/>
                <a:gd name="T28" fmla="*/ 88 w 98"/>
                <a:gd name="T29" fmla="*/ 12 h 52"/>
                <a:gd name="T30" fmla="*/ 98 w 98"/>
                <a:gd name="T31" fmla="*/ 0 h 52"/>
                <a:gd name="T32" fmla="*/ 88 w 98"/>
                <a:gd name="T33" fmla="*/ 0 h 52"/>
                <a:gd name="T34" fmla="*/ 76 w 98"/>
                <a:gd name="T35" fmla="*/ 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8" h="52">
                  <a:moveTo>
                    <a:pt x="76" y="2"/>
                  </a:moveTo>
                  <a:lnTo>
                    <a:pt x="66" y="2"/>
                  </a:lnTo>
                  <a:lnTo>
                    <a:pt x="54" y="6"/>
                  </a:lnTo>
                  <a:lnTo>
                    <a:pt x="42" y="2"/>
                  </a:lnTo>
                  <a:lnTo>
                    <a:pt x="34" y="8"/>
                  </a:lnTo>
                  <a:lnTo>
                    <a:pt x="18" y="12"/>
                  </a:lnTo>
                  <a:lnTo>
                    <a:pt x="16" y="18"/>
                  </a:lnTo>
                  <a:lnTo>
                    <a:pt x="0" y="34"/>
                  </a:lnTo>
                  <a:lnTo>
                    <a:pt x="12" y="52"/>
                  </a:lnTo>
                  <a:lnTo>
                    <a:pt x="28" y="42"/>
                  </a:lnTo>
                  <a:lnTo>
                    <a:pt x="48" y="36"/>
                  </a:lnTo>
                  <a:lnTo>
                    <a:pt x="54" y="28"/>
                  </a:lnTo>
                  <a:lnTo>
                    <a:pt x="70" y="24"/>
                  </a:lnTo>
                  <a:lnTo>
                    <a:pt x="74" y="16"/>
                  </a:lnTo>
                  <a:lnTo>
                    <a:pt x="88" y="12"/>
                  </a:lnTo>
                  <a:lnTo>
                    <a:pt x="98" y="0"/>
                  </a:lnTo>
                  <a:lnTo>
                    <a:pt x="88" y="0"/>
                  </a:lnTo>
                  <a:lnTo>
                    <a:pt x="76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70" name="Freeform 896"/>
            <p:cNvSpPr>
              <a:spLocks/>
            </p:cNvSpPr>
            <p:nvPr/>
          </p:nvSpPr>
          <p:spPr bwMode="auto">
            <a:xfrm>
              <a:off x="8939545" y="2758708"/>
              <a:ext cx="13406" cy="16089"/>
            </a:xfrm>
            <a:custGeom>
              <a:avLst/>
              <a:gdLst>
                <a:gd name="T0" fmla="*/ 20 w 20"/>
                <a:gd name="T1" fmla="*/ 18 h 24"/>
                <a:gd name="T2" fmla="*/ 14 w 20"/>
                <a:gd name="T3" fmla="*/ 0 h 24"/>
                <a:gd name="T4" fmla="*/ 0 w 20"/>
                <a:gd name="T5" fmla="*/ 14 h 24"/>
                <a:gd name="T6" fmla="*/ 14 w 20"/>
                <a:gd name="T7" fmla="*/ 24 h 24"/>
                <a:gd name="T8" fmla="*/ 20 w 20"/>
                <a:gd name="T9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4">
                  <a:moveTo>
                    <a:pt x="20" y="18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4" y="24"/>
                  </a:lnTo>
                  <a:lnTo>
                    <a:pt x="2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71" name="Freeform 897"/>
            <p:cNvSpPr>
              <a:spLocks/>
            </p:cNvSpPr>
            <p:nvPr/>
          </p:nvSpPr>
          <p:spPr bwMode="auto">
            <a:xfrm>
              <a:off x="9435590" y="2733237"/>
              <a:ext cx="13406" cy="9385"/>
            </a:xfrm>
            <a:custGeom>
              <a:avLst/>
              <a:gdLst>
                <a:gd name="T0" fmla="*/ 0 w 20"/>
                <a:gd name="T1" fmla="*/ 2 h 14"/>
                <a:gd name="T2" fmla="*/ 4 w 20"/>
                <a:gd name="T3" fmla="*/ 0 h 14"/>
                <a:gd name="T4" fmla="*/ 12 w 20"/>
                <a:gd name="T5" fmla="*/ 4 h 14"/>
                <a:gd name="T6" fmla="*/ 20 w 20"/>
                <a:gd name="T7" fmla="*/ 10 h 14"/>
                <a:gd name="T8" fmla="*/ 18 w 20"/>
                <a:gd name="T9" fmla="*/ 14 h 14"/>
                <a:gd name="T10" fmla="*/ 8 w 20"/>
                <a:gd name="T11" fmla="*/ 6 h 14"/>
                <a:gd name="T12" fmla="*/ 0 w 20"/>
                <a:gd name="T13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4">
                  <a:moveTo>
                    <a:pt x="0" y="2"/>
                  </a:moveTo>
                  <a:lnTo>
                    <a:pt x="4" y="0"/>
                  </a:lnTo>
                  <a:lnTo>
                    <a:pt x="12" y="4"/>
                  </a:lnTo>
                  <a:lnTo>
                    <a:pt x="20" y="10"/>
                  </a:lnTo>
                  <a:lnTo>
                    <a:pt x="18" y="14"/>
                  </a:lnTo>
                  <a:lnTo>
                    <a:pt x="8" y="6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72" name="Freeform 898"/>
            <p:cNvSpPr>
              <a:spLocks/>
            </p:cNvSpPr>
            <p:nvPr/>
          </p:nvSpPr>
          <p:spPr bwMode="auto">
            <a:xfrm>
              <a:off x="9444974" y="2733237"/>
              <a:ext cx="10726" cy="1340"/>
            </a:xfrm>
            <a:custGeom>
              <a:avLst/>
              <a:gdLst>
                <a:gd name="T0" fmla="*/ 0 w 16"/>
                <a:gd name="T1" fmla="*/ 2 h 2"/>
                <a:gd name="T2" fmla="*/ 4 w 16"/>
                <a:gd name="T3" fmla="*/ 0 h 2"/>
                <a:gd name="T4" fmla="*/ 16 w 16"/>
                <a:gd name="T5" fmla="*/ 0 h 2"/>
                <a:gd name="T6" fmla="*/ 16 w 16"/>
                <a:gd name="T7" fmla="*/ 2 h 2"/>
                <a:gd name="T8" fmla="*/ 0 w 16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">
                  <a:moveTo>
                    <a:pt x="0" y="2"/>
                  </a:moveTo>
                  <a:lnTo>
                    <a:pt x="4" y="0"/>
                  </a:lnTo>
                  <a:lnTo>
                    <a:pt x="16" y="0"/>
                  </a:lnTo>
                  <a:lnTo>
                    <a:pt x="16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73" name="Freeform 899"/>
            <p:cNvSpPr>
              <a:spLocks/>
            </p:cNvSpPr>
            <p:nvPr/>
          </p:nvSpPr>
          <p:spPr bwMode="auto">
            <a:xfrm>
              <a:off x="9616578" y="2557609"/>
              <a:ext cx="9385" cy="8044"/>
            </a:xfrm>
            <a:custGeom>
              <a:avLst/>
              <a:gdLst>
                <a:gd name="T0" fmla="*/ 0 w 14"/>
                <a:gd name="T1" fmla="*/ 12 h 12"/>
                <a:gd name="T2" fmla="*/ 14 w 14"/>
                <a:gd name="T3" fmla="*/ 12 h 12"/>
                <a:gd name="T4" fmla="*/ 14 w 14"/>
                <a:gd name="T5" fmla="*/ 6 h 12"/>
                <a:gd name="T6" fmla="*/ 8 w 14"/>
                <a:gd name="T7" fmla="*/ 0 h 12"/>
                <a:gd name="T8" fmla="*/ 0 w 14"/>
                <a:gd name="T9" fmla="*/ 4 h 12"/>
                <a:gd name="T10" fmla="*/ 0 w 14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0" y="12"/>
                  </a:moveTo>
                  <a:lnTo>
                    <a:pt x="14" y="12"/>
                  </a:lnTo>
                  <a:lnTo>
                    <a:pt x="14" y="6"/>
                  </a:lnTo>
                  <a:lnTo>
                    <a:pt x="8" y="0"/>
                  </a:lnTo>
                  <a:lnTo>
                    <a:pt x="0" y="4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74" name="Freeform 900"/>
            <p:cNvSpPr>
              <a:spLocks/>
            </p:cNvSpPr>
            <p:nvPr/>
          </p:nvSpPr>
          <p:spPr bwMode="auto">
            <a:xfrm>
              <a:off x="9557588" y="2647434"/>
              <a:ext cx="6703" cy="9385"/>
            </a:xfrm>
            <a:custGeom>
              <a:avLst/>
              <a:gdLst>
                <a:gd name="T0" fmla="*/ 10 w 10"/>
                <a:gd name="T1" fmla="*/ 14 h 14"/>
                <a:gd name="T2" fmla="*/ 2 w 10"/>
                <a:gd name="T3" fmla="*/ 10 h 14"/>
                <a:gd name="T4" fmla="*/ 0 w 10"/>
                <a:gd name="T5" fmla="*/ 2 h 14"/>
                <a:gd name="T6" fmla="*/ 6 w 10"/>
                <a:gd name="T7" fmla="*/ 0 h 14"/>
                <a:gd name="T8" fmla="*/ 10 w 10"/>
                <a:gd name="T9" fmla="*/ 4 h 14"/>
                <a:gd name="T10" fmla="*/ 10 w 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4">
                  <a:moveTo>
                    <a:pt x="10" y="14"/>
                  </a:moveTo>
                  <a:lnTo>
                    <a:pt x="2" y="10"/>
                  </a:lnTo>
                  <a:lnTo>
                    <a:pt x="0" y="2"/>
                  </a:lnTo>
                  <a:lnTo>
                    <a:pt x="6" y="0"/>
                  </a:lnTo>
                  <a:lnTo>
                    <a:pt x="10" y="4"/>
                  </a:lnTo>
                  <a:lnTo>
                    <a:pt x="1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75" name="Freeform 901"/>
            <p:cNvSpPr>
              <a:spLocks/>
            </p:cNvSpPr>
            <p:nvPr/>
          </p:nvSpPr>
          <p:spPr bwMode="auto">
            <a:xfrm>
              <a:off x="9540161" y="2643411"/>
              <a:ext cx="4022" cy="2681"/>
            </a:xfrm>
            <a:custGeom>
              <a:avLst/>
              <a:gdLst>
                <a:gd name="T0" fmla="*/ 0 w 6"/>
                <a:gd name="T1" fmla="*/ 4 h 4"/>
                <a:gd name="T2" fmla="*/ 0 w 6"/>
                <a:gd name="T3" fmla="*/ 0 h 4"/>
                <a:gd name="T4" fmla="*/ 4 w 6"/>
                <a:gd name="T5" fmla="*/ 0 h 4"/>
                <a:gd name="T6" fmla="*/ 6 w 6"/>
                <a:gd name="T7" fmla="*/ 2 h 4"/>
                <a:gd name="T8" fmla="*/ 6 w 6"/>
                <a:gd name="T9" fmla="*/ 4 h 4"/>
                <a:gd name="T10" fmla="*/ 0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76" name="Freeform 902"/>
            <p:cNvSpPr>
              <a:spLocks/>
            </p:cNvSpPr>
            <p:nvPr/>
          </p:nvSpPr>
          <p:spPr bwMode="auto">
            <a:xfrm>
              <a:off x="9509325" y="2621961"/>
              <a:ext cx="5363" cy="5363"/>
            </a:xfrm>
            <a:custGeom>
              <a:avLst/>
              <a:gdLst>
                <a:gd name="T0" fmla="*/ 0 w 8"/>
                <a:gd name="T1" fmla="*/ 6 h 8"/>
                <a:gd name="T2" fmla="*/ 2 w 8"/>
                <a:gd name="T3" fmla="*/ 2 h 8"/>
                <a:gd name="T4" fmla="*/ 6 w 8"/>
                <a:gd name="T5" fmla="*/ 0 h 8"/>
                <a:gd name="T6" fmla="*/ 8 w 8"/>
                <a:gd name="T7" fmla="*/ 4 h 8"/>
                <a:gd name="T8" fmla="*/ 6 w 8"/>
                <a:gd name="T9" fmla="*/ 8 h 8"/>
                <a:gd name="T10" fmla="*/ 0 w 8"/>
                <a:gd name="T1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0" y="6"/>
                  </a:moveTo>
                  <a:lnTo>
                    <a:pt x="2" y="2"/>
                  </a:lnTo>
                  <a:lnTo>
                    <a:pt x="6" y="0"/>
                  </a:lnTo>
                  <a:lnTo>
                    <a:pt x="8" y="4"/>
                  </a:lnTo>
                  <a:lnTo>
                    <a:pt x="6" y="8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77" name="Freeform 903"/>
            <p:cNvSpPr>
              <a:spLocks/>
            </p:cNvSpPr>
            <p:nvPr/>
          </p:nvSpPr>
          <p:spPr bwMode="auto">
            <a:xfrm>
              <a:off x="9573677" y="2612576"/>
              <a:ext cx="101890" cy="57648"/>
            </a:xfrm>
            <a:custGeom>
              <a:avLst/>
              <a:gdLst>
                <a:gd name="T0" fmla="*/ 68 w 152"/>
                <a:gd name="T1" fmla="*/ 86 h 86"/>
                <a:gd name="T2" fmla="*/ 58 w 152"/>
                <a:gd name="T3" fmla="*/ 84 h 86"/>
                <a:gd name="T4" fmla="*/ 48 w 152"/>
                <a:gd name="T5" fmla="*/ 86 h 86"/>
                <a:gd name="T6" fmla="*/ 38 w 152"/>
                <a:gd name="T7" fmla="*/ 78 h 86"/>
                <a:gd name="T8" fmla="*/ 26 w 152"/>
                <a:gd name="T9" fmla="*/ 82 h 86"/>
                <a:gd name="T10" fmla="*/ 22 w 152"/>
                <a:gd name="T11" fmla="*/ 82 h 86"/>
                <a:gd name="T12" fmla="*/ 20 w 152"/>
                <a:gd name="T13" fmla="*/ 74 h 86"/>
                <a:gd name="T14" fmla="*/ 2 w 152"/>
                <a:gd name="T15" fmla="*/ 62 h 86"/>
                <a:gd name="T16" fmla="*/ 0 w 152"/>
                <a:gd name="T17" fmla="*/ 56 h 86"/>
                <a:gd name="T18" fmla="*/ 10 w 152"/>
                <a:gd name="T19" fmla="*/ 52 h 86"/>
                <a:gd name="T20" fmla="*/ 32 w 152"/>
                <a:gd name="T21" fmla="*/ 52 h 86"/>
                <a:gd name="T22" fmla="*/ 44 w 152"/>
                <a:gd name="T23" fmla="*/ 56 h 86"/>
                <a:gd name="T24" fmla="*/ 56 w 152"/>
                <a:gd name="T25" fmla="*/ 52 h 86"/>
                <a:gd name="T26" fmla="*/ 60 w 152"/>
                <a:gd name="T27" fmla="*/ 50 h 86"/>
                <a:gd name="T28" fmla="*/ 60 w 152"/>
                <a:gd name="T29" fmla="*/ 42 h 86"/>
                <a:gd name="T30" fmla="*/ 62 w 152"/>
                <a:gd name="T31" fmla="*/ 38 h 86"/>
                <a:gd name="T32" fmla="*/ 66 w 152"/>
                <a:gd name="T33" fmla="*/ 40 h 86"/>
                <a:gd name="T34" fmla="*/ 64 w 152"/>
                <a:gd name="T35" fmla="*/ 46 h 86"/>
                <a:gd name="T36" fmla="*/ 64 w 152"/>
                <a:gd name="T37" fmla="*/ 52 h 86"/>
                <a:gd name="T38" fmla="*/ 82 w 152"/>
                <a:gd name="T39" fmla="*/ 54 h 86"/>
                <a:gd name="T40" fmla="*/ 88 w 152"/>
                <a:gd name="T41" fmla="*/ 52 h 86"/>
                <a:gd name="T42" fmla="*/ 96 w 152"/>
                <a:gd name="T43" fmla="*/ 50 h 86"/>
                <a:gd name="T44" fmla="*/ 104 w 152"/>
                <a:gd name="T45" fmla="*/ 34 h 86"/>
                <a:gd name="T46" fmla="*/ 106 w 152"/>
                <a:gd name="T47" fmla="*/ 26 h 86"/>
                <a:gd name="T48" fmla="*/ 112 w 152"/>
                <a:gd name="T49" fmla="*/ 24 h 86"/>
                <a:gd name="T50" fmla="*/ 122 w 152"/>
                <a:gd name="T51" fmla="*/ 30 h 86"/>
                <a:gd name="T52" fmla="*/ 124 w 152"/>
                <a:gd name="T53" fmla="*/ 26 h 86"/>
                <a:gd name="T54" fmla="*/ 120 w 152"/>
                <a:gd name="T55" fmla="*/ 12 h 86"/>
                <a:gd name="T56" fmla="*/ 124 w 152"/>
                <a:gd name="T57" fmla="*/ 6 h 86"/>
                <a:gd name="T58" fmla="*/ 134 w 152"/>
                <a:gd name="T59" fmla="*/ 6 h 86"/>
                <a:gd name="T60" fmla="*/ 140 w 152"/>
                <a:gd name="T61" fmla="*/ 0 h 86"/>
                <a:gd name="T62" fmla="*/ 152 w 152"/>
                <a:gd name="T63" fmla="*/ 6 h 86"/>
                <a:gd name="T64" fmla="*/ 152 w 152"/>
                <a:gd name="T65" fmla="*/ 20 h 86"/>
                <a:gd name="T66" fmla="*/ 148 w 152"/>
                <a:gd name="T67" fmla="*/ 28 h 86"/>
                <a:gd name="T68" fmla="*/ 136 w 152"/>
                <a:gd name="T69" fmla="*/ 32 h 86"/>
                <a:gd name="T70" fmla="*/ 134 w 152"/>
                <a:gd name="T71" fmla="*/ 38 h 86"/>
                <a:gd name="T72" fmla="*/ 140 w 152"/>
                <a:gd name="T73" fmla="*/ 44 h 86"/>
                <a:gd name="T74" fmla="*/ 140 w 152"/>
                <a:gd name="T75" fmla="*/ 50 h 86"/>
                <a:gd name="T76" fmla="*/ 130 w 152"/>
                <a:gd name="T77" fmla="*/ 56 h 86"/>
                <a:gd name="T78" fmla="*/ 116 w 152"/>
                <a:gd name="T79" fmla="*/ 58 h 86"/>
                <a:gd name="T80" fmla="*/ 114 w 152"/>
                <a:gd name="T81" fmla="*/ 64 h 86"/>
                <a:gd name="T82" fmla="*/ 106 w 152"/>
                <a:gd name="T83" fmla="*/ 68 h 86"/>
                <a:gd name="T84" fmla="*/ 98 w 152"/>
                <a:gd name="T85" fmla="*/ 74 h 86"/>
                <a:gd name="T86" fmla="*/ 76 w 152"/>
                <a:gd name="T87" fmla="*/ 86 h 86"/>
                <a:gd name="T88" fmla="*/ 68 w 152"/>
                <a:gd name="T89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2" h="86">
                  <a:moveTo>
                    <a:pt x="68" y="86"/>
                  </a:moveTo>
                  <a:lnTo>
                    <a:pt x="58" y="84"/>
                  </a:lnTo>
                  <a:lnTo>
                    <a:pt x="48" y="86"/>
                  </a:lnTo>
                  <a:lnTo>
                    <a:pt x="38" y="78"/>
                  </a:lnTo>
                  <a:lnTo>
                    <a:pt x="26" y="82"/>
                  </a:lnTo>
                  <a:lnTo>
                    <a:pt x="22" y="82"/>
                  </a:lnTo>
                  <a:lnTo>
                    <a:pt x="20" y="74"/>
                  </a:lnTo>
                  <a:lnTo>
                    <a:pt x="2" y="62"/>
                  </a:lnTo>
                  <a:lnTo>
                    <a:pt x="0" y="56"/>
                  </a:lnTo>
                  <a:lnTo>
                    <a:pt x="10" y="52"/>
                  </a:lnTo>
                  <a:lnTo>
                    <a:pt x="32" y="52"/>
                  </a:lnTo>
                  <a:lnTo>
                    <a:pt x="44" y="56"/>
                  </a:lnTo>
                  <a:lnTo>
                    <a:pt x="56" y="52"/>
                  </a:lnTo>
                  <a:lnTo>
                    <a:pt x="60" y="50"/>
                  </a:lnTo>
                  <a:lnTo>
                    <a:pt x="60" y="42"/>
                  </a:lnTo>
                  <a:lnTo>
                    <a:pt x="62" y="38"/>
                  </a:lnTo>
                  <a:lnTo>
                    <a:pt x="66" y="40"/>
                  </a:lnTo>
                  <a:lnTo>
                    <a:pt x="64" y="46"/>
                  </a:lnTo>
                  <a:lnTo>
                    <a:pt x="64" y="52"/>
                  </a:lnTo>
                  <a:lnTo>
                    <a:pt x="82" y="54"/>
                  </a:lnTo>
                  <a:lnTo>
                    <a:pt x="88" y="52"/>
                  </a:lnTo>
                  <a:lnTo>
                    <a:pt x="96" y="50"/>
                  </a:lnTo>
                  <a:lnTo>
                    <a:pt x="104" y="34"/>
                  </a:lnTo>
                  <a:lnTo>
                    <a:pt x="106" y="26"/>
                  </a:lnTo>
                  <a:lnTo>
                    <a:pt x="112" y="24"/>
                  </a:lnTo>
                  <a:lnTo>
                    <a:pt x="122" y="30"/>
                  </a:lnTo>
                  <a:lnTo>
                    <a:pt x="124" y="26"/>
                  </a:lnTo>
                  <a:lnTo>
                    <a:pt x="120" y="12"/>
                  </a:lnTo>
                  <a:lnTo>
                    <a:pt x="124" y="6"/>
                  </a:lnTo>
                  <a:lnTo>
                    <a:pt x="134" y="6"/>
                  </a:lnTo>
                  <a:lnTo>
                    <a:pt x="140" y="0"/>
                  </a:lnTo>
                  <a:lnTo>
                    <a:pt x="152" y="6"/>
                  </a:lnTo>
                  <a:lnTo>
                    <a:pt x="152" y="20"/>
                  </a:lnTo>
                  <a:lnTo>
                    <a:pt x="148" y="28"/>
                  </a:lnTo>
                  <a:lnTo>
                    <a:pt x="136" y="32"/>
                  </a:lnTo>
                  <a:lnTo>
                    <a:pt x="134" y="38"/>
                  </a:lnTo>
                  <a:lnTo>
                    <a:pt x="140" y="44"/>
                  </a:lnTo>
                  <a:lnTo>
                    <a:pt x="140" y="50"/>
                  </a:lnTo>
                  <a:lnTo>
                    <a:pt x="130" y="56"/>
                  </a:lnTo>
                  <a:lnTo>
                    <a:pt x="116" y="58"/>
                  </a:lnTo>
                  <a:lnTo>
                    <a:pt x="114" y="64"/>
                  </a:lnTo>
                  <a:lnTo>
                    <a:pt x="106" y="68"/>
                  </a:lnTo>
                  <a:lnTo>
                    <a:pt x="98" y="74"/>
                  </a:lnTo>
                  <a:lnTo>
                    <a:pt x="76" y="86"/>
                  </a:lnTo>
                  <a:lnTo>
                    <a:pt x="68" y="8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78" name="Freeform 904"/>
            <p:cNvSpPr>
              <a:spLocks/>
            </p:cNvSpPr>
            <p:nvPr/>
          </p:nvSpPr>
          <p:spPr bwMode="auto">
            <a:xfrm>
              <a:off x="9608535" y="2757369"/>
              <a:ext cx="8044" cy="8044"/>
            </a:xfrm>
            <a:custGeom>
              <a:avLst/>
              <a:gdLst>
                <a:gd name="T0" fmla="*/ 10 w 12"/>
                <a:gd name="T1" fmla="*/ 12 h 12"/>
                <a:gd name="T2" fmla="*/ 12 w 12"/>
                <a:gd name="T3" fmla="*/ 8 h 12"/>
                <a:gd name="T4" fmla="*/ 6 w 12"/>
                <a:gd name="T5" fmla="*/ 0 h 12"/>
                <a:gd name="T6" fmla="*/ 0 w 12"/>
                <a:gd name="T7" fmla="*/ 2 h 12"/>
                <a:gd name="T8" fmla="*/ 0 w 12"/>
                <a:gd name="T9" fmla="*/ 8 h 12"/>
                <a:gd name="T10" fmla="*/ 10 w 12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10" y="12"/>
                  </a:moveTo>
                  <a:lnTo>
                    <a:pt x="12" y="8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8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79" name="Freeform 905"/>
            <p:cNvSpPr>
              <a:spLocks/>
            </p:cNvSpPr>
            <p:nvPr/>
          </p:nvSpPr>
          <p:spPr bwMode="auto">
            <a:xfrm>
              <a:off x="9621940" y="2770774"/>
              <a:ext cx="16089" cy="13406"/>
            </a:xfrm>
            <a:custGeom>
              <a:avLst/>
              <a:gdLst>
                <a:gd name="T0" fmla="*/ 18 w 24"/>
                <a:gd name="T1" fmla="*/ 20 h 20"/>
                <a:gd name="T2" fmla="*/ 10 w 24"/>
                <a:gd name="T3" fmla="*/ 16 h 20"/>
                <a:gd name="T4" fmla="*/ 6 w 24"/>
                <a:gd name="T5" fmla="*/ 12 h 20"/>
                <a:gd name="T6" fmla="*/ 0 w 24"/>
                <a:gd name="T7" fmla="*/ 8 h 20"/>
                <a:gd name="T8" fmla="*/ 2 w 24"/>
                <a:gd name="T9" fmla="*/ 0 h 20"/>
                <a:gd name="T10" fmla="*/ 14 w 24"/>
                <a:gd name="T11" fmla="*/ 12 h 20"/>
                <a:gd name="T12" fmla="*/ 20 w 24"/>
                <a:gd name="T13" fmla="*/ 10 h 20"/>
                <a:gd name="T14" fmla="*/ 24 w 24"/>
                <a:gd name="T15" fmla="*/ 12 h 20"/>
                <a:gd name="T16" fmla="*/ 18 w 24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0">
                  <a:moveTo>
                    <a:pt x="18" y="20"/>
                  </a:moveTo>
                  <a:lnTo>
                    <a:pt x="10" y="16"/>
                  </a:lnTo>
                  <a:lnTo>
                    <a:pt x="6" y="12"/>
                  </a:lnTo>
                  <a:lnTo>
                    <a:pt x="0" y="8"/>
                  </a:lnTo>
                  <a:lnTo>
                    <a:pt x="2" y="0"/>
                  </a:lnTo>
                  <a:lnTo>
                    <a:pt x="14" y="12"/>
                  </a:lnTo>
                  <a:lnTo>
                    <a:pt x="20" y="10"/>
                  </a:lnTo>
                  <a:lnTo>
                    <a:pt x="24" y="12"/>
                  </a:lnTo>
                  <a:lnTo>
                    <a:pt x="18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80" name="Freeform 906"/>
            <p:cNvSpPr>
              <a:spLocks/>
            </p:cNvSpPr>
            <p:nvPr/>
          </p:nvSpPr>
          <p:spPr bwMode="auto">
            <a:xfrm>
              <a:off x="9620601" y="2764071"/>
              <a:ext cx="8044" cy="4022"/>
            </a:xfrm>
            <a:custGeom>
              <a:avLst/>
              <a:gdLst>
                <a:gd name="T0" fmla="*/ 12 w 12"/>
                <a:gd name="T1" fmla="*/ 0 h 6"/>
                <a:gd name="T2" fmla="*/ 10 w 12"/>
                <a:gd name="T3" fmla="*/ 6 h 6"/>
                <a:gd name="T4" fmla="*/ 0 w 12"/>
                <a:gd name="T5" fmla="*/ 6 h 6"/>
                <a:gd name="T6" fmla="*/ 0 w 12"/>
                <a:gd name="T7" fmla="*/ 0 h 6"/>
                <a:gd name="T8" fmla="*/ 12 w 1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12" y="0"/>
                  </a:moveTo>
                  <a:lnTo>
                    <a:pt x="10" y="6"/>
                  </a:lnTo>
                  <a:lnTo>
                    <a:pt x="0" y="6"/>
                  </a:lnTo>
                  <a:lnTo>
                    <a:pt x="0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81" name="Freeform 907"/>
            <p:cNvSpPr>
              <a:spLocks/>
            </p:cNvSpPr>
            <p:nvPr/>
          </p:nvSpPr>
          <p:spPr bwMode="auto">
            <a:xfrm>
              <a:off x="9666183" y="2747983"/>
              <a:ext cx="13406" cy="8044"/>
            </a:xfrm>
            <a:custGeom>
              <a:avLst/>
              <a:gdLst>
                <a:gd name="T0" fmla="*/ 18 w 20"/>
                <a:gd name="T1" fmla="*/ 12 h 12"/>
                <a:gd name="T2" fmla="*/ 0 w 20"/>
                <a:gd name="T3" fmla="*/ 4 h 12"/>
                <a:gd name="T4" fmla="*/ 0 w 20"/>
                <a:gd name="T5" fmla="*/ 0 h 12"/>
                <a:gd name="T6" fmla="*/ 16 w 20"/>
                <a:gd name="T7" fmla="*/ 4 h 12"/>
                <a:gd name="T8" fmla="*/ 20 w 20"/>
                <a:gd name="T9" fmla="*/ 8 h 12"/>
                <a:gd name="T10" fmla="*/ 18 w 20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2">
                  <a:moveTo>
                    <a:pt x="18" y="12"/>
                  </a:moveTo>
                  <a:lnTo>
                    <a:pt x="0" y="4"/>
                  </a:lnTo>
                  <a:lnTo>
                    <a:pt x="0" y="0"/>
                  </a:lnTo>
                  <a:lnTo>
                    <a:pt x="16" y="4"/>
                  </a:lnTo>
                  <a:lnTo>
                    <a:pt x="20" y="8"/>
                  </a:lnTo>
                  <a:lnTo>
                    <a:pt x="18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82" name="Freeform 908"/>
            <p:cNvSpPr>
              <a:spLocks/>
            </p:cNvSpPr>
            <p:nvPr/>
          </p:nvSpPr>
          <p:spPr bwMode="auto">
            <a:xfrm>
              <a:off x="9682270" y="2819038"/>
              <a:ext cx="13406" cy="5363"/>
            </a:xfrm>
            <a:custGeom>
              <a:avLst/>
              <a:gdLst>
                <a:gd name="T0" fmla="*/ 6 w 20"/>
                <a:gd name="T1" fmla="*/ 6 h 8"/>
                <a:gd name="T2" fmla="*/ 0 w 20"/>
                <a:gd name="T3" fmla="*/ 2 h 8"/>
                <a:gd name="T4" fmla="*/ 6 w 20"/>
                <a:gd name="T5" fmla="*/ 0 h 8"/>
                <a:gd name="T6" fmla="*/ 14 w 20"/>
                <a:gd name="T7" fmla="*/ 0 h 8"/>
                <a:gd name="T8" fmla="*/ 20 w 20"/>
                <a:gd name="T9" fmla="*/ 8 h 8"/>
                <a:gd name="T10" fmla="*/ 6 w 20"/>
                <a:gd name="T11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8">
                  <a:moveTo>
                    <a:pt x="6" y="6"/>
                  </a:moveTo>
                  <a:lnTo>
                    <a:pt x="0" y="2"/>
                  </a:lnTo>
                  <a:lnTo>
                    <a:pt x="6" y="0"/>
                  </a:lnTo>
                  <a:lnTo>
                    <a:pt x="14" y="0"/>
                  </a:lnTo>
                  <a:lnTo>
                    <a:pt x="20" y="8"/>
                  </a:lnTo>
                  <a:lnTo>
                    <a:pt x="6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83" name="Freeform 909"/>
            <p:cNvSpPr>
              <a:spLocks/>
            </p:cNvSpPr>
            <p:nvPr/>
          </p:nvSpPr>
          <p:spPr bwMode="auto">
            <a:xfrm>
              <a:off x="9532117" y="2544203"/>
              <a:ext cx="21450" cy="9385"/>
            </a:xfrm>
            <a:custGeom>
              <a:avLst/>
              <a:gdLst>
                <a:gd name="T0" fmla="*/ 32 w 32"/>
                <a:gd name="T1" fmla="*/ 8 h 14"/>
                <a:gd name="T2" fmla="*/ 24 w 32"/>
                <a:gd name="T3" fmla="*/ 14 h 14"/>
                <a:gd name="T4" fmla="*/ 10 w 32"/>
                <a:gd name="T5" fmla="*/ 12 h 14"/>
                <a:gd name="T6" fmla="*/ 2 w 32"/>
                <a:gd name="T7" fmla="*/ 12 h 14"/>
                <a:gd name="T8" fmla="*/ 0 w 32"/>
                <a:gd name="T9" fmla="*/ 6 h 14"/>
                <a:gd name="T10" fmla="*/ 10 w 32"/>
                <a:gd name="T11" fmla="*/ 0 h 14"/>
                <a:gd name="T12" fmla="*/ 32 w 32"/>
                <a:gd name="T13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4">
                  <a:moveTo>
                    <a:pt x="32" y="8"/>
                  </a:moveTo>
                  <a:lnTo>
                    <a:pt x="24" y="14"/>
                  </a:lnTo>
                  <a:lnTo>
                    <a:pt x="10" y="12"/>
                  </a:lnTo>
                  <a:lnTo>
                    <a:pt x="2" y="12"/>
                  </a:lnTo>
                  <a:lnTo>
                    <a:pt x="0" y="6"/>
                  </a:lnTo>
                  <a:lnTo>
                    <a:pt x="10" y="0"/>
                  </a:lnTo>
                  <a:lnTo>
                    <a:pt x="32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84" name="Freeform 910"/>
            <p:cNvSpPr>
              <a:spLocks/>
            </p:cNvSpPr>
            <p:nvPr/>
          </p:nvSpPr>
          <p:spPr bwMode="auto">
            <a:xfrm>
              <a:off x="9605853" y="2524093"/>
              <a:ext cx="9385" cy="6703"/>
            </a:xfrm>
            <a:custGeom>
              <a:avLst/>
              <a:gdLst>
                <a:gd name="T0" fmla="*/ 8 w 14"/>
                <a:gd name="T1" fmla="*/ 10 h 10"/>
                <a:gd name="T2" fmla="*/ 14 w 14"/>
                <a:gd name="T3" fmla="*/ 10 h 10"/>
                <a:gd name="T4" fmla="*/ 10 w 14"/>
                <a:gd name="T5" fmla="*/ 2 h 10"/>
                <a:gd name="T6" fmla="*/ 2 w 14"/>
                <a:gd name="T7" fmla="*/ 0 h 10"/>
                <a:gd name="T8" fmla="*/ 0 w 14"/>
                <a:gd name="T9" fmla="*/ 6 h 10"/>
                <a:gd name="T10" fmla="*/ 8 w 14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8" y="10"/>
                  </a:moveTo>
                  <a:lnTo>
                    <a:pt x="14" y="10"/>
                  </a:lnTo>
                  <a:lnTo>
                    <a:pt x="10" y="2"/>
                  </a:lnTo>
                  <a:lnTo>
                    <a:pt x="2" y="0"/>
                  </a:lnTo>
                  <a:lnTo>
                    <a:pt x="0" y="6"/>
                  </a:lnTo>
                  <a:lnTo>
                    <a:pt x="8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85" name="Freeform 911"/>
            <p:cNvSpPr>
              <a:spLocks/>
            </p:cNvSpPr>
            <p:nvPr/>
          </p:nvSpPr>
          <p:spPr bwMode="auto">
            <a:xfrm>
              <a:off x="9635348" y="2561630"/>
              <a:ext cx="58989" cy="65692"/>
            </a:xfrm>
            <a:custGeom>
              <a:avLst/>
              <a:gdLst>
                <a:gd name="T0" fmla="*/ 84 w 88"/>
                <a:gd name="T1" fmla="*/ 98 h 98"/>
                <a:gd name="T2" fmla="*/ 78 w 88"/>
                <a:gd name="T3" fmla="*/ 98 h 98"/>
                <a:gd name="T4" fmla="*/ 70 w 88"/>
                <a:gd name="T5" fmla="*/ 84 h 98"/>
                <a:gd name="T6" fmla="*/ 70 w 88"/>
                <a:gd name="T7" fmla="*/ 66 h 98"/>
                <a:gd name="T8" fmla="*/ 52 w 88"/>
                <a:gd name="T9" fmla="*/ 42 h 98"/>
                <a:gd name="T10" fmla="*/ 40 w 88"/>
                <a:gd name="T11" fmla="*/ 36 h 98"/>
                <a:gd name="T12" fmla="*/ 22 w 88"/>
                <a:gd name="T13" fmla="*/ 18 h 98"/>
                <a:gd name="T14" fmla="*/ 4 w 88"/>
                <a:gd name="T15" fmla="*/ 8 h 98"/>
                <a:gd name="T16" fmla="*/ 0 w 88"/>
                <a:gd name="T17" fmla="*/ 4 h 98"/>
                <a:gd name="T18" fmla="*/ 6 w 88"/>
                <a:gd name="T19" fmla="*/ 0 h 98"/>
                <a:gd name="T20" fmla="*/ 26 w 88"/>
                <a:gd name="T21" fmla="*/ 8 h 98"/>
                <a:gd name="T22" fmla="*/ 32 w 88"/>
                <a:gd name="T23" fmla="*/ 18 h 98"/>
                <a:gd name="T24" fmla="*/ 56 w 88"/>
                <a:gd name="T25" fmla="*/ 34 h 98"/>
                <a:gd name="T26" fmla="*/ 70 w 88"/>
                <a:gd name="T27" fmla="*/ 56 h 98"/>
                <a:gd name="T28" fmla="*/ 82 w 88"/>
                <a:gd name="T29" fmla="*/ 64 h 98"/>
                <a:gd name="T30" fmla="*/ 88 w 88"/>
                <a:gd name="T31" fmla="*/ 80 h 98"/>
                <a:gd name="T32" fmla="*/ 84 w 88"/>
                <a:gd name="T33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98">
                  <a:moveTo>
                    <a:pt x="84" y="98"/>
                  </a:moveTo>
                  <a:lnTo>
                    <a:pt x="78" y="98"/>
                  </a:lnTo>
                  <a:lnTo>
                    <a:pt x="70" y="84"/>
                  </a:lnTo>
                  <a:lnTo>
                    <a:pt x="70" y="66"/>
                  </a:lnTo>
                  <a:lnTo>
                    <a:pt x="52" y="42"/>
                  </a:lnTo>
                  <a:lnTo>
                    <a:pt x="40" y="36"/>
                  </a:lnTo>
                  <a:lnTo>
                    <a:pt x="22" y="18"/>
                  </a:lnTo>
                  <a:lnTo>
                    <a:pt x="4" y="8"/>
                  </a:lnTo>
                  <a:lnTo>
                    <a:pt x="0" y="4"/>
                  </a:lnTo>
                  <a:lnTo>
                    <a:pt x="6" y="0"/>
                  </a:lnTo>
                  <a:lnTo>
                    <a:pt x="26" y="8"/>
                  </a:lnTo>
                  <a:lnTo>
                    <a:pt x="32" y="18"/>
                  </a:lnTo>
                  <a:lnTo>
                    <a:pt x="56" y="34"/>
                  </a:lnTo>
                  <a:lnTo>
                    <a:pt x="70" y="56"/>
                  </a:lnTo>
                  <a:lnTo>
                    <a:pt x="82" y="64"/>
                  </a:lnTo>
                  <a:lnTo>
                    <a:pt x="88" y="80"/>
                  </a:lnTo>
                  <a:lnTo>
                    <a:pt x="84" y="9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86" name="Freeform 912"/>
            <p:cNvSpPr>
              <a:spLocks/>
            </p:cNvSpPr>
            <p:nvPr/>
          </p:nvSpPr>
          <p:spPr bwMode="auto">
            <a:xfrm>
              <a:off x="9730533" y="2634027"/>
              <a:ext cx="30835" cy="49605"/>
            </a:xfrm>
            <a:custGeom>
              <a:avLst/>
              <a:gdLst>
                <a:gd name="T0" fmla="*/ 46 w 46"/>
                <a:gd name="T1" fmla="*/ 60 h 74"/>
                <a:gd name="T2" fmla="*/ 44 w 46"/>
                <a:gd name="T3" fmla="*/ 72 h 74"/>
                <a:gd name="T4" fmla="*/ 36 w 46"/>
                <a:gd name="T5" fmla="*/ 74 h 74"/>
                <a:gd name="T6" fmla="*/ 28 w 46"/>
                <a:gd name="T7" fmla="*/ 74 h 74"/>
                <a:gd name="T8" fmla="*/ 20 w 46"/>
                <a:gd name="T9" fmla="*/ 64 h 74"/>
                <a:gd name="T10" fmla="*/ 22 w 46"/>
                <a:gd name="T11" fmla="*/ 56 h 74"/>
                <a:gd name="T12" fmla="*/ 8 w 46"/>
                <a:gd name="T13" fmla="*/ 46 h 74"/>
                <a:gd name="T14" fmla="*/ 6 w 46"/>
                <a:gd name="T15" fmla="*/ 34 h 74"/>
                <a:gd name="T16" fmla="*/ 4 w 46"/>
                <a:gd name="T17" fmla="*/ 22 h 74"/>
                <a:gd name="T18" fmla="*/ 2 w 46"/>
                <a:gd name="T19" fmla="*/ 12 h 74"/>
                <a:gd name="T20" fmla="*/ 0 w 46"/>
                <a:gd name="T21" fmla="*/ 0 h 74"/>
                <a:gd name="T22" fmla="*/ 8 w 46"/>
                <a:gd name="T23" fmla="*/ 2 h 74"/>
                <a:gd name="T24" fmla="*/ 8 w 46"/>
                <a:gd name="T25" fmla="*/ 20 h 74"/>
                <a:gd name="T26" fmla="*/ 20 w 46"/>
                <a:gd name="T27" fmla="*/ 26 h 74"/>
                <a:gd name="T28" fmla="*/ 26 w 46"/>
                <a:gd name="T29" fmla="*/ 40 h 74"/>
                <a:gd name="T30" fmla="*/ 28 w 46"/>
                <a:gd name="T31" fmla="*/ 48 h 74"/>
                <a:gd name="T32" fmla="*/ 46 w 46"/>
                <a:gd name="T33" fmla="*/ 6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74">
                  <a:moveTo>
                    <a:pt x="46" y="60"/>
                  </a:moveTo>
                  <a:lnTo>
                    <a:pt x="44" y="72"/>
                  </a:lnTo>
                  <a:lnTo>
                    <a:pt x="36" y="74"/>
                  </a:lnTo>
                  <a:lnTo>
                    <a:pt x="28" y="74"/>
                  </a:lnTo>
                  <a:lnTo>
                    <a:pt x="20" y="64"/>
                  </a:lnTo>
                  <a:lnTo>
                    <a:pt x="22" y="56"/>
                  </a:lnTo>
                  <a:lnTo>
                    <a:pt x="8" y="46"/>
                  </a:lnTo>
                  <a:lnTo>
                    <a:pt x="6" y="34"/>
                  </a:lnTo>
                  <a:lnTo>
                    <a:pt x="4" y="22"/>
                  </a:lnTo>
                  <a:lnTo>
                    <a:pt x="2" y="12"/>
                  </a:lnTo>
                  <a:lnTo>
                    <a:pt x="0" y="0"/>
                  </a:lnTo>
                  <a:lnTo>
                    <a:pt x="8" y="2"/>
                  </a:lnTo>
                  <a:lnTo>
                    <a:pt x="8" y="20"/>
                  </a:lnTo>
                  <a:lnTo>
                    <a:pt x="20" y="26"/>
                  </a:lnTo>
                  <a:lnTo>
                    <a:pt x="26" y="40"/>
                  </a:lnTo>
                  <a:lnTo>
                    <a:pt x="28" y="48"/>
                  </a:lnTo>
                  <a:lnTo>
                    <a:pt x="46" y="6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87" name="Freeform 913"/>
            <p:cNvSpPr>
              <a:spLocks/>
            </p:cNvSpPr>
            <p:nvPr/>
          </p:nvSpPr>
          <p:spPr bwMode="auto">
            <a:xfrm>
              <a:off x="9377941" y="2565653"/>
              <a:ext cx="245342" cy="230593"/>
            </a:xfrm>
            <a:custGeom>
              <a:avLst/>
              <a:gdLst>
                <a:gd name="T0" fmla="*/ 366 w 366"/>
                <a:gd name="T1" fmla="*/ 326 h 344"/>
                <a:gd name="T2" fmla="*/ 348 w 366"/>
                <a:gd name="T3" fmla="*/ 322 h 344"/>
                <a:gd name="T4" fmla="*/ 330 w 366"/>
                <a:gd name="T5" fmla="*/ 314 h 344"/>
                <a:gd name="T6" fmla="*/ 342 w 366"/>
                <a:gd name="T7" fmla="*/ 310 h 344"/>
                <a:gd name="T8" fmla="*/ 332 w 366"/>
                <a:gd name="T9" fmla="*/ 308 h 344"/>
                <a:gd name="T10" fmla="*/ 310 w 366"/>
                <a:gd name="T11" fmla="*/ 292 h 344"/>
                <a:gd name="T12" fmla="*/ 316 w 366"/>
                <a:gd name="T13" fmla="*/ 276 h 344"/>
                <a:gd name="T14" fmla="*/ 286 w 366"/>
                <a:gd name="T15" fmla="*/ 278 h 344"/>
                <a:gd name="T16" fmla="*/ 274 w 366"/>
                <a:gd name="T17" fmla="*/ 254 h 344"/>
                <a:gd name="T18" fmla="*/ 256 w 366"/>
                <a:gd name="T19" fmla="*/ 222 h 344"/>
                <a:gd name="T20" fmla="*/ 244 w 366"/>
                <a:gd name="T21" fmla="*/ 206 h 344"/>
                <a:gd name="T22" fmla="*/ 236 w 366"/>
                <a:gd name="T23" fmla="*/ 186 h 344"/>
                <a:gd name="T24" fmla="*/ 244 w 366"/>
                <a:gd name="T25" fmla="*/ 174 h 344"/>
                <a:gd name="T26" fmla="*/ 270 w 366"/>
                <a:gd name="T27" fmla="*/ 162 h 344"/>
                <a:gd name="T28" fmla="*/ 236 w 366"/>
                <a:gd name="T29" fmla="*/ 140 h 344"/>
                <a:gd name="T30" fmla="*/ 192 w 366"/>
                <a:gd name="T31" fmla="*/ 120 h 344"/>
                <a:gd name="T32" fmla="*/ 190 w 366"/>
                <a:gd name="T33" fmla="*/ 94 h 344"/>
                <a:gd name="T34" fmla="*/ 166 w 366"/>
                <a:gd name="T35" fmla="*/ 74 h 344"/>
                <a:gd name="T36" fmla="*/ 152 w 366"/>
                <a:gd name="T37" fmla="*/ 52 h 344"/>
                <a:gd name="T38" fmla="*/ 126 w 366"/>
                <a:gd name="T39" fmla="*/ 50 h 344"/>
                <a:gd name="T40" fmla="*/ 90 w 366"/>
                <a:gd name="T41" fmla="*/ 30 h 344"/>
                <a:gd name="T42" fmla="*/ 56 w 366"/>
                <a:gd name="T43" fmla="*/ 12 h 344"/>
                <a:gd name="T44" fmla="*/ 20 w 366"/>
                <a:gd name="T45" fmla="*/ 0 h 344"/>
                <a:gd name="T46" fmla="*/ 6 w 366"/>
                <a:gd name="T47" fmla="*/ 170 h 344"/>
                <a:gd name="T48" fmla="*/ 4 w 366"/>
                <a:gd name="T49" fmla="*/ 192 h 344"/>
                <a:gd name="T50" fmla="*/ 0 w 366"/>
                <a:gd name="T51" fmla="*/ 280 h 344"/>
                <a:gd name="T52" fmla="*/ 26 w 366"/>
                <a:gd name="T53" fmla="*/ 286 h 344"/>
                <a:gd name="T54" fmla="*/ 62 w 366"/>
                <a:gd name="T55" fmla="*/ 286 h 344"/>
                <a:gd name="T56" fmla="*/ 94 w 366"/>
                <a:gd name="T57" fmla="*/ 278 h 344"/>
                <a:gd name="T58" fmla="*/ 96 w 366"/>
                <a:gd name="T59" fmla="*/ 264 h 344"/>
                <a:gd name="T60" fmla="*/ 62 w 366"/>
                <a:gd name="T61" fmla="*/ 248 h 344"/>
                <a:gd name="T62" fmla="*/ 86 w 366"/>
                <a:gd name="T63" fmla="*/ 246 h 344"/>
                <a:gd name="T64" fmla="*/ 110 w 366"/>
                <a:gd name="T65" fmla="*/ 244 h 344"/>
                <a:gd name="T66" fmla="*/ 116 w 366"/>
                <a:gd name="T67" fmla="*/ 230 h 344"/>
                <a:gd name="T68" fmla="*/ 124 w 366"/>
                <a:gd name="T69" fmla="*/ 220 h 344"/>
                <a:gd name="T70" fmla="*/ 138 w 366"/>
                <a:gd name="T71" fmla="*/ 216 h 344"/>
                <a:gd name="T72" fmla="*/ 156 w 366"/>
                <a:gd name="T73" fmla="*/ 224 h 344"/>
                <a:gd name="T74" fmla="*/ 200 w 366"/>
                <a:gd name="T75" fmla="*/ 244 h 344"/>
                <a:gd name="T76" fmla="*/ 208 w 366"/>
                <a:gd name="T77" fmla="*/ 264 h 344"/>
                <a:gd name="T78" fmla="*/ 222 w 366"/>
                <a:gd name="T79" fmla="*/ 282 h 344"/>
                <a:gd name="T80" fmla="*/ 238 w 366"/>
                <a:gd name="T81" fmla="*/ 302 h 344"/>
                <a:gd name="T82" fmla="*/ 286 w 366"/>
                <a:gd name="T83" fmla="*/ 330 h 344"/>
                <a:gd name="T84" fmla="*/ 326 w 366"/>
                <a:gd name="T85" fmla="*/ 334 h 344"/>
                <a:gd name="T86" fmla="*/ 334 w 366"/>
                <a:gd name="T87" fmla="*/ 340 h 344"/>
                <a:gd name="T88" fmla="*/ 348 w 366"/>
                <a:gd name="T89" fmla="*/ 344 h 344"/>
                <a:gd name="T90" fmla="*/ 362 w 366"/>
                <a:gd name="T91" fmla="*/ 340 h 344"/>
                <a:gd name="T92" fmla="*/ 354 w 366"/>
                <a:gd name="T93" fmla="*/ 332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344">
                  <a:moveTo>
                    <a:pt x="366" y="328"/>
                  </a:moveTo>
                  <a:lnTo>
                    <a:pt x="366" y="326"/>
                  </a:lnTo>
                  <a:lnTo>
                    <a:pt x="354" y="326"/>
                  </a:lnTo>
                  <a:lnTo>
                    <a:pt x="348" y="322"/>
                  </a:lnTo>
                  <a:lnTo>
                    <a:pt x="334" y="320"/>
                  </a:lnTo>
                  <a:lnTo>
                    <a:pt x="330" y="314"/>
                  </a:lnTo>
                  <a:lnTo>
                    <a:pt x="338" y="312"/>
                  </a:lnTo>
                  <a:lnTo>
                    <a:pt x="342" y="310"/>
                  </a:lnTo>
                  <a:lnTo>
                    <a:pt x="340" y="308"/>
                  </a:lnTo>
                  <a:lnTo>
                    <a:pt x="332" y="308"/>
                  </a:lnTo>
                  <a:lnTo>
                    <a:pt x="316" y="304"/>
                  </a:lnTo>
                  <a:lnTo>
                    <a:pt x="310" y="292"/>
                  </a:lnTo>
                  <a:lnTo>
                    <a:pt x="320" y="278"/>
                  </a:lnTo>
                  <a:lnTo>
                    <a:pt x="316" y="276"/>
                  </a:lnTo>
                  <a:lnTo>
                    <a:pt x="292" y="282"/>
                  </a:lnTo>
                  <a:lnTo>
                    <a:pt x="286" y="278"/>
                  </a:lnTo>
                  <a:lnTo>
                    <a:pt x="284" y="264"/>
                  </a:lnTo>
                  <a:lnTo>
                    <a:pt x="274" y="254"/>
                  </a:lnTo>
                  <a:lnTo>
                    <a:pt x="270" y="234"/>
                  </a:lnTo>
                  <a:lnTo>
                    <a:pt x="256" y="222"/>
                  </a:lnTo>
                  <a:lnTo>
                    <a:pt x="252" y="212"/>
                  </a:lnTo>
                  <a:lnTo>
                    <a:pt x="244" y="206"/>
                  </a:lnTo>
                  <a:lnTo>
                    <a:pt x="242" y="194"/>
                  </a:lnTo>
                  <a:lnTo>
                    <a:pt x="236" y="186"/>
                  </a:lnTo>
                  <a:lnTo>
                    <a:pt x="236" y="180"/>
                  </a:lnTo>
                  <a:lnTo>
                    <a:pt x="244" y="174"/>
                  </a:lnTo>
                  <a:lnTo>
                    <a:pt x="270" y="172"/>
                  </a:lnTo>
                  <a:lnTo>
                    <a:pt x="270" y="162"/>
                  </a:lnTo>
                  <a:lnTo>
                    <a:pt x="254" y="142"/>
                  </a:lnTo>
                  <a:lnTo>
                    <a:pt x="236" y="140"/>
                  </a:lnTo>
                  <a:lnTo>
                    <a:pt x="220" y="130"/>
                  </a:lnTo>
                  <a:lnTo>
                    <a:pt x="192" y="120"/>
                  </a:lnTo>
                  <a:lnTo>
                    <a:pt x="190" y="110"/>
                  </a:lnTo>
                  <a:lnTo>
                    <a:pt x="190" y="94"/>
                  </a:lnTo>
                  <a:lnTo>
                    <a:pt x="176" y="76"/>
                  </a:lnTo>
                  <a:lnTo>
                    <a:pt x="166" y="74"/>
                  </a:lnTo>
                  <a:lnTo>
                    <a:pt x="156" y="66"/>
                  </a:lnTo>
                  <a:lnTo>
                    <a:pt x="152" y="52"/>
                  </a:lnTo>
                  <a:lnTo>
                    <a:pt x="138" y="50"/>
                  </a:lnTo>
                  <a:lnTo>
                    <a:pt x="126" y="50"/>
                  </a:lnTo>
                  <a:lnTo>
                    <a:pt x="114" y="36"/>
                  </a:lnTo>
                  <a:lnTo>
                    <a:pt x="90" y="30"/>
                  </a:lnTo>
                  <a:lnTo>
                    <a:pt x="64" y="20"/>
                  </a:lnTo>
                  <a:lnTo>
                    <a:pt x="56" y="12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4" y="160"/>
                  </a:lnTo>
                  <a:lnTo>
                    <a:pt x="6" y="170"/>
                  </a:lnTo>
                  <a:lnTo>
                    <a:pt x="2" y="178"/>
                  </a:lnTo>
                  <a:lnTo>
                    <a:pt x="4" y="192"/>
                  </a:lnTo>
                  <a:lnTo>
                    <a:pt x="8" y="200"/>
                  </a:lnTo>
                  <a:lnTo>
                    <a:pt x="0" y="280"/>
                  </a:lnTo>
                  <a:lnTo>
                    <a:pt x="8" y="282"/>
                  </a:lnTo>
                  <a:lnTo>
                    <a:pt x="26" y="286"/>
                  </a:lnTo>
                  <a:lnTo>
                    <a:pt x="52" y="284"/>
                  </a:lnTo>
                  <a:lnTo>
                    <a:pt x="62" y="286"/>
                  </a:lnTo>
                  <a:lnTo>
                    <a:pt x="80" y="280"/>
                  </a:lnTo>
                  <a:lnTo>
                    <a:pt x="94" y="278"/>
                  </a:lnTo>
                  <a:lnTo>
                    <a:pt x="98" y="274"/>
                  </a:lnTo>
                  <a:lnTo>
                    <a:pt x="96" y="264"/>
                  </a:lnTo>
                  <a:lnTo>
                    <a:pt x="72" y="248"/>
                  </a:lnTo>
                  <a:lnTo>
                    <a:pt x="62" y="248"/>
                  </a:lnTo>
                  <a:lnTo>
                    <a:pt x="66" y="246"/>
                  </a:lnTo>
                  <a:lnTo>
                    <a:pt x="86" y="246"/>
                  </a:lnTo>
                  <a:lnTo>
                    <a:pt x="90" y="248"/>
                  </a:lnTo>
                  <a:lnTo>
                    <a:pt x="110" y="244"/>
                  </a:lnTo>
                  <a:lnTo>
                    <a:pt x="110" y="232"/>
                  </a:lnTo>
                  <a:lnTo>
                    <a:pt x="116" y="230"/>
                  </a:lnTo>
                  <a:lnTo>
                    <a:pt x="118" y="218"/>
                  </a:lnTo>
                  <a:lnTo>
                    <a:pt x="124" y="220"/>
                  </a:lnTo>
                  <a:lnTo>
                    <a:pt x="136" y="220"/>
                  </a:lnTo>
                  <a:lnTo>
                    <a:pt x="138" y="216"/>
                  </a:lnTo>
                  <a:lnTo>
                    <a:pt x="150" y="216"/>
                  </a:lnTo>
                  <a:lnTo>
                    <a:pt x="156" y="224"/>
                  </a:lnTo>
                  <a:lnTo>
                    <a:pt x="172" y="224"/>
                  </a:lnTo>
                  <a:lnTo>
                    <a:pt x="200" y="244"/>
                  </a:lnTo>
                  <a:lnTo>
                    <a:pt x="196" y="248"/>
                  </a:lnTo>
                  <a:lnTo>
                    <a:pt x="208" y="264"/>
                  </a:lnTo>
                  <a:lnTo>
                    <a:pt x="212" y="278"/>
                  </a:lnTo>
                  <a:lnTo>
                    <a:pt x="222" y="282"/>
                  </a:lnTo>
                  <a:lnTo>
                    <a:pt x="228" y="294"/>
                  </a:lnTo>
                  <a:lnTo>
                    <a:pt x="238" y="302"/>
                  </a:lnTo>
                  <a:lnTo>
                    <a:pt x="252" y="324"/>
                  </a:lnTo>
                  <a:lnTo>
                    <a:pt x="286" y="330"/>
                  </a:lnTo>
                  <a:lnTo>
                    <a:pt x="294" y="328"/>
                  </a:lnTo>
                  <a:lnTo>
                    <a:pt x="326" y="334"/>
                  </a:lnTo>
                  <a:lnTo>
                    <a:pt x="338" y="336"/>
                  </a:lnTo>
                  <a:lnTo>
                    <a:pt x="334" y="340"/>
                  </a:lnTo>
                  <a:lnTo>
                    <a:pt x="338" y="342"/>
                  </a:lnTo>
                  <a:lnTo>
                    <a:pt x="348" y="344"/>
                  </a:lnTo>
                  <a:lnTo>
                    <a:pt x="360" y="342"/>
                  </a:lnTo>
                  <a:lnTo>
                    <a:pt x="362" y="340"/>
                  </a:lnTo>
                  <a:lnTo>
                    <a:pt x="352" y="334"/>
                  </a:lnTo>
                  <a:lnTo>
                    <a:pt x="354" y="332"/>
                  </a:lnTo>
                  <a:lnTo>
                    <a:pt x="366" y="3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88" name="Freeform 914"/>
            <p:cNvSpPr>
              <a:spLocks/>
            </p:cNvSpPr>
            <p:nvPr/>
          </p:nvSpPr>
          <p:spPr bwMode="auto">
            <a:xfrm>
              <a:off x="8704927" y="2348466"/>
              <a:ext cx="40221" cy="25473"/>
            </a:xfrm>
            <a:custGeom>
              <a:avLst/>
              <a:gdLst>
                <a:gd name="T0" fmla="*/ 28 w 60"/>
                <a:gd name="T1" fmla="*/ 38 h 38"/>
                <a:gd name="T2" fmla="*/ 36 w 60"/>
                <a:gd name="T3" fmla="*/ 34 h 38"/>
                <a:gd name="T4" fmla="*/ 38 w 60"/>
                <a:gd name="T5" fmla="*/ 14 h 38"/>
                <a:gd name="T6" fmla="*/ 48 w 60"/>
                <a:gd name="T7" fmla="*/ 26 h 38"/>
                <a:gd name="T8" fmla="*/ 60 w 60"/>
                <a:gd name="T9" fmla="*/ 22 h 38"/>
                <a:gd name="T10" fmla="*/ 58 w 60"/>
                <a:gd name="T11" fmla="*/ 2 h 38"/>
                <a:gd name="T12" fmla="*/ 52 w 60"/>
                <a:gd name="T13" fmla="*/ 0 h 38"/>
                <a:gd name="T14" fmla="*/ 44 w 60"/>
                <a:gd name="T15" fmla="*/ 2 h 38"/>
                <a:gd name="T16" fmla="*/ 38 w 60"/>
                <a:gd name="T17" fmla="*/ 2 h 38"/>
                <a:gd name="T18" fmla="*/ 20 w 60"/>
                <a:gd name="T19" fmla="*/ 16 h 38"/>
                <a:gd name="T20" fmla="*/ 12 w 60"/>
                <a:gd name="T21" fmla="*/ 20 h 38"/>
                <a:gd name="T22" fmla="*/ 0 w 60"/>
                <a:gd name="T23" fmla="*/ 24 h 38"/>
                <a:gd name="T24" fmla="*/ 14 w 60"/>
                <a:gd name="T25" fmla="*/ 28 h 38"/>
                <a:gd name="T26" fmla="*/ 28 w 60"/>
                <a:gd name="T2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38">
                  <a:moveTo>
                    <a:pt x="28" y="38"/>
                  </a:moveTo>
                  <a:lnTo>
                    <a:pt x="36" y="34"/>
                  </a:lnTo>
                  <a:lnTo>
                    <a:pt x="38" y="14"/>
                  </a:lnTo>
                  <a:lnTo>
                    <a:pt x="48" y="26"/>
                  </a:lnTo>
                  <a:lnTo>
                    <a:pt x="60" y="22"/>
                  </a:lnTo>
                  <a:lnTo>
                    <a:pt x="58" y="2"/>
                  </a:lnTo>
                  <a:lnTo>
                    <a:pt x="52" y="0"/>
                  </a:lnTo>
                  <a:lnTo>
                    <a:pt x="44" y="2"/>
                  </a:lnTo>
                  <a:lnTo>
                    <a:pt x="38" y="2"/>
                  </a:lnTo>
                  <a:lnTo>
                    <a:pt x="20" y="16"/>
                  </a:lnTo>
                  <a:lnTo>
                    <a:pt x="12" y="20"/>
                  </a:lnTo>
                  <a:lnTo>
                    <a:pt x="0" y="24"/>
                  </a:lnTo>
                  <a:lnTo>
                    <a:pt x="14" y="28"/>
                  </a:lnTo>
                  <a:lnTo>
                    <a:pt x="28" y="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89" name="Freeform 915"/>
            <p:cNvSpPr>
              <a:spLocks/>
            </p:cNvSpPr>
            <p:nvPr/>
          </p:nvSpPr>
          <p:spPr bwMode="auto">
            <a:xfrm>
              <a:off x="8348313" y="2301542"/>
              <a:ext cx="115297" cy="150153"/>
            </a:xfrm>
            <a:custGeom>
              <a:avLst/>
              <a:gdLst>
                <a:gd name="T0" fmla="*/ 52 w 172"/>
                <a:gd name="T1" fmla="*/ 36 h 224"/>
                <a:gd name="T2" fmla="*/ 42 w 172"/>
                <a:gd name="T3" fmla="*/ 44 h 224"/>
                <a:gd name="T4" fmla="*/ 36 w 172"/>
                <a:gd name="T5" fmla="*/ 36 h 224"/>
                <a:gd name="T6" fmla="*/ 36 w 172"/>
                <a:gd name="T7" fmla="*/ 20 h 224"/>
                <a:gd name="T8" fmla="*/ 18 w 172"/>
                <a:gd name="T9" fmla="*/ 10 h 224"/>
                <a:gd name="T10" fmla="*/ 10 w 172"/>
                <a:gd name="T11" fmla="*/ 2 h 224"/>
                <a:gd name="T12" fmla="*/ 6 w 172"/>
                <a:gd name="T13" fmla="*/ 0 h 224"/>
                <a:gd name="T14" fmla="*/ 0 w 172"/>
                <a:gd name="T15" fmla="*/ 6 h 224"/>
                <a:gd name="T16" fmla="*/ 10 w 172"/>
                <a:gd name="T17" fmla="*/ 28 h 224"/>
                <a:gd name="T18" fmla="*/ 14 w 172"/>
                <a:gd name="T19" fmla="*/ 62 h 224"/>
                <a:gd name="T20" fmla="*/ 22 w 172"/>
                <a:gd name="T21" fmla="*/ 80 h 224"/>
                <a:gd name="T22" fmla="*/ 22 w 172"/>
                <a:gd name="T23" fmla="*/ 90 h 224"/>
                <a:gd name="T24" fmla="*/ 24 w 172"/>
                <a:gd name="T25" fmla="*/ 100 h 224"/>
                <a:gd name="T26" fmla="*/ 22 w 172"/>
                <a:gd name="T27" fmla="*/ 108 h 224"/>
                <a:gd name="T28" fmla="*/ 30 w 172"/>
                <a:gd name="T29" fmla="*/ 126 h 224"/>
                <a:gd name="T30" fmla="*/ 36 w 172"/>
                <a:gd name="T31" fmla="*/ 138 h 224"/>
                <a:gd name="T32" fmla="*/ 56 w 172"/>
                <a:gd name="T33" fmla="*/ 152 h 224"/>
                <a:gd name="T34" fmla="*/ 56 w 172"/>
                <a:gd name="T35" fmla="*/ 156 h 224"/>
                <a:gd name="T36" fmla="*/ 48 w 172"/>
                <a:gd name="T37" fmla="*/ 160 h 224"/>
                <a:gd name="T38" fmla="*/ 52 w 172"/>
                <a:gd name="T39" fmla="*/ 174 h 224"/>
                <a:gd name="T40" fmla="*/ 78 w 172"/>
                <a:gd name="T41" fmla="*/ 190 h 224"/>
                <a:gd name="T42" fmla="*/ 110 w 172"/>
                <a:gd name="T43" fmla="*/ 206 h 224"/>
                <a:gd name="T44" fmla="*/ 132 w 172"/>
                <a:gd name="T45" fmla="*/ 216 h 224"/>
                <a:gd name="T46" fmla="*/ 140 w 172"/>
                <a:gd name="T47" fmla="*/ 224 h 224"/>
                <a:gd name="T48" fmla="*/ 146 w 172"/>
                <a:gd name="T49" fmla="*/ 224 h 224"/>
                <a:gd name="T50" fmla="*/ 146 w 172"/>
                <a:gd name="T51" fmla="*/ 218 h 224"/>
                <a:gd name="T52" fmla="*/ 156 w 172"/>
                <a:gd name="T53" fmla="*/ 216 h 224"/>
                <a:gd name="T54" fmla="*/ 160 w 172"/>
                <a:gd name="T55" fmla="*/ 218 h 224"/>
                <a:gd name="T56" fmla="*/ 164 w 172"/>
                <a:gd name="T57" fmla="*/ 224 h 224"/>
                <a:gd name="T58" fmla="*/ 172 w 172"/>
                <a:gd name="T59" fmla="*/ 224 h 224"/>
                <a:gd name="T60" fmla="*/ 172 w 172"/>
                <a:gd name="T61" fmla="*/ 216 h 224"/>
                <a:gd name="T62" fmla="*/ 154 w 172"/>
                <a:gd name="T63" fmla="*/ 192 h 224"/>
                <a:gd name="T64" fmla="*/ 146 w 172"/>
                <a:gd name="T65" fmla="*/ 174 h 224"/>
                <a:gd name="T66" fmla="*/ 134 w 172"/>
                <a:gd name="T67" fmla="*/ 162 h 224"/>
                <a:gd name="T68" fmla="*/ 130 w 172"/>
                <a:gd name="T69" fmla="*/ 142 h 224"/>
                <a:gd name="T70" fmla="*/ 128 w 172"/>
                <a:gd name="T71" fmla="*/ 122 h 224"/>
                <a:gd name="T72" fmla="*/ 130 w 172"/>
                <a:gd name="T73" fmla="*/ 96 h 224"/>
                <a:gd name="T74" fmla="*/ 126 w 172"/>
                <a:gd name="T75" fmla="*/ 74 h 224"/>
                <a:gd name="T76" fmla="*/ 104 w 172"/>
                <a:gd name="T77" fmla="*/ 48 h 224"/>
                <a:gd name="T78" fmla="*/ 96 w 172"/>
                <a:gd name="T79" fmla="*/ 46 h 224"/>
                <a:gd name="T80" fmla="*/ 86 w 172"/>
                <a:gd name="T81" fmla="*/ 34 h 224"/>
                <a:gd name="T82" fmla="*/ 80 w 172"/>
                <a:gd name="T83" fmla="*/ 24 h 224"/>
                <a:gd name="T84" fmla="*/ 76 w 172"/>
                <a:gd name="T85" fmla="*/ 20 h 224"/>
                <a:gd name="T86" fmla="*/ 70 w 172"/>
                <a:gd name="T87" fmla="*/ 26 h 224"/>
                <a:gd name="T88" fmla="*/ 64 w 172"/>
                <a:gd name="T89" fmla="*/ 36 h 224"/>
                <a:gd name="T90" fmla="*/ 52 w 172"/>
                <a:gd name="T91" fmla="*/ 3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72" h="224">
                  <a:moveTo>
                    <a:pt x="52" y="36"/>
                  </a:moveTo>
                  <a:lnTo>
                    <a:pt x="42" y="44"/>
                  </a:lnTo>
                  <a:lnTo>
                    <a:pt x="36" y="36"/>
                  </a:lnTo>
                  <a:lnTo>
                    <a:pt x="36" y="20"/>
                  </a:lnTo>
                  <a:lnTo>
                    <a:pt x="18" y="10"/>
                  </a:lnTo>
                  <a:lnTo>
                    <a:pt x="10" y="2"/>
                  </a:lnTo>
                  <a:lnTo>
                    <a:pt x="6" y="0"/>
                  </a:lnTo>
                  <a:lnTo>
                    <a:pt x="0" y="6"/>
                  </a:lnTo>
                  <a:lnTo>
                    <a:pt x="10" y="28"/>
                  </a:lnTo>
                  <a:lnTo>
                    <a:pt x="14" y="62"/>
                  </a:lnTo>
                  <a:lnTo>
                    <a:pt x="22" y="80"/>
                  </a:lnTo>
                  <a:lnTo>
                    <a:pt x="22" y="90"/>
                  </a:lnTo>
                  <a:lnTo>
                    <a:pt x="24" y="100"/>
                  </a:lnTo>
                  <a:lnTo>
                    <a:pt x="22" y="108"/>
                  </a:lnTo>
                  <a:lnTo>
                    <a:pt x="30" y="126"/>
                  </a:lnTo>
                  <a:lnTo>
                    <a:pt x="36" y="138"/>
                  </a:lnTo>
                  <a:lnTo>
                    <a:pt x="56" y="152"/>
                  </a:lnTo>
                  <a:lnTo>
                    <a:pt x="56" y="156"/>
                  </a:lnTo>
                  <a:lnTo>
                    <a:pt x="48" y="160"/>
                  </a:lnTo>
                  <a:lnTo>
                    <a:pt x="52" y="174"/>
                  </a:lnTo>
                  <a:lnTo>
                    <a:pt x="78" y="190"/>
                  </a:lnTo>
                  <a:lnTo>
                    <a:pt x="110" y="206"/>
                  </a:lnTo>
                  <a:lnTo>
                    <a:pt x="132" y="216"/>
                  </a:lnTo>
                  <a:lnTo>
                    <a:pt x="140" y="224"/>
                  </a:lnTo>
                  <a:lnTo>
                    <a:pt x="146" y="224"/>
                  </a:lnTo>
                  <a:lnTo>
                    <a:pt x="146" y="218"/>
                  </a:lnTo>
                  <a:lnTo>
                    <a:pt x="156" y="216"/>
                  </a:lnTo>
                  <a:lnTo>
                    <a:pt x="160" y="218"/>
                  </a:lnTo>
                  <a:lnTo>
                    <a:pt x="164" y="224"/>
                  </a:lnTo>
                  <a:lnTo>
                    <a:pt x="172" y="224"/>
                  </a:lnTo>
                  <a:lnTo>
                    <a:pt x="172" y="216"/>
                  </a:lnTo>
                  <a:lnTo>
                    <a:pt x="154" y="192"/>
                  </a:lnTo>
                  <a:lnTo>
                    <a:pt x="146" y="174"/>
                  </a:lnTo>
                  <a:lnTo>
                    <a:pt x="134" y="162"/>
                  </a:lnTo>
                  <a:lnTo>
                    <a:pt x="130" y="142"/>
                  </a:lnTo>
                  <a:lnTo>
                    <a:pt x="128" y="122"/>
                  </a:lnTo>
                  <a:lnTo>
                    <a:pt x="130" y="96"/>
                  </a:lnTo>
                  <a:lnTo>
                    <a:pt x="126" y="74"/>
                  </a:lnTo>
                  <a:lnTo>
                    <a:pt x="104" y="48"/>
                  </a:lnTo>
                  <a:lnTo>
                    <a:pt x="96" y="46"/>
                  </a:lnTo>
                  <a:lnTo>
                    <a:pt x="86" y="34"/>
                  </a:lnTo>
                  <a:lnTo>
                    <a:pt x="80" y="24"/>
                  </a:lnTo>
                  <a:lnTo>
                    <a:pt x="76" y="20"/>
                  </a:lnTo>
                  <a:lnTo>
                    <a:pt x="70" y="26"/>
                  </a:lnTo>
                  <a:lnTo>
                    <a:pt x="64" y="36"/>
                  </a:lnTo>
                  <a:lnTo>
                    <a:pt x="52" y="3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90" name="Freeform 916"/>
            <p:cNvSpPr>
              <a:spLocks/>
            </p:cNvSpPr>
            <p:nvPr/>
          </p:nvSpPr>
          <p:spPr bwMode="auto">
            <a:xfrm>
              <a:off x="8596334" y="2293500"/>
              <a:ext cx="242660" cy="172945"/>
            </a:xfrm>
            <a:custGeom>
              <a:avLst/>
              <a:gdLst>
                <a:gd name="T0" fmla="*/ 318 w 362"/>
                <a:gd name="T1" fmla="*/ 58 h 258"/>
                <a:gd name="T2" fmla="*/ 300 w 362"/>
                <a:gd name="T3" fmla="*/ 56 h 258"/>
                <a:gd name="T4" fmla="*/ 314 w 362"/>
                <a:gd name="T5" fmla="*/ 48 h 258"/>
                <a:gd name="T6" fmla="*/ 298 w 362"/>
                <a:gd name="T7" fmla="*/ 48 h 258"/>
                <a:gd name="T8" fmla="*/ 292 w 362"/>
                <a:gd name="T9" fmla="*/ 28 h 258"/>
                <a:gd name="T10" fmla="*/ 290 w 362"/>
                <a:gd name="T11" fmla="*/ 10 h 258"/>
                <a:gd name="T12" fmla="*/ 278 w 362"/>
                <a:gd name="T13" fmla="*/ 2 h 258"/>
                <a:gd name="T14" fmla="*/ 268 w 362"/>
                <a:gd name="T15" fmla="*/ 8 h 258"/>
                <a:gd name="T16" fmla="*/ 256 w 362"/>
                <a:gd name="T17" fmla="*/ 0 h 258"/>
                <a:gd name="T18" fmla="*/ 244 w 362"/>
                <a:gd name="T19" fmla="*/ 28 h 258"/>
                <a:gd name="T20" fmla="*/ 230 w 362"/>
                <a:gd name="T21" fmla="*/ 56 h 258"/>
                <a:gd name="T22" fmla="*/ 210 w 362"/>
                <a:gd name="T23" fmla="*/ 72 h 258"/>
                <a:gd name="T24" fmla="*/ 214 w 362"/>
                <a:gd name="T25" fmla="*/ 82 h 258"/>
                <a:gd name="T26" fmla="*/ 222 w 362"/>
                <a:gd name="T27" fmla="*/ 104 h 258"/>
                <a:gd name="T28" fmla="*/ 200 w 362"/>
                <a:gd name="T29" fmla="*/ 96 h 258"/>
                <a:gd name="T30" fmla="*/ 190 w 362"/>
                <a:gd name="T31" fmla="*/ 120 h 258"/>
                <a:gd name="T32" fmla="*/ 162 w 362"/>
                <a:gd name="T33" fmla="*/ 106 h 258"/>
                <a:gd name="T34" fmla="*/ 134 w 362"/>
                <a:gd name="T35" fmla="*/ 152 h 258"/>
                <a:gd name="T36" fmla="*/ 82 w 362"/>
                <a:gd name="T37" fmla="*/ 172 h 258"/>
                <a:gd name="T38" fmla="*/ 64 w 362"/>
                <a:gd name="T39" fmla="*/ 198 h 258"/>
                <a:gd name="T40" fmla="*/ 56 w 362"/>
                <a:gd name="T41" fmla="*/ 222 h 258"/>
                <a:gd name="T42" fmla="*/ 46 w 362"/>
                <a:gd name="T43" fmla="*/ 228 h 258"/>
                <a:gd name="T44" fmla="*/ 32 w 362"/>
                <a:gd name="T45" fmla="*/ 220 h 258"/>
                <a:gd name="T46" fmla="*/ 8 w 362"/>
                <a:gd name="T47" fmla="*/ 220 h 258"/>
                <a:gd name="T48" fmla="*/ 0 w 362"/>
                <a:gd name="T49" fmla="*/ 212 h 258"/>
                <a:gd name="T50" fmla="*/ 26 w 362"/>
                <a:gd name="T51" fmla="*/ 246 h 258"/>
                <a:gd name="T52" fmla="*/ 60 w 362"/>
                <a:gd name="T53" fmla="*/ 254 h 258"/>
                <a:gd name="T54" fmla="*/ 100 w 362"/>
                <a:gd name="T55" fmla="*/ 248 h 258"/>
                <a:gd name="T56" fmla="*/ 132 w 362"/>
                <a:gd name="T57" fmla="*/ 230 h 258"/>
                <a:gd name="T58" fmla="*/ 160 w 362"/>
                <a:gd name="T59" fmla="*/ 242 h 258"/>
                <a:gd name="T60" fmla="*/ 206 w 362"/>
                <a:gd name="T61" fmla="*/ 200 h 258"/>
                <a:gd name="T62" fmla="*/ 230 w 362"/>
                <a:gd name="T63" fmla="*/ 156 h 258"/>
                <a:gd name="T64" fmla="*/ 240 w 362"/>
                <a:gd name="T65" fmla="*/ 108 h 258"/>
                <a:gd name="T66" fmla="*/ 270 w 362"/>
                <a:gd name="T67" fmla="*/ 116 h 258"/>
                <a:gd name="T68" fmla="*/ 296 w 362"/>
                <a:gd name="T69" fmla="*/ 120 h 258"/>
                <a:gd name="T70" fmla="*/ 312 w 362"/>
                <a:gd name="T71" fmla="*/ 120 h 258"/>
                <a:gd name="T72" fmla="*/ 342 w 362"/>
                <a:gd name="T73" fmla="*/ 116 h 258"/>
                <a:gd name="T74" fmla="*/ 326 w 362"/>
                <a:gd name="T75" fmla="*/ 104 h 258"/>
                <a:gd name="T76" fmla="*/ 316 w 362"/>
                <a:gd name="T77" fmla="*/ 84 h 258"/>
                <a:gd name="T78" fmla="*/ 360 w 362"/>
                <a:gd name="T79" fmla="*/ 76 h 258"/>
                <a:gd name="T80" fmla="*/ 348 w 362"/>
                <a:gd name="T81" fmla="*/ 62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62" h="258">
                  <a:moveTo>
                    <a:pt x="328" y="50"/>
                  </a:moveTo>
                  <a:lnTo>
                    <a:pt x="318" y="58"/>
                  </a:lnTo>
                  <a:lnTo>
                    <a:pt x="304" y="62"/>
                  </a:lnTo>
                  <a:lnTo>
                    <a:pt x="300" y="56"/>
                  </a:lnTo>
                  <a:lnTo>
                    <a:pt x="308" y="52"/>
                  </a:lnTo>
                  <a:lnTo>
                    <a:pt x="314" y="48"/>
                  </a:lnTo>
                  <a:lnTo>
                    <a:pt x="312" y="42"/>
                  </a:lnTo>
                  <a:lnTo>
                    <a:pt x="298" y="48"/>
                  </a:lnTo>
                  <a:lnTo>
                    <a:pt x="298" y="34"/>
                  </a:lnTo>
                  <a:lnTo>
                    <a:pt x="292" y="28"/>
                  </a:lnTo>
                  <a:lnTo>
                    <a:pt x="296" y="20"/>
                  </a:lnTo>
                  <a:lnTo>
                    <a:pt x="290" y="10"/>
                  </a:lnTo>
                  <a:lnTo>
                    <a:pt x="284" y="12"/>
                  </a:lnTo>
                  <a:lnTo>
                    <a:pt x="278" y="2"/>
                  </a:lnTo>
                  <a:lnTo>
                    <a:pt x="270" y="2"/>
                  </a:lnTo>
                  <a:lnTo>
                    <a:pt x="268" y="8"/>
                  </a:lnTo>
                  <a:lnTo>
                    <a:pt x="258" y="16"/>
                  </a:lnTo>
                  <a:lnTo>
                    <a:pt x="256" y="0"/>
                  </a:lnTo>
                  <a:lnTo>
                    <a:pt x="252" y="0"/>
                  </a:lnTo>
                  <a:lnTo>
                    <a:pt x="244" y="28"/>
                  </a:lnTo>
                  <a:lnTo>
                    <a:pt x="238" y="34"/>
                  </a:lnTo>
                  <a:lnTo>
                    <a:pt x="230" y="56"/>
                  </a:lnTo>
                  <a:lnTo>
                    <a:pt x="218" y="62"/>
                  </a:lnTo>
                  <a:lnTo>
                    <a:pt x="210" y="72"/>
                  </a:lnTo>
                  <a:lnTo>
                    <a:pt x="218" y="74"/>
                  </a:lnTo>
                  <a:lnTo>
                    <a:pt x="214" y="82"/>
                  </a:lnTo>
                  <a:lnTo>
                    <a:pt x="220" y="84"/>
                  </a:lnTo>
                  <a:lnTo>
                    <a:pt x="222" y="104"/>
                  </a:lnTo>
                  <a:lnTo>
                    <a:pt x="210" y="108"/>
                  </a:lnTo>
                  <a:lnTo>
                    <a:pt x="200" y="96"/>
                  </a:lnTo>
                  <a:lnTo>
                    <a:pt x="198" y="116"/>
                  </a:lnTo>
                  <a:lnTo>
                    <a:pt x="190" y="120"/>
                  </a:lnTo>
                  <a:lnTo>
                    <a:pt x="176" y="110"/>
                  </a:lnTo>
                  <a:lnTo>
                    <a:pt x="162" y="106"/>
                  </a:lnTo>
                  <a:lnTo>
                    <a:pt x="160" y="126"/>
                  </a:lnTo>
                  <a:lnTo>
                    <a:pt x="134" y="152"/>
                  </a:lnTo>
                  <a:lnTo>
                    <a:pt x="112" y="166"/>
                  </a:lnTo>
                  <a:lnTo>
                    <a:pt x="82" y="172"/>
                  </a:lnTo>
                  <a:lnTo>
                    <a:pt x="72" y="178"/>
                  </a:lnTo>
                  <a:lnTo>
                    <a:pt x="64" y="198"/>
                  </a:lnTo>
                  <a:lnTo>
                    <a:pt x="62" y="212"/>
                  </a:lnTo>
                  <a:lnTo>
                    <a:pt x="56" y="222"/>
                  </a:lnTo>
                  <a:lnTo>
                    <a:pt x="62" y="230"/>
                  </a:lnTo>
                  <a:lnTo>
                    <a:pt x="46" y="228"/>
                  </a:lnTo>
                  <a:lnTo>
                    <a:pt x="42" y="222"/>
                  </a:lnTo>
                  <a:lnTo>
                    <a:pt x="32" y="220"/>
                  </a:lnTo>
                  <a:lnTo>
                    <a:pt x="24" y="222"/>
                  </a:lnTo>
                  <a:lnTo>
                    <a:pt x="8" y="220"/>
                  </a:lnTo>
                  <a:lnTo>
                    <a:pt x="4" y="212"/>
                  </a:lnTo>
                  <a:lnTo>
                    <a:pt x="0" y="212"/>
                  </a:lnTo>
                  <a:lnTo>
                    <a:pt x="4" y="230"/>
                  </a:lnTo>
                  <a:lnTo>
                    <a:pt x="26" y="246"/>
                  </a:lnTo>
                  <a:lnTo>
                    <a:pt x="36" y="258"/>
                  </a:lnTo>
                  <a:lnTo>
                    <a:pt x="60" y="254"/>
                  </a:lnTo>
                  <a:lnTo>
                    <a:pt x="82" y="256"/>
                  </a:lnTo>
                  <a:lnTo>
                    <a:pt x="100" y="248"/>
                  </a:lnTo>
                  <a:lnTo>
                    <a:pt x="108" y="234"/>
                  </a:lnTo>
                  <a:lnTo>
                    <a:pt x="132" y="230"/>
                  </a:lnTo>
                  <a:lnTo>
                    <a:pt x="132" y="236"/>
                  </a:lnTo>
                  <a:lnTo>
                    <a:pt x="160" y="242"/>
                  </a:lnTo>
                  <a:lnTo>
                    <a:pt x="190" y="230"/>
                  </a:lnTo>
                  <a:lnTo>
                    <a:pt x="206" y="200"/>
                  </a:lnTo>
                  <a:lnTo>
                    <a:pt x="214" y="176"/>
                  </a:lnTo>
                  <a:lnTo>
                    <a:pt x="230" y="156"/>
                  </a:lnTo>
                  <a:lnTo>
                    <a:pt x="226" y="130"/>
                  </a:lnTo>
                  <a:lnTo>
                    <a:pt x="240" y="108"/>
                  </a:lnTo>
                  <a:lnTo>
                    <a:pt x="256" y="110"/>
                  </a:lnTo>
                  <a:lnTo>
                    <a:pt x="270" y="116"/>
                  </a:lnTo>
                  <a:lnTo>
                    <a:pt x="286" y="112"/>
                  </a:lnTo>
                  <a:lnTo>
                    <a:pt x="296" y="120"/>
                  </a:lnTo>
                  <a:lnTo>
                    <a:pt x="304" y="122"/>
                  </a:lnTo>
                  <a:lnTo>
                    <a:pt x="312" y="120"/>
                  </a:lnTo>
                  <a:lnTo>
                    <a:pt x="326" y="116"/>
                  </a:lnTo>
                  <a:lnTo>
                    <a:pt x="342" y="116"/>
                  </a:lnTo>
                  <a:lnTo>
                    <a:pt x="338" y="110"/>
                  </a:lnTo>
                  <a:lnTo>
                    <a:pt x="326" y="104"/>
                  </a:lnTo>
                  <a:lnTo>
                    <a:pt x="312" y="90"/>
                  </a:lnTo>
                  <a:lnTo>
                    <a:pt x="316" y="84"/>
                  </a:lnTo>
                  <a:lnTo>
                    <a:pt x="338" y="84"/>
                  </a:lnTo>
                  <a:lnTo>
                    <a:pt x="360" y="76"/>
                  </a:lnTo>
                  <a:lnTo>
                    <a:pt x="362" y="64"/>
                  </a:lnTo>
                  <a:lnTo>
                    <a:pt x="348" y="62"/>
                  </a:lnTo>
                  <a:lnTo>
                    <a:pt x="328" y="5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91" name="Freeform 917"/>
            <p:cNvSpPr>
              <a:spLocks/>
            </p:cNvSpPr>
            <p:nvPr/>
          </p:nvSpPr>
          <p:spPr bwMode="auto">
            <a:xfrm>
              <a:off x="3555445" y="2072290"/>
              <a:ext cx="63011" cy="40221"/>
            </a:xfrm>
            <a:custGeom>
              <a:avLst/>
              <a:gdLst>
                <a:gd name="T0" fmla="*/ 86 w 94"/>
                <a:gd name="T1" fmla="*/ 26 h 60"/>
                <a:gd name="T2" fmla="*/ 78 w 94"/>
                <a:gd name="T3" fmla="*/ 28 h 60"/>
                <a:gd name="T4" fmla="*/ 72 w 94"/>
                <a:gd name="T5" fmla="*/ 26 h 60"/>
                <a:gd name="T6" fmla="*/ 68 w 94"/>
                <a:gd name="T7" fmla="*/ 18 h 60"/>
                <a:gd name="T8" fmla="*/ 60 w 94"/>
                <a:gd name="T9" fmla="*/ 12 h 60"/>
                <a:gd name="T10" fmla="*/ 48 w 94"/>
                <a:gd name="T11" fmla="*/ 4 h 60"/>
                <a:gd name="T12" fmla="*/ 42 w 94"/>
                <a:gd name="T13" fmla="*/ 0 h 60"/>
                <a:gd name="T14" fmla="*/ 30 w 94"/>
                <a:gd name="T15" fmla="*/ 0 h 60"/>
                <a:gd name="T16" fmla="*/ 24 w 94"/>
                <a:gd name="T17" fmla="*/ 8 h 60"/>
                <a:gd name="T18" fmla="*/ 18 w 94"/>
                <a:gd name="T19" fmla="*/ 24 h 60"/>
                <a:gd name="T20" fmla="*/ 6 w 94"/>
                <a:gd name="T21" fmla="*/ 28 h 60"/>
                <a:gd name="T22" fmla="*/ 0 w 94"/>
                <a:gd name="T23" fmla="*/ 34 h 60"/>
                <a:gd name="T24" fmla="*/ 4 w 94"/>
                <a:gd name="T25" fmla="*/ 36 h 60"/>
                <a:gd name="T26" fmla="*/ 12 w 94"/>
                <a:gd name="T27" fmla="*/ 36 h 60"/>
                <a:gd name="T28" fmla="*/ 16 w 94"/>
                <a:gd name="T29" fmla="*/ 40 h 60"/>
                <a:gd name="T30" fmla="*/ 20 w 94"/>
                <a:gd name="T31" fmla="*/ 44 h 60"/>
                <a:gd name="T32" fmla="*/ 36 w 94"/>
                <a:gd name="T33" fmla="*/ 48 h 60"/>
                <a:gd name="T34" fmla="*/ 42 w 94"/>
                <a:gd name="T35" fmla="*/ 52 h 60"/>
                <a:gd name="T36" fmla="*/ 62 w 94"/>
                <a:gd name="T37" fmla="*/ 54 h 60"/>
                <a:gd name="T38" fmla="*/ 64 w 94"/>
                <a:gd name="T39" fmla="*/ 58 h 60"/>
                <a:gd name="T40" fmla="*/ 84 w 94"/>
                <a:gd name="T41" fmla="*/ 60 h 60"/>
                <a:gd name="T42" fmla="*/ 90 w 94"/>
                <a:gd name="T43" fmla="*/ 56 h 60"/>
                <a:gd name="T44" fmla="*/ 88 w 94"/>
                <a:gd name="T45" fmla="*/ 52 h 60"/>
                <a:gd name="T46" fmla="*/ 94 w 94"/>
                <a:gd name="T47" fmla="*/ 50 h 60"/>
                <a:gd name="T48" fmla="*/ 92 w 94"/>
                <a:gd name="T49" fmla="*/ 30 h 60"/>
                <a:gd name="T50" fmla="*/ 86 w 94"/>
                <a:gd name="T51" fmla="*/ 2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4" h="60">
                  <a:moveTo>
                    <a:pt x="86" y="26"/>
                  </a:moveTo>
                  <a:lnTo>
                    <a:pt x="78" y="28"/>
                  </a:lnTo>
                  <a:lnTo>
                    <a:pt x="72" y="26"/>
                  </a:lnTo>
                  <a:lnTo>
                    <a:pt x="68" y="18"/>
                  </a:lnTo>
                  <a:lnTo>
                    <a:pt x="60" y="12"/>
                  </a:lnTo>
                  <a:lnTo>
                    <a:pt x="48" y="4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24" y="8"/>
                  </a:lnTo>
                  <a:lnTo>
                    <a:pt x="18" y="24"/>
                  </a:lnTo>
                  <a:lnTo>
                    <a:pt x="6" y="28"/>
                  </a:lnTo>
                  <a:lnTo>
                    <a:pt x="0" y="34"/>
                  </a:lnTo>
                  <a:lnTo>
                    <a:pt x="4" y="36"/>
                  </a:lnTo>
                  <a:lnTo>
                    <a:pt x="12" y="36"/>
                  </a:lnTo>
                  <a:lnTo>
                    <a:pt x="16" y="40"/>
                  </a:lnTo>
                  <a:lnTo>
                    <a:pt x="20" y="44"/>
                  </a:lnTo>
                  <a:lnTo>
                    <a:pt x="36" y="48"/>
                  </a:lnTo>
                  <a:lnTo>
                    <a:pt x="42" y="52"/>
                  </a:lnTo>
                  <a:lnTo>
                    <a:pt x="62" y="54"/>
                  </a:lnTo>
                  <a:lnTo>
                    <a:pt x="64" y="58"/>
                  </a:lnTo>
                  <a:lnTo>
                    <a:pt x="84" y="60"/>
                  </a:lnTo>
                  <a:lnTo>
                    <a:pt x="90" y="56"/>
                  </a:lnTo>
                  <a:lnTo>
                    <a:pt x="88" y="52"/>
                  </a:lnTo>
                  <a:lnTo>
                    <a:pt x="94" y="50"/>
                  </a:lnTo>
                  <a:lnTo>
                    <a:pt x="92" y="30"/>
                  </a:lnTo>
                  <a:lnTo>
                    <a:pt x="86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92" name="Freeform 918"/>
            <p:cNvSpPr>
              <a:spLocks/>
            </p:cNvSpPr>
            <p:nvPr/>
          </p:nvSpPr>
          <p:spPr bwMode="auto">
            <a:xfrm>
              <a:off x="3505842" y="1982466"/>
              <a:ext cx="107253" cy="112616"/>
            </a:xfrm>
            <a:custGeom>
              <a:avLst/>
              <a:gdLst>
                <a:gd name="T0" fmla="*/ 92 w 160"/>
                <a:gd name="T1" fmla="*/ 158 h 168"/>
                <a:gd name="T2" fmla="*/ 98 w 160"/>
                <a:gd name="T3" fmla="*/ 142 h 168"/>
                <a:gd name="T4" fmla="*/ 104 w 160"/>
                <a:gd name="T5" fmla="*/ 134 h 168"/>
                <a:gd name="T6" fmla="*/ 116 w 160"/>
                <a:gd name="T7" fmla="*/ 134 h 168"/>
                <a:gd name="T8" fmla="*/ 124 w 160"/>
                <a:gd name="T9" fmla="*/ 114 h 168"/>
                <a:gd name="T10" fmla="*/ 156 w 160"/>
                <a:gd name="T11" fmla="*/ 92 h 168"/>
                <a:gd name="T12" fmla="*/ 160 w 160"/>
                <a:gd name="T13" fmla="*/ 84 h 168"/>
                <a:gd name="T14" fmla="*/ 150 w 160"/>
                <a:gd name="T15" fmla="*/ 80 h 168"/>
                <a:gd name="T16" fmla="*/ 146 w 160"/>
                <a:gd name="T17" fmla="*/ 76 h 168"/>
                <a:gd name="T18" fmla="*/ 138 w 160"/>
                <a:gd name="T19" fmla="*/ 76 h 168"/>
                <a:gd name="T20" fmla="*/ 122 w 160"/>
                <a:gd name="T21" fmla="*/ 76 h 168"/>
                <a:gd name="T22" fmla="*/ 130 w 160"/>
                <a:gd name="T23" fmla="*/ 0 h 168"/>
                <a:gd name="T24" fmla="*/ 64 w 160"/>
                <a:gd name="T25" fmla="*/ 0 h 168"/>
                <a:gd name="T26" fmla="*/ 56 w 160"/>
                <a:gd name="T27" fmla="*/ 24 h 168"/>
                <a:gd name="T28" fmla="*/ 46 w 160"/>
                <a:gd name="T29" fmla="*/ 24 h 168"/>
                <a:gd name="T30" fmla="*/ 60 w 160"/>
                <a:gd name="T31" fmla="*/ 38 h 168"/>
                <a:gd name="T32" fmla="*/ 74 w 160"/>
                <a:gd name="T33" fmla="*/ 60 h 168"/>
                <a:gd name="T34" fmla="*/ 70 w 160"/>
                <a:gd name="T35" fmla="*/ 70 h 168"/>
                <a:gd name="T36" fmla="*/ 26 w 160"/>
                <a:gd name="T37" fmla="*/ 70 h 168"/>
                <a:gd name="T38" fmla="*/ 0 w 160"/>
                <a:gd name="T39" fmla="*/ 108 h 168"/>
                <a:gd name="T40" fmla="*/ 0 w 160"/>
                <a:gd name="T41" fmla="*/ 132 h 168"/>
                <a:gd name="T42" fmla="*/ 10 w 160"/>
                <a:gd name="T43" fmla="*/ 142 h 168"/>
                <a:gd name="T44" fmla="*/ 30 w 160"/>
                <a:gd name="T45" fmla="*/ 156 h 168"/>
                <a:gd name="T46" fmla="*/ 34 w 160"/>
                <a:gd name="T47" fmla="*/ 162 h 168"/>
                <a:gd name="T48" fmla="*/ 42 w 160"/>
                <a:gd name="T49" fmla="*/ 162 h 168"/>
                <a:gd name="T50" fmla="*/ 48 w 160"/>
                <a:gd name="T51" fmla="*/ 160 h 168"/>
                <a:gd name="T52" fmla="*/ 60 w 160"/>
                <a:gd name="T53" fmla="*/ 160 h 168"/>
                <a:gd name="T54" fmla="*/ 74 w 160"/>
                <a:gd name="T55" fmla="*/ 168 h 168"/>
                <a:gd name="T56" fmla="*/ 80 w 160"/>
                <a:gd name="T57" fmla="*/ 162 h 168"/>
                <a:gd name="T58" fmla="*/ 92 w 160"/>
                <a:gd name="T59" fmla="*/ 15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0" h="168">
                  <a:moveTo>
                    <a:pt x="92" y="158"/>
                  </a:moveTo>
                  <a:lnTo>
                    <a:pt x="98" y="142"/>
                  </a:lnTo>
                  <a:lnTo>
                    <a:pt x="104" y="134"/>
                  </a:lnTo>
                  <a:lnTo>
                    <a:pt x="116" y="134"/>
                  </a:lnTo>
                  <a:lnTo>
                    <a:pt x="124" y="114"/>
                  </a:lnTo>
                  <a:lnTo>
                    <a:pt x="156" y="92"/>
                  </a:lnTo>
                  <a:lnTo>
                    <a:pt x="160" y="84"/>
                  </a:lnTo>
                  <a:lnTo>
                    <a:pt x="150" y="80"/>
                  </a:lnTo>
                  <a:lnTo>
                    <a:pt x="146" y="76"/>
                  </a:lnTo>
                  <a:lnTo>
                    <a:pt x="138" y="76"/>
                  </a:lnTo>
                  <a:lnTo>
                    <a:pt x="122" y="76"/>
                  </a:lnTo>
                  <a:lnTo>
                    <a:pt x="130" y="0"/>
                  </a:lnTo>
                  <a:lnTo>
                    <a:pt x="64" y="0"/>
                  </a:lnTo>
                  <a:lnTo>
                    <a:pt x="56" y="24"/>
                  </a:lnTo>
                  <a:lnTo>
                    <a:pt x="46" y="24"/>
                  </a:lnTo>
                  <a:lnTo>
                    <a:pt x="60" y="38"/>
                  </a:lnTo>
                  <a:lnTo>
                    <a:pt x="74" y="60"/>
                  </a:lnTo>
                  <a:lnTo>
                    <a:pt x="70" y="70"/>
                  </a:lnTo>
                  <a:lnTo>
                    <a:pt x="26" y="70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10" y="142"/>
                  </a:lnTo>
                  <a:lnTo>
                    <a:pt x="30" y="156"/>
                  </a:lnTo>
                  <a:lnTo>
                    <a:pt x="34" y="162"/>
                  </a:lnTo>
                  <a:lnTo>
                    <a:pt x="42" y="162"/>
                  </a:lnTo>
                  <a:lnTo>
                    <a:pt x="48" y="160"/>
                  </a:lnTo>
                  <a:lnTo>
                    <a:pt x="60" y="160"/>
                  </a:lnTo>
                  <a:lnTo>
                    <a:pt x="74" y="168"/>
                  </a:lnTo>
                  <a:lnTo>
                    <a:pt x="80" y="162"/>
                  </a:lnTo>
                  <a:lnTo>
                    <a:pt x="92" y="15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93" name="Freeform 919"/>
            <p:cNvSpPr>
              <a:spLocks/>
            </p:cNvSpPr>
            <p:nvPr/>
          </p:nvSpPr>
          <p:spPr bwMode="auto">
            <a:xfrm>
              <a:off x="3583599" y="2032070"/>
              <a:ext cx="150153" cy="87142"/>
            </a:xfrm>
            <a:custGeom>
              <a:avLst/>
              <a:gdLst>
                <a:gd name="T0" fmla="*/ 78 w 224"/>
                <a:gd name="T1" fmla="*/ 120 h 130"/>
                <a:gd name="T2" fmla="*/ 86 w 224"/>
                <a:gd name="T3" fmla="*/ 114 h 130"/>
                <a:gd name="T4" fmla="*/ 88 w 224"/>
                <a:gd name="T5" fmla="*/ 96 h 130"/>
                <a:gd name="T6" fmla="*/ 104 w 224"/>
                <a:gd name="T7" fmla="*/ 92 h 130"/>
                <a:gd name="T8" fmla="*/ 106 w 224"/>
                <a:gd name="T9" fmla="*/ 86 h 130"/>
                <a:gd name="T10" fmla="*/ 112 w 224"/>
                <a:gd name="T11" fmla="*/ 84 h 130"/>
                <a:gd name="T12" fmla="*/ 122 w 224"/>
                <a:gd name="T13" fmla="*/ 88 h 130"/>
                <a:gd name="T14" fmla="*/ 126 w 224"/>
                <a:gd name="T15" fmla="*/ 86 h 130"/>
                <a:gd name="T16" fmla="*/ 132 w 224"/>
                <a:gd name="T17" fmla="*/ 84 h 130"/>
                <a:gd name="T18" fmla="*/ 136 w 224"/>
                <a:gd name="T19" fmla="*/ 76 h 130"/>
                <a:gd name="T20" fmla="*/ 146 w 224"/>
                <a:gd name="T21" fmla="*/ 74 h 130"/>
                <a:gd name="T22" fmla="*/ 150 w 224"/>
                <a:gd name="T23" fmla="*/ 58 h 130"/>
                <a:gd name="T24" fmla="*/ 164 w 224"/>
                <a:gd name="T25" fmla="*/ 52 h 130"/>
                <a:gd name="T26" fmla="*/ 170 w 224"/>
                <a:gd name="T27" fmla="*/ 52 h 130"/>
                <a:gd name="T28" fmla="*/ 172 w 224"/>
                <a:gd name="T29" fmla="*/ 58 h 130"/>
                <a:gd name="T30" fmla="*/ 184 w 224"/>
                <a:gd name="T31" fmla="*/ 58 h 130"/>
                <a:gd name="T32" fmla="*/ 188 w 224"/>
                <a:gd name="T33" fmla="*/ 56 h 130"/>
                <a:gd name="T34" fmla="*/ 200 w 224"/>
                <a:gd name="T35" fmla="*/ 52 h 130"/>
                <a:gd name="T36" fmla="*/ 204 w 224"/>
                <a:gd name="T37" fmla="*/ 46 h 130"/>
                <a:gd name="T38" fmla="*/ 214 w 224"/>
                <a:gd name="T39" fmla="*/ 42 h 130"/>
                <a:gd name="T40" fmla="*/ 224 w 224"/>
                <a:gd name="T41" fmla="*/ 40 h 130"/>
                <a:gd name="T42" fmla="*/ 216 w 224"/>
                <a:gd name="T43" fmla="*/ 22 h 130"/>
                <a:gd name="T44" fmla="*/ 208 w 224"/>
                <a:gd name="T45" fmla="*/ 22 h 130"/>
                <a:gd name="T46" fmla="*/ 206 w 224"/>
                <a:gd name="T47" fmla="*/ 26 h 130"/>
                <a:gd name="T48" fmla="*/ 196 w 224"/>
                <a:gd name="T49" fmla="*/ 20 h 130"/>
                <a:gd name="T50" fmla="*/ 194 w 224"/>
                <a:gd name="T51" fmla="*/ 14 h 130"/>
                <a:gd name="T52" fmla="*/ 206 w 224"/>
                <a:gd name="T53" fmla="*/ 16 h 130"/>
                <a:gd name="T54" fmla="*/ 194 w 224"/>
                <a:gd name="T55" fmla="*/ 6 h 130"/>
                <a:gd name="T56" fmla="*/ 172 w 224"/>
                <a:gd name="T57" fmla="*/ 4 h 130"/>
                <a:gd name="T58" fmla="*/ 146 w 224"/>
                <a:gd name="T59" fmla="*/ 4 h 130"/>
                <a:gd name="T60" fmla="*/ 134 w 224"/>
                <a:gd name="T61" fmla="*/ 0 h 130"/>
                <a:gd name="T62" fmla="*/ 124 w 224"/>
                <a:gd name="T63" fmla="*/ 4 h 130"/>
                <a:gd name="T64" fmla="*/ 112 w 224"/>
                <a:gd name="T65" fmla="*/ 6 h 130"/>
                <a:gd name="T66" fmla="*/ 108 w 224"/>
                <a:gd name="T67" fmla="*/ 10 h 130"/>
                <a:gd name="T68" fmla="*/ 88 w 224"/>
                <a:gd name="T69" fmla="*/ 10 h 130"/>
                <a:gd name="T70" fmla="*/ 72 w 224"/>
                <a:gd name="T71" fmla="*/ 6 h 130"/>
                <a:gd name="T72" fmla="*/ 62 w 224"/>
                <a:gd name="T73" fmla="*/ 2 h 130"/>
                <a:gd name="T74" fmla="*/ 54 w 224"/>
                <a:gd name="T75" fmla="*/ 8 h 130"/>
                <a:gd name="T76" fmla="*/ 44 w 224"/>
                <a:gd name="T77" fmla="*/ 10 h 130"/>
                <a:gd name="T78" fmla="*/ 40 w 224"/>
                <a:gd name="T79" fmla="*/ 18 h 130"/>
                <a:gd name="T80" fmla="*/ 8 w 224"/>
                <a:gd name="T81" fmla="*/ 40 h 130"/>
                <a:gd name="T82" fmla="*/ 0 w 224"/>
                <a:gd name="T83" fmla="*/ 60 h 130"/>
                <a:gd name="T84" fmla="*/ 6 w 224"/>
                <a:gd name="T85" fmla="*/ 64 h 130"/>
                <a:gd name="T86" fmla="*/ 18 w 224"/>
                <a:gd name="T87" fmla="*/ 72 h 130"/>
                <a:gd name="T88" fmla="*/ 26 w 224"/>
                <a:gd name="T89" fmla="*/ 78 h 130"/>
                <a:gd name="T90" fmla="*/ 30 w 224"/>
                <a:gd name="T91" fmla="*/ 86 h 130"/>
                <a:gd name="T92" fmla="*/ 36 w 224"/>
                <a:gd name="T93" fmla="*/ 88 h 130"/>
                <a:gd name="T94" fmla="*/ 44 w 224"/>
                <a:gd name="T95" fmla="*/ 86 h 130"/>
                <a:gd name="T96" fmla="*/ 50 w 224"/>
                <a:gd name="T97" fmla="*/ 90 h 130"/>
                <a:gd name="T98" fmla="*/ 52 w 224"/>
                <a:gd name="T99" fmla="*/ 110 h 130"/>
                <a:gd name="T100" fmla="*/ 62 w 224"/>
                <a:gd name="T101" fmla="*/ 112 h 130"/>
                <a:gd name="T102" fmla="*/ 58 w 224"/>
                <a:gd name="T103" fmla="*/ 118 h 130"/>
                <a:gd name="T104" fmla="*/ 62 w 224"/>
                <a:gd name="T105" fmla="*/ 130 h 130"/>
                <a:gd name="T106" fmla="*/ 72 w 224"/>
                <a:gd name="T107" fmla="*/ 128 h 130"/>
                <a:gd name="T108" fmla="*/ 78 w 224"/>
                <a:gd name="T109" fmla="*/ 12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24" h="130">
                  <a:moveTo>
                    <a:pt x="78" y="120"/>
                  </a:moveTo>
                  <a:lnTo>
                    <a:pt x="86" y="114"/>
                  </a:lnTo>
                  <a:lnTo>
                    <a:pt x="88" y="96"/>
                  </a:lnTo>
                  <a:lnTo>
                    <a:pt x="104" y="92"/>
                  </a:lnTo>
                  <a:lnTo>
                    <a:pt x="106" y="86"/>
                  </a:lnTo>
                  <a:lnTo>
                    <a:pt x="112" y="84"/>
                  </a:lnTo>
                  <a:lnTo>
                    <a:pt x="122" y="88"/>
                  </a:lnTo>
                  <a:lnTo>
                    <a:pt x="126" y="86"/>
                  </a:lnTo>
                  <a:lnTo>
                    <a:pt x="132" y="84"/>
                  </a:lnTo>
                  <a:lnTo>
                    <a:pt x="136" y="76"/>
                  </a:lnTo>
                  <a:lnTo>
                    <a:pt x="146" y="74"/>
                  </a:lnTo>
                  <a:lnTo>
                    <a:pt x="150" y="58"/>
                  </a:lnTo>
                  <a:lnTo>
                    <a:pt x="164" y="52"/>
                  </a:lnTo>
                  <a:lnTo>
                    <a:pt x="170" y="52"/>
                  </a:lnTo>
                  <a:lnTo>
                    <a:pt x="172" y="58"/>
                  </a:lnTo>
                  <a:lnTo>
                    <a:pt x="184" y="58"/>
                  </a:lnTo>
                  <a:lnTo>
                    <a:pt x="188" y="56"/>
                  </a:lnTo>
                  <a:lnTo>
                    <a:pt x="200" y="52"/>
                  </a:lnTo>
                  <a:lnTo>
                    <a:pt x="204" y="46"/>
                  </a:lnTo>
                  <a:lnTo>
                    <a:pt x="214" y="42"/>
                  </a:lnTo>
                  <a:lnTo>
                    <a:pt x="224" y="40"/>
                  </a:lnTo>
                  <a:lnTo>
                    <a:pt x="216" y="22"/>
                  </a:lnTo>
                  <a:lnTo>
                    <a:pt x="208" y="22"/>
                  </a:lnTo>
                  <a:lnTo>
                    <a:pt x="206" y="26"/>
                  </a:lnTo>
                  <a:lnTo>
                    <a:pt x="196" y="20"/>
                  </a:lnTo>
                  <a:lnTo>
                    <a:pt x="194" y="14"/>
                  </a:lnTo>
                  <a:lnTo>
                    <a:pt x="206" y="16"/>
                  </a:lnTo>
                  <a:lnTo>
                    <a:pt x="194" y="6"/>
                  </a:lnTo>
                  <a:lnTo>
                    <a:pt x="172" y="4"/>
                  </a:lnTo>
                  <a:lnTo>
                    <a:pt x="146" y="4"/>
                  </a:lnTo>
                  <a:lnTo>
                    <a:pt x="134" y="0"/>
                  </a:lnTo>
                  <a:lnTo>
                    <a:pt x="124" y="4"/>
                  </a:lnTo>
                  <a:lnTo>
                    <a:pt x="112" y="6"/>
                  </a:lnTo>
                  <a:lnTo>
                    <a:pt x="108" y="10"/>
                  </a:lnTo>
                  <a:lnTo>
                    <a:pt x="88" y="10"/>
                  </a:lnTo>
                  <a:lnTo>
                    <a:pt x="72" y="6"/>
                  </a:lnTo>
                  <a:lnTo>
                    <a:pt x="62" y="2"/>
                  </a:lnTo>
                  <a:lnTo>
                    <a:pt x="54" y="8"/>
                  </a:lnTo>
                  <a:lnTo>
                    <a:pt x="44" y="10"/>
                  </a:lnTo>
                  <a:lnTo>
                    <a:pt x="40" y="18"/>
                  </a:lnTo>
                  <a:lnTo>
                    <a:pt x="8" y="40"/>
                  </a:lnTo>
                  <a:lnTo>
                    <a:pt x="0" y="60"/>
                  </a:lnTo>
                  <a:lnTo>
                    <a:pt x="6" y="64"/>
                  </a:lnTo>
                  <a:lnTo>
                    <a:pt x="18" y="72"/>
                  </a:lnTo>
                  <a:lnTo>
                    <a:pt x="26" y="78"/>
                  </a:lnTo>
                  <a:lnTo>
                    <a:pt x="30" y="86"/>
                  </a:lnTo>
                  <a:lnTo>
                    <a:pt x="36" y="88"/>
                  </a:lnTo>
                  <a:lnTo>
                    <a:pt x="44" y="86"/>
                  </a:lnTo>
                  <a:lnTo>
                    <a:pt x="50" y="90"/>
                  </a:lnTo>
                  <a:lnTo>
                    <a:pt x="52" y="110"/>
                  </a:lnTo>
                  <a:lnTo>
                    <a:pt x="62" y="112"/>
                  </a:lnTo>
                  <a:lnTo>
                    <a:pt x="58" y="118"/>
                  </a:lnTo>
                  <a:lnTo>
                    <a:pt x="62" y="130"/>
                  </a:lnTo>
                  <a:lnTo>
                    <a:pt x="72" y="128"/>
                  </a:lnTo>
                  <a:lnTo>
                    <a:pt x="78" y="1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94" name="Freeform 920"/>
            <p:cNvSpPr>
              <a:spLocks/>
            </p:cNvSpPr>
            <p:nvPr/>
          </p:nvSpPr>
          <p:spPr bwMode="auto">
            <a:xfrm>
              <a:off x="3615775" y="2058883"/>
              <a:ext cx="117979" cy="126021"/>
            </a:xfrm>
            <a:custGeom>
              <a:avLst/>
              <a:gdLst>
                <a:gd name="T0" fmla="*/ 94 w 176"/>
                <a:gd name="T1" fmla="*/ 174 h 188"/>
                <a:gd name="T2" fmla="*/ 102 w 176"/>
                <a:gd name="T3" fmla="*/ 176 h 188"/>
                <a:gd name="T4" fmla="*/ 112 w 176"/>
                <a:gd name="T5" fmla="*/ 176 h 188"/>
                <a:gd name="T6" fmla="*/ 120 w 176"/>
                <a:gd name="T7" fmla="*/ 182 h 188"/>
                <a:gd name="T8" fmla="*/ 122 w 176"/>
                <a:gd name="T9" fmla="*/ 188 h 188"/>
                <a:gd name="T10" fmla="*/ 136 w 176"/>
                <a:gd name="T11" fmla="*/ 186 h 188"/>
                <a:gd name="T12" fmla="*/ 144 w 176"/>
                <a:gd name="T13" fmla="*/ 178 h 188"/>
                <a:gd name="T14" fmla="*/ 140 w 176"/>
                <a:gd name="T15" fmla="*/ 160 h 188"/>
                <a:gd name="T16" fmla="*/ 144 w 176"/>
                <a:gd name="T17" fmla="*/ 146 h 188"/>
                <a:gd name="T18" fmla="*/ 144 w 176"/>
                <a:gd name="T19" fmla="*/ 140 h 188"/>
                <a:gd name="T20" fmla="*/ 140 w 176"/>
                <a:gd name="T21" fmla="*/ 134 h 188"/>
                <a:gd name="T22" fmla="*/ 146 w 176"/>
                <a:gd name="T23" fmla="*/ 124 h 188"/>
                <a:gd name="T24" fmla="*/ 142 w 176"/>
                <a:gd name="T25" fmla="*/ 110 h 188"/>
                <a:gd name="T26" fmla="*/ 146 w 176"/>
                <a:gd name="T27" fmla="*/ 98 h 188"/>
                <a:gd name="T28" fmla="*/ 148 w 176"/>
                <a:gd name="T29" fmla="*/ 100 h 188"/>
                <a:gd name="T30" fmla="*/ 146 w 176"/>
                <a:gd name="T31" fmla="*/ 108 h 188"/>
                <a:gd name="T32" fmla="*/ 148 w 176"/>
                <a:gd name="T33" fmla="*/ 112 h 188"/>
                <a:gd name="T34" fmla="*/ 152 w 176"/>
                <a:gd name="T35" fmla="*/ 112 h 188"/>
                <a:gd name="T36" fmla="*/ 152 w 176"/>
                <a:gd name="T37" fmla="*/ 94 h 188"/>
                <a:gd name="T38" fmla="*/ 156 w 176"/>
                <a:gd name="T39" fmla="*/ 62 h 188"/>
                <a:gd name="T40" fmla="*/ 170 w 176"/>
                <a:gd name="T41" fmla="*/ 38 h 188"/>
                <a:gd name="T42" fmla="*/ 174 w 176"/>
                <a:gd name="T43" fmla="*/ 22 h 188"/>
                <a:gd name="T44" fmla="*/ 170 w 176"/>
                <a:gd name="T45" fmla="*/ 12 h 188"/>
                <a:gd name="T46" fmla="*/ 176 w 176"/>
                <a:gd name="T47" fmla="*/ 0 h 188"/>
                <a:gd name="T48" fmla="*/ 166 w 176"/>
                <a:gd name="T49" fmla="*/ 2 h 188"/>
                <a:gd name="T50" fmla="*/ 156 w 176"/>
                <a:gd name="T51" fmla="*/ 6 h 188"/>
                <a:gd name="T52" fmla="*/ 152 w 176"/>
                <a:gd name="T53" fmla="*/ 12 h 188"/>
                <a:gd name="T54" fmla="*/ 140 w 176"/>
                <a:gd name="T55" fmla="*/ 16 h 188"/>
                <a:gd name="T56" fmla="*/ 136 w 176"/>
                <a:gd name="T57" fmla="*/ 18 h 188"/>
                <a:gd name="T58" fmla="*/ 124 w 176"/>
                <a:gd name="T59" fmla="*/ 18 h 188"/>
                <a:gd name="T60" fmla="*/ 122 w 176"/>
                <a:gd name="T61" fmla="*/ 12 h 188"/>
                <a:gd name="T62" fmla="*/ 116 w 176"/>
                <a:gd name="T63" fmla="*/ 12 h 188"/>
                <a:gd name="T64" fmla="*/ 102 w 176"/>
                <a:gd name="T65" fmla="*/ 18 h 188"/>
                <a:gd name="T66" fmla="*/ 98 w 176"/>
                <a:gd name="T67" fmla="*/ 34 h 188"/>
                <a:gd name="T68" fmla="*/ 88 w 176"/>
                <a:gd name="T69" fmla="*/ 36 h 188"/>
                <a:gd name="T70" fmla="*/ 84 w 176"/>
                <a:gd name="T71" fmla="*/ 44 h 188"/>
                <a:gd name="T72" fmla="*/ 78 w 176"/>
                <a:gd name="T73" fmla="*/ 46 h 188"/>
                <a:gd name="T74" fmla="*/ 74 w 176"/>
                <a:gd name="T75" fmla="*/ 48 h 188"/>
                <a:gd name="T76" fmla="*/ 64 w 176"/>
                <a:gd name="T77" fmla="*/ 44 h 188"/>
                <a:gd name="T78" fmla="*/ 58 w 176"/>
                <a:gd name="T79" fmla="*/ 46 h 188"/>
                <a:gd name="T80" fmla="*/ 56 w 176"/>
                <a:gd name="T81" fmla="*/ 52 h 188"/>
                <a:gd name="T82" fmla="*/ 40 w 176"/>
                <a:gd name="T83" fmla="*/ 56 h 188"/>
                <a:gd name="T84" fmla="*/ 38 w 176"/>
                <a:gd name="T85" fmla="*/ 74 h 188"/>
                <a:gd name="T86" fmla="*/ 30 w 176"/>
                <a:gd name="T87" fmla="*/ 80 h 188"/>
                <a:gd name="T88" fmla="*/ 24 w 176"/>
                <a:gd name="T89" fmla="*/ 88 h 188"/>
                <a:gd name="T90" fmla="*/ 14 w 176"/>
                <a:gd name="T91" fmla="*/ 90 h 188"/>
                <a:gd name="T92" fmla="*/ 2 w 176"/>
                <a:gd name="T93" fmla="*/ 86 h 188"/>
                <a:gd name="T94" fmla="*/ 0 w 176"/>
                <a:gd name="T95" fmla="*/ 90 h 188"/>
                <a:gd name="T96" fmla="*/ 8 w 176"/>
                <a:gd name="T97" fmla="*/ 102 h 188"/>
                <a:gd name="T98" fmla="*/ 40 w 176"/>
                <a:gd name="T99" fmla="*/ 138 h 188"/>
                <a:gd name="T100" fmla="*/ 46 w 176"/>
                <a:gd name="T101" fmla="*/ 146 h 188"/>
                <a:gd name="T102" fmla="*/ 62 w 176"/>
                <a:gd name="T103" fmla="*/ 164 h 188"/>
                <a:gd name="T104" fmla="*/ 76 w 176"/>
                <a:gd name="T105" fmla="*/ 166 h 188"/>
                <a:gd name="T106" fmla="*/ 94 w 176"/>
                <a:gd name="T107" fmla="*/ 17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76" h="188">
                  <a:moveTo>
                    <a:pt x="94" y="174"/>
                  </a:moveTo>
                  <a:lnTo>
                    <a:pt x="102" y="176"/>
                  </a:lnTo>
                  <a:lnTo>
                    <a:pt x="112" y="176"/>
                  </a:lnTo>
                  <a:lnTo>
                    <a:pt x="120" y="182"/>
                  </a:lnTo>
                  <a:lnTo>
                    <a:pt x="122" y="188"/>
                  </a:lnTo>
                  <a:lnTo>
                    <a:pt x="136" y="186"/>
                  </a:lnTo>
                  <a:lnTo>
                    <a:pt x="144" y="178"/>
                  </a:lnTo>
                  <a:lnTo>
                    <a:pt x="140" y="160"/>
                  </a:lnTo>
                  <a:lnTo>
                    <a:pt x="144" y="146"/>
                  </a:lnTo>
                  <a:lnTo>
                    <a:pt x="144" y="140"/>
                  </a:lnTo>
                  <a:lnTo>
                    <a:pt x="140" y="134"/>
                  </a:lnTo>
                  <a:lnTo>
                    <a:pt x="146" y="124"/>
                  </a:lnTo>
                  <a:lnTo>
                    <a:pt x="142" y="110"/>
                  </a:lnTo>
                  <a:lnTo>
                    <a:pt x="146" y="98"/>
                  </a:lnTo>
                  <a:lnTo>
                    <a:pt x="148" y="100"/>
                  </a:lnTo>
                  <a:lnTo>
                    <a:pt x="146" y="108"/>
                  </a:lnTo>
                  <a:lnTo>
                    <a:pt x="148" y="112"/>
                  </a:lnTo>
                  <a:lnTo>
                    <a:pt x="152" y="112"/>
                  </a:lnTo>
                  <a:lnTo>
                    <a:pt x="152" y="94"/>
                  </a:lnTo>
                  <a:lnTo>
                    <a:pt x="156" y="62"/>
                  </a:lnTo>
                  <a:lnTo>
                    <a:pt x="170" y="38"/>
                  </a:lnTo>
                  <a:lnTo>
                    <a:pt x="174" y="22"/>
                  </a:lnTo>
                  <a:lnTo>
                    <a:pt x="170" y="12"/>
                  </a:lnTo>
                  <a:lnTo>
                    <a:pt x="176" y="0"/>
                  </a:lnTo>
                  <a:lnTo>
                    <a:pt x="166" y="2"/>
                  </a:lnTo>
                  <a:lnTo>
                    <a:pt x="156" y="6"/>
                  </a:lnTo>
                  <a:lnTo>
                    <a:pt x="152" y="12"/>
                  </a:lnTo>
                  <a:lnTo>
                    <a:pt x="140" y="16"/>
                  </a:lnTo>
                  <a:lnTo>
                    <a:pt x="136" y="18"/>
                  </a:lnTo>
                  <a:lnTo>
                    <a:pt x="124" y="18"/>
                  </a:lnTo>
                  <a:lnTo>
                    <a:pt x="122" y="12"/>
                  </a:lnTo>
                  <a:lnTo>
                    <a:pt x="116" y="12"/>
                  </a:lnTo>
                  <a:lnTo>
                    <a:pt x="102" y="18"/>
                  </a:lnTo>
                  <a:lnTo>
                    <a:pt x="98" y="34"/>
                  </a:lnTo>
                  <a:lnTo>
                    <a:pt x="88" y="36"/>
                  </a:lnTo>
                  <a:lnTo>
                    <a:pt x="84" y="44"/>
                  </a:lnTo>
                  <a:lnTo>
                    <a:pt x="78" y="46"/>
                  </a:lnTo>
                  <a:lnTo>
                    <a:pt x="74" y="48"/>
                  </a:lnTo>
                  <a:lnTo>
                    <a:pt x="64" y="44"/>
                  </a:lnTo>
                  <a:lnTo>
                    <a:pt x="58" y="46"/>
                  </a:lnTo>
                  <a:lnTo>
                    <a:pt x="56" y="52"/>
                  </a:lnTo>
                  <a:lnTo>
                    <a:pt x="40" y="56"/>
                  </a:lnTo>
                  <a:lnTo>
                    <a:pt x="38" y="74"/>
                  </a:lnTo>
                  <a:lnTo>
                    <a:pt x="30" y="80"/>
                  </a:lnTo>
                  <a:lnTo>
                    <a:pt x="24" y="88"/>
                  </a:lnTo>
                  <a:lnTo>
                    <a:pt x="14" y="90"/>
                  </a:lnTo>
                  <a:lnTo>
                    <a:pt x="2" y="86"/>
                  </a:lnTo>
                  <a:lnTo>
                    <a:pt x="0" y="90"/>
                  </a:lnTo>
                  <a:lnTo>
                    <a:pt x="8" y="102"/>
                  </a:lnTo>
                  <a:lnTo>
                    <a:pt x="40" y="138"/>
                  </a:lnTo>
                  <a:lnTo>
                    <a:pt x="46" y="146"/>
                  </a:lnTo>
                  <a:lnTo>
                    <a:pt x="62" y="164"/>
                  </a:lnTo>
                  <a:lnTo>
                    <a:pt x="76" y="166"/>
                  </a:lnTo>
                  <a:lnTo>
                    <a:pt x="94" y="17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95" name="Freeform 921"/>
            <p:cNvSpPr>
              <a:spLocks/>
            </p:cNvSpPr>
            <p:nvPr/>
          </p:nvSpPr>
          <p:spPr bwMode="auto">
            <a:xfrm>
              <a:off x="3658676" y="1900686"/>
              <a:ext cx="8044" cy="8044"/>
            </a:xfrm>
            <a:custGeom>
              <a:avLst/>
              <a:gdLst>
                <a:gd name="T0" fmla="*/ 0 w 12"/>
                <a:gd name="T1" fmla="*/ 12 h 12"/>
                <a:gd name="T2" fmla="*/ 2 w 12"/>
                <a:gd name="T3" fmla="*/ 4 h 12"/>
                <a:gd name="T4" fmla="*/ 8 w 12"/>
                <a:gd name="T5" fmla="*/ 0 h 12"/>
                <a:gd name="T6" fmla="*/ 12 w 12"/>
                <a:gd name="T7" fmla="*/ 2 h 12"/>
                <a:gd name="T8" fmla="*/ 8 w 12"/>
                <a:gd name="T9" fmla="*/ 12 h 12"/>
                <a:gd name="T10" fmla="*/ 6 w 12"/>
                <a:gd name="T11" fmla="*/ 12 h 12"/>
                <a:gd name="T12" fmla="*/ 0 w 12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0" y="12"/>
                  </a:moveTo>
                  <a:lnTo>
                    <a:pt x="2" y="4"/>
                  </a:lnTo>
                  <a:lnTo>
                    <a:pt x="8" y="0"/>
                  </a:lnTo>
                  <a:lnTo>
                    <a:pt x="12" y="2"/>
                  </a:lnTo>
                  <a:lnTo>
                    <a:pt x="8" y="12"/>
                  </a:lnTo>
                  <a:lnTo>
                    <a:pt x="6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96" name="Freeform 922"/>
            <p:cNvSpPr>
              <a:spLocks/>
            </p:cNvSpPr>
            <p:nvPr/>
          </p:nvSpPr>
          <p:spPr bwMode="auto">
            <a:xfrm>
              <a:off x="3174697" y="1855103"/>
              <a:ext cx="5363" cy="6703"/>
            </a:xfrm>
            <a:custGeom>
              <a:avLst/>
              <a:gdLst>
                <a:gd name="T0" fmla="*/ 4 w 8"/>
                <a:gd name="T1" fmla="*/ 10 h 10"/>
                <a:gd name="T2" fmla="*/ 0 w 8"/>
                <a:gd name="T3" fmla="*/ 4 h 10"/>
                <a:gd name="T4" fmla="*/ 2 w 8"/>
                <a:gd name="T5" fmla="*/ 0 h 10"/>
                <a:gd name="T6" fmla="*/ 8 w 8"/>
                <a:gd name="T7" fmla="*/ 4 h 10"/>
                <a:gd name="T8" fmla="*/ 8 w 8"/>
                <a:gd name="T9" fmla="*/ 8 h 10"/>
                <a:gd name="T10" fmla="*/ 4 w 8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0">
                  <a:moveTo>
                    <a:pt x="4" y="10"/>
                  </a:moveTo>
                  <a:lnTo>
                    <a:pt x="0" y="4"/>
                  </a:lnTo>
                  <a:lnTo>
                    <a:pt x="2" y="0"/>
                  </a:lnTo>
                  <a:lnTo>
                    <a:pt x="8" y="4"/>
                  </a:lnTo>
                  <a:lnTo>
                    <a:pt x="8" y="8"/>
                  </a:lnTo>
                  <a:lnTo>
                    <a:pt x="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97" name="Freeform 923"/>
            <p:cNvSpPr>
              <a:spLocks/>
            </p:cNvSpPr>
            <p:nvPr/>
          </p:nvSpPr>
          <p:spPr bwMode="auto">
            <a:xfrm>
              <a:off x="3181400" y="1863147"/>
              <a:ext cx="5363" cy="4022"/>
            </a:xfrm>
            <a:custGeom>
              <a:avLst/>
              <a:gdLst>
                <a:gd name="T0" fmla="*/ 0 w 8"/>
                <a:gd name="T1" fmla="*/ 4 h 6"/>
                <a:gd name="T2" fmla="*/ 0 w 8"/>
                <a:gd name="T3" fmla="*/ 0 h 6"/>
                <a:gd name="T4" fmla="*/ 8 w 8"/>
                <a:gd name="T5" fmla="*/ 0 h 6"/>
                <a:gd name="T6" fmla="*/ 8 w 8"/>
                <a:gd name="T7" fmla="*/ 4 h 6"/>
                <a:gd name="T8" fmla="*/ 6 w 8"/>
                <a:gd name="T9" fmla="*/ 6 h 6"/>
                <a:gd name="T10" fmla="*/ 0 w 8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0" y="4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6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98" name="Freeform 924"/>
            <p:cNvSpPr>
              <a:spLocks/>
            </p:cNvSpPr>
            <p:nvPr/>
          </p:nvSpPr>
          <p:spPr bwMode="auto">
            <a:xfrm>
              <a:off x="3189444" y="1871191"/>
              <a:ext cx="5363" cy="2681"/>
            </a:xfrm>
            <a:custGeom>
              <a:avLst/>
              <a:gdLst>
                <a:gd name="T0" fmla="*/ 0 w 8"/>
                <a:gd name="T1" fmla="*/ 4 h 4"/>
                <a:gd name="T2" fmla="*/ 2 w 8"/>
                <a:gd name="T3" fmla="*/ 0 h 4"/>
                <a:gd name="T4" fmla="*/ 8 w 8"/>
                <a:gd name="T5" fmla="*/ 0 h 4"/>
                <a:gd name="T6" fmla="*/ 4 w 8"/>
                <a:gd name="T7" fmla="*/ 4 h 4"/>
                <a:gd name="T8" fmla="*/ 0 w 8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0" y="4"/>
                  </a:moveTo>
                  <a:lnTo>
                    <a:pt x="2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799" name="Freeform 925"/>
            <p:cNvSpPr>
              <a:spLocks/>
            </p:cNvSpPr>
            <p:nvPr/>
          </p:nvSpPr>
          <p:spPr bwMode="auto">
            <a:xfrm>
              <a:off x="3079510" y="1652663"/>
              <a:ext cx="5363" cy="10726"/>
            </a:xfrm>
            <a:custGeom>
              <a:avLst/>
              <a:gdLst>
                <a:gd name="T0" fmla="*/ 6 w 8"/>
                <a:gd name="T1" fmla="*/ 0 h 16"/>
                <a:gd name="T2" fmla="*/ 8 w 8"/>
                <a:gd name="T3" fmla="*/ 6 h 16"/>
                <a:gd name="T4" fmla="*/ 4 w 8"/>
                <a:gd name="T5" fmla="*/ 14 h 16"/>
                <a:gd name="T6" fmla="*/ 0 w 8"/>
                <a:gd name="T7" fmla="*/ 16 h 16"/>
                <a:gd name="T8" fmla="*/ 0 w 8"/>
                <a:gd name="T9" fmla="*/ 4 h 16"/>
                <a:gd name="T10" fmla="*/ 6 w 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6">
                  <a:moveTo>
                    <a:pt x="6" y="0"/>
                  </a:moveTo>
                  <a:lnTo>
                    <a:pt x="8" y="6"/>
                  </a:lnTo>
                  <a:lnTo>
                    <a:pt x="4" y="14"/>
                  </a:lnTo>
                  <a:lnTo>
                    <a:pt x="0" y="16"/>
                  </a:lnTo>
                  <a:lnTo>
                    <a:pt x="0" y="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00" name="Freeform 926"/>
            <p:cNvSpPr>
              <a:spLocks/>
            </p:cNvSpPr>
            <p:nvPr/>
          </p:nvSpPr>
          <p:spPr bwMode="auto">
            <a:xfrm>
              <a:off x="3056720" y="1640597"/>
              <a:ext cx="9385" cy="14747"/>
            </a:xfrm>
            <a:custGeom>
              <a:avLst/>
              <a:gdLst>
                <a:gd name="T0" fmla="*/ 14 w 14"/>
                <a:gd name="T1" fmla="*/ 22 h 22"/>
                <a:gd name="T2" fmla="*/ 2 w 14"/>
                <a:gd name="T3" fmla="*/ 14 h 22"/>
                <a:gd name="T4" fmla="*/ 0 w 14"/>
                <a:gd name="T5" fmla="*/ 2 h 22"/>
                <a:gd name="T6" fmla="*/ 4 w 14"/>
                <a:gd name="T7" fmla="*/ 0 h 22"/>
                <a:gd name="T8" fmla="*/ 8 w 14"/>
                <a:gd name="T9" fmla="*/ 4 h 22"/>
                <a:gd name="T10" fmla="*/ 14 w 14"/>
                <a:gd name="T11" fmla="*/ 12 h 22"/>
                <a:gd name="T12" fmla="*/ 14 w 14"/>
                <a:gd name="T13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2">
                  <a:moveTo>
                    <a:pt x="14" y="22"/>
                  </a:moveTo>
                  <a:lnTo>
                    <a:pt x="2" y="14"/>
                  </a:lnTo>
                  <a:lnTo>
                    <a:pt x="0" y="2"/>
                  </a:lnTo>
                  <a:lnTo>
                    <a:pt x="4" y="0"/>
                  </a:lnTo>
                  <a:lnTo>
                    <a:pt x="8" y="4"/>
                  </a:lnTo>
                  <a:lnTo>
                    <a:pt x="14" y="12"/>
                  </a:lnTo>
                  <a:lnTo>
                    <a:pt x="14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01" name="Freeform 927"/>
            <p:cNvSpPr>
              <a:spLocks/>
            </p:cNvSpPr>
            <p:nvPr/>
          </p:nvSpPr>
          <p:spPr bwMode="auto">
            <a:xfrm>
              <a:off x="3056720" y="1774663"/>
              <a:ext cx="2681" cy="8044"/>
            </a:xfrm>
            <a:custGeom>
              <a:avLst/>
              <a:gdLst>
                <a:gd name="T0" fmla="*/ 0 w 4"/>
                <a:gd name="T1" fmla="*/ 0 h 12"/>
                <a:gd name="T2" fmla="*/ 2 w 4"/>
                <a:gd name="T3" fmla="*/ 6 h 12"/>
                <a:gd name="T4" fmla="*/ 4 w 4"/>
                <a:gd name="T5" fmla="*/ 12 h 12"/>
                <a:gd name="T6" fmla="*/ 0 w 4"/>
                <a:gd name="T7" fmla="*/ 10 h 12"/>
                <a:gd name="T8" fmla="*/ 0 w 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2">
                  <a:moveTo>
                    <a:pt x="0" y="0"/>
                  </a:moveTo>
                  <a:lnTo>
                    <a:pt x="2" y="6"/>
                  </a:lnTo>
                  <a:lnTo>
                    <a:pt x="4" y="12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02" name="Freeform 928"/>
            <p:cNvSpPr>
              <a:spLocks/>
            </p:cNvSpPr>
            <p:nvPr/>
          </p:nvSpPr>
          <p:spPr bwMode="auto">
            <a:xfrm>
              <a:off x="3111686" y="1788070"/>
              <a:ext cx="2681" cy="8044"/>
            </a:xfrm>
            <a:custGeom>
              <a:avLst/>
              <a:gdLst>
                <a:gd name="T0" fmla="*/ 2 w 4"/>
                <a:gd name="T1" fmla="*/ 12 h 12"/>
                <a:gd name="T2" fmla="*/ 0 w 4"/>
                <a:gd name="T3" fmla="*/ 4 h 12"/>
                <a:gd name="T4" fmla="*/ 2 w 4"/>
                <a:gd name="T5" fmla="*/ 2 h 12"/>
                <a:gd name="T6" fmla="*/ 4 w 4"/>
                <a:gd name="T7" fmla="*/ 0 h 12"/>
                <a:gd name="T8" fmla="*/ 4 w 4"/>
                <a:gd name="T9" fmla="*/ 6 h 12"/>
                <a:gd name="T10" fmla="*/ 2 w 4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2">
                  <a:moveTo>
                    <a:pt x="2" y="12"/>
                  </a:moveTo>
                  <a:lnTo>
                    <a:pt x="0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6"/>
                  </a:lnTo>
                  <a:lnTo>
                    <a:pt x="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03" name="Freeform 929"/>
            <p:cNvSpPr>
              <a:spLocks/>
            </p:cNvSpPr>
            <p:nvPr/>
          </p:nvSpPr>
          <p:spPr bwMode="auto">
            <a:xfrm>
              <a:off x="3092917" y="1751871"/>
              <a:ext cx="5363" cy="4022"/>
            </a:xfrm>
            <a:custGeom>
              <a:avLst/>
              <a:gdLst>
                <a:gd name="T0" fmla="*/ 0 w 8"/>
                <a:gd name="T1" fmla="*/ 6 h 6"/>
                <a:gd name="T2" fmla="*/ 2 w 8"/>
                <a:gd name="T3" fmla="*/ 0 h 6"/>
                <a:gd name="T4" fmla="*/ 8 w 8"/>
                <a:gd name="T5" fmla="*/ 0 h 6"/>
                <a:gd name="T6" fmla="*/ 8 w 8"/>
                <a:gd name="T7" fmla="*/ 4 h 6"/>
                <a:gd name="T8" fmla="*/ 4 w 8"/>
                <a:gd name="T9" fmla="*/ 6 h 6"/>
                <a:gd name="T10" fmla="*/ 0 w 8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2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4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04" name="Freeform 930"/>
            <p:cNvSpPr>
              <a:spLocks/>
            </p:cNvSpPr>
            <p:nvPr/>
          </p:nvSpPr>
          <p:spPr bwMode="auto">
            <a:xfrm>
              <a:off x="3099620" y="1769300"/>
              <a:ext cx="4022" cy="8044"/>
            </a:xfrm>
            <a:custGeom>
              <a:avLst/>
              <a:gdLst>
                <a:gd name="T0" fmla="*/ 6 w 6"/>
                <a:gd name="T1" fmla="*/ 12 h 12"/>
                <a:gd name="T2" fmla="*/ 2 w 6"/>
                <a:gd name="T3" fmla="*/ 8 h 12"/>
                <a:gd name="T4" fmla="*/ 0 w 6"/>
                <a:gd name="T5" fmla="*/ 0 h 12"/>
                <a:gd name="T6" fmla="*/ 2 w 6"/>
                <a:gd name="T7" fmla="*/ 0 h 12"/>
                <a:gd name="T8" fmla="*/ 6 w 6"/>
                <a:gd name="T9" fmla="*/ 8 h 12"/>
                <a:gd name="T10" fmla="*/ 6 w 6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2">
                  <a:moveTo>
                    <a:pt x="6" y="12"/>
                  </a:moveTo>
                  <a:lnTo>
                    <a:pt x="2" y="8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8"/>
                  </a:lnTo>
                  <a:lnTo>
                    <a:pt x="6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05" name="Freeform 931"/>
            <p:cNvSpPr>
              <a:spLocks/>
            </p:cNvSpPr>
            <p:nvPr/>
          </p:nvSpPr>
          <p:spPr bwMode="auto">
            <a:xfrm>
              <a:off x="3005775" y="1674113"/>
              <a:ext cx="4022" cy="10726"/>
            </a:xfrm>
            <a:custGeom>
              <a:avLst/>
              <a:gdLst>
                <a:gd name="T0" fmla="*/ 0 w 6"/>
                <a:gd name="T1" fmla="*/ 16 h 16"/>
                <a:gd name="T2" fmla="*/ 0 w 6"/>
                <a:gd name="T3" fmla="*/ 6 h 16"/>
                <a:gd name="T4" fmla="*/ 4 w 6"/>
                <a:gd name="T5" fmla="*/ 0 h 16"/>
                <a:gd name="T6" fmla="*/ 6 w 6"/>
                <a:gd name="T7" fmla="*/ 6 h 16"/>
                <a:gd name="T8" fmla="*/ 6 w 6"/>
                <a:gd name="T9" fmla="*/ 14 h 16"/>
                <a:gd name="T10" fmla="*/ 0 w 6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6">
                  <a:moveTo>
                    <a:pt x="0" y="16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6" y="6"/>
                  </a:lnTo>
                  <a:lnTo>
                    <a:pt x="6" y="14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06" name="Freeform 932"/>
            <p:cNvSpPr>
              <a:spLocks/>
            </p:cNvSpPr>
            <p:nvPr/>
          </p:nvSpPr>
          <p:spPr bwMode="auto">
            <a:xfrm>
              <a:off x="2937400" y="1652663"/>
              <a:ext cx="2681" cy="6703"/>
            </a:xfrm>
            <a:custGeom>
              <a:avLst/>
              <a:gdLst>
                <a:gd name="T0" fmla="*/ 0 w 4"/>
                <a:gd name="T1" fmla="*/ 10 h 10"/>
                <a:gd name="T2" fmla="*/ 0 w 4"/>
                <a:gd name="T3" fmla="*/ 2 h 10"/>
                <a:gd name="T4" fmla="*/ 4 w 4"/>
                <a:gd name="T5" fmla="*/ 0 h 10"/>
                <a:gd name="T6" fmla="*/ 4 w 4"/>
                <a:gd name="T7" fmla="*/ 6 h 10"/>
                <a:gd name="T8" fmla="*/ 0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0" y="10"/>
                  </a:moveTo>
                  <a:lnTo>
                    <a:pt x="0" y="2"/>
                  </a:lnTo>
                  <a:lnTo>
                    <a:pt x="4" y="0"/>
                  </a:lnTo>
                  <a:lnTo>
                    <a:pt x="4" y="6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07" name="Freeform 936"/>
            <p:cNvSpPr>
              <a:spLocks/>
            </p:cNvSpPr>
            <p:nvPr/>
          </p:nvSpPr>
          <p:spPr bwMode="auto">
            <a:xfrm>
              <a:off x="3005775" y="1548091"/>
              <a:ext cx="663629" cy="522858"/>
            </a:xfrm>
            <a:custGeom>
              <a:avLst/>
              <a:gdLst>
                <a:gd name="T0" fmla="*/ 922 w 990"/>
                <a:gd name="T1" fmla="*/ 482 h 780"/>
                <a:gd name="T2" fmla="*/ 842 w 990"/>
                <a:gd name="T3" fmla="*/ 542 h 780"/>
                <a:gd name="T4" fmla="*/ 800 w 990"/>
                <a:gd name="T5" fmla="*/ 592 h 780"/>
                <a:gd name="T6" fmla="*/ 794 w 990"/>
                <a:gd name="T7" fmla="*/ 610 h 780"/>
                <a:gd name="T8" fmla="*/ 790 w 990"/>
                <a:gd name="T9" fmla="*/ 602 h 780"/>
                <a:gd name="T10" fmla="*/ 736 w 990"/>
                <a:gd name="T11" fmla="*/ 612 h 780"/>
                <a:gd name="T12" fmla="*/ 676 w 990"/>
                <a:gd name="T13" fmla="*/ 610 h 780"/>
                <a:gd name="T14" fmla="*/ 620 w 990"/>
                <a:gd name="T15" fmla="*/ 560 h 780"/>
                <a:gd name="T16" fmla="*/ 592 w 990"/>
                <a:gd name="T17" fmla="*/ 488 h 780"/>
                <a:gd name="T18" fmla="*/ 598 w 990"/>
                <a:gd name="T19" fmla="*/ 476 h 780"/>
                <a:gd name="T20" fmla="*/ 592 w 990"/>
                <a:gd name="T21" fmla="*/ 418 h 780"/>
                <a:gd name="T22" fmla="*/ 608 w 990"/>
                <a:gd name="T23" fmla="*/ 336 h 780"/>
                <a:gd name="T24" fmla="*/ 638 w 990"/>
                <a:gd name="T25" fmla="*/ 296 h 780"/>
                <a:gd name="T26" fmla="*/ 568 w 990"/>
                <a:gd name="T27" fmla="*/ 256 h 780"/>
                <a:gd name="T28" fmla="*/ 532 w 990"/>
                <a:gd name="T29" fmla="*/ 132 h 780"/>
                <a:gd name="T30" fmla="*/ 442 w 990"/>
                <a:gd name="T31" fmla="*/ 154 h 780"/>
                <a:gd name="T32" fmla="*/ 374 w 990"/>
                <a:gd name="T33" fmla="*/ 44 h 780"/>
                <a:gd name="T34" fmla="*/ 82 w 990"/>
                <a:gd name="T35" fmla="*/ 0 h 780"/>
                <a:gd name="T36" fmla="*/ 2 w 990"/>
                <a:gd name="T37" fmla="*/ 46 h 780"/>
                <a:gd name="T38" fmla="*/ 4 w 990"/>
                <a:gd name="T39" fmla="*/ 122 h 780"/>
                <a:gd name="T40" fmla="*/ 44 w 990"/>
                <a:gd name="T41" fmla="*/ 196 h 780"/>
                <a:gd name="T42" fmla="*/ 32 w 990"/>
                <a:gd name="T43" fmla="*/ 218 h 780"/>
                <a:gd name="T44" fmla="*/ 24 w 990"/>
                <a:gd name="T45" fmla="*/ 234 h 780"/>
                <a:gd name="T46" fmla="*/ 52 w 990"/>
                <a:gd name="T47" fmla="*/ 262 h 780"/>
                <a:gd name="T48" fmla="*/ 66 w 990"/>
                <a:gd name="T49" fmla="*/ 258 h 780"/>
                <a:gd name="T50" fmla="*/ 90 w 990"/>
                <a:gd name="T51" fmla="*/ 316 h 780"/>
                <a:gd name="T52" fmla="*/ 90 w 990"/>
                <a:gd name="T53" fmla="*/ 356 h 780"/>
                <a:gd name="T54" fmla="*/ 144 w 990"/>
                <a:gd name="T55" fmla="*/ 426 h 780"/>
                <a:gd name="T56" fmla="*/ 164 w 990"/>
                <a:gd name="T57" fmla="*/ 392 h 780"/>
                <a:gd name="T58" fmla="*/ 142 w 990"/>
                <a:gd name="T59" fmla="*/ 368 h 780"/>
                <a:gd name="T60" fmla="*/ 130 w 990"/>
                <a:gd name="T61" fmla="*/ 286 h 780"/>
                <a:gd name="T62" fmla="*/ 112 w 990"/>
                <a:gd name="T63" fmla="*/ 264 h 780"/>
                <a:gd name="T64" fmla="*/ 90 w 990"/>
                <a:gd name="T65" fmla="*/ 190 h 780"/>
                <a:gd name="T66" fmla="*/ 52 w 990"/>
                <a:gd name="T67" fmla="*/ 126 h 780"/>
                <a:gd name="T68" fmla="*/ 70 w 990"/>
                <a:gd name="T69" fmla="*/ 48 h 780"/>
                <a:gd name="T70" fmla="*/ 104 w 990"/>
                <a:gd name="T71" fmla="*/ 64 h 780"/>
                <a:gd name="T72" fmla="*/ 116 w 990"/>
                <a:gd name="T73" fmla="*/ 112 h 780"/>
                <a:gd name="T74" fmla="*/ 136 w 990"/>
                <a:gd name="T75" fmla="*/ 184 h 780"/>
                <a:gd name="T76" fmla="*/ 172 w 990"/>
                <a:gd name="T77" fmla="*/ 206 h 780"/>
                <a:gd name="T78" fmla="*/ 186 w 990"/>
                <a:gd name="T79" fmla="*/ 242 h 780"/>
                <a:gd name="T80" fmla="*/ 204 w 990"/>
                <a:gd name="T81" fmla="*/ 274 h 780"/>
                <a:gd name="T82" fmla="*/ 200 w 990"/>
                <a:gd name="T83" fmla="*/ 302 h 780"/>
                <a:gd name="T84" fmla="*/ 232 w 990"/>
                <a:gd name="T85" fmla="*/ 348 h 780"/>
                <a:gd name="T86" fmla="*/ 304 w 990"/>
                <a:gd name="T87" fmla="*/ 452 h 780"/>
                <a:gd name="T88" fmla="*/ 300 w 990"/>
                <a:gd name="T89" fmla="*/ 518 h 780"/>
                <a:gd name="T90" fmla="*/ 338 w 990"/>
                <a:gd name="T91" fmla="*/ 590 h 780"/>
                <a:gd name="T92" fmla="*/ 464 w 990"/>
                <a:gd name="T93" fmla="*/ 678 h 780"/>
                <a:gd name="T94" fmla="*/ 546 w 990"/>
                <a:gd name="T95" fmla="*/ 720 h 780"/>
                <a:gd name="T96" fmla="*/ 644 w 990"/>
                <a:gd name="T97" fmla="*/ 714 h 780"/>
                <a:gd name="T98" fmla="*/ 686 w 990"/>
                <a:gd name="T99" fmla="*/ 720 h 780"/>
                <a:gd name="T100" fmla="*/ 746 w 990"/>
                <a:gd name="T101" fmla="*/ 756 h 780"/>
                <a:gd name="T102" fmla="*/ 792 w 990"/>
                <a:gd name="T103" fmla="*/ 672 h 780"/>
                <a:gd name="T104" fmla="*/ 892 w 990"/>
                <a:gd name="T105" fmla="*/ 638 h 780"/>
                <a:gd name="T106" fmla="*/ 928 w 990"/>
                <a:gd name="T107" fmla="*/ 598 h 780"/>
                <a:gd name="T108" fmla="*/ 958 w 990"/>
                <a:gd name="T109" fmla="*/ 578 h 780"/>
                <a:gd name="T110" fmla="*/ 950 w 990"/>
                <a:gd name="T111" fmla="*/ 566 h 780"/>
                <a:gd name="T112" fmla="*/ 990 w 990"/>
                <a:gd name="T113" fmla="*/ 506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90" h="780">
                  <a:moveTo>
                    <a:pt x="984" y="486"/>
                  </a:moveTo>
                  <a:lnTo>
                    <a:pt x="974" y="486"/>
                  </a:lnTo>
                  <a:lnTo>
                    <a:pt x="944" y="480"/>
                  </a:lnTo>
                  <a:lnTo>
                    <a:pt x="936" y="484"/>
                  </a:lnTo>
                  <a:lnTo>
                    <a:pt x="922" y="482"/>
                  </a:lnTo>
                  <a:lnTo>
                    <a:pt x="916" y="490"/>
                  </a:lnTo>
                  <a:lnTo>
                    <a:pt x="870" y="494"/>
                  </a:lnTo>
                  <a:lnTo>
                    <a:pt x="854" y="500"/>
                  </a:lnTo>
                  <a:lnTo>
                    <a:pt x="852" y="506"/>
                  </a:lnTo>
                  <a:lnTo>
                    <a:pt x="842" y="542"/>
                  </a:lnTo>
                  <a:lnTo>
                    <a:pt x="842" y="548"/>
                  </a:lnTo>
                  <a:lnTo>
                    <a:pt x="838" y="554"/>
                  </a:lnTo>
                  <a:lnTo>
                    <a:pt x="828" y="580"/>
                  </a:lnTo>
                  <a:lnTo>
                    <a:pt x="810" y="590"/>
                  </a:lnTo>
                  <a:lnTo>
                    <a:pt x="800" y="592"/>
                  </a:lnTo>
                  <a:lnTo>
                    <a:pt x="794" y="598"/>
                  </a:lnTo>
                  <a:lnTo>
                    <a:pt x="804" y="596"/>
                  </a:lnTo>
                  <a:lnTo>
                    <a:pt x="806" y="602"/>
                  </a:lnTo>
                  <a:lnTo>
                    <a:pt x="804" y="610"/>
                  </a:lnTo>
                  <a:lnTo>
                    <a:pt x="794" y="610"/>
                  </a:lnTo>
                  <a:lnTo>
                    <a:pt x="790" y="616"/>
                  </a:lnTo>
                  <a:lnTo>
                    <a:pt x="788" y="612"/>
                  </a:lnTo>
                  <a:lnTo>
                    <a:pt x="774" y="612"/>
                  </a:lnTo>
                  <a:lnTo>
                    <a:pt x="772" y="606"/>
                  </a:lnTo>
                  <a:lnTo>
                    <a:pt x="790" y="602"/>
                  </a:lnTo>
                  <a:lnTo>
                    <a:pt x="784" y="600"/>
                  </a:lnTo>
                  <a:lnTo>
                    <a:pt x="764" y="602"/>
                  </a:lnTo>
                  <a:lnTo>
                    <a:pt x="756" y="604"/>
                  </a:lnTo>
                  <a:lnTo>
                    <a:pt x="750" y="608"/>
                  </a:lnTo>
                  <a:lnTo>
                    <a:pt x="736" y="612"/>
                  </a:lnTo>
                  <a:lnTo>
                    <a:pt x="732" y="616"/>
                  </a:lnTo>
                  <a:lnTo>
                    <a:pt x="714" y="616"/>
                  </a:lnTo>
                  <a:lnTo>
                    <a:pt x="706" y="622"/>
                  </a:lnTo>
                  <a:lnTo>
                    <a:pt x="686" y="622"/>
                  </a:lnTo>
                  <a:lnTo>
                    <a:pt x="676" y="610"/>
                  </a:lnTo>
                  <a:lnTo>
                    <a:pt x="664" y="604"/>
                  </a:lnTo>
                  <a:lnTo>
                    <a:pt x="640" y="602"/>
                  </a:lnTo>
                  <a:lnTo>
                    <a:pt x="630" y="582"/>
                  </a:lnTo>
                  <a:lnTo>
                    <a:pt x="622" y="572"/>
                  </a:lnTo>
                  <a:lnTo>
                    <a:pt x="620" y="560"/>
                  </a:lnTo>
                  <a:lnTo>
                    <a:pt x="614" y="548"/>
                  </a:lnTo>
                  <a:lnTo>
                    <a:pt x="600" y="526"/>
                  </a:lnTo>
                  <a:lnTo>
                    <a:pt x="596" y="510"/>
                  </a:lnTo>
                  <a:lnTo>
                    <a:pt x="592" y="500"/>
                  </a:lnTo>
                  <a:lnTo>
                    <a:pt x="592" y="488"/>
                  </a:lnTo>
                  <a:lnTo>
                    <a:pt x="586" y="482"/>
                  </a:lnTo>
                  <a:lnTo>
                    <a:pt x="586" y="470"/>
                  </a:lnTo>
                  <a:lnTo>
                    <a:pt x="594" y="480"/>
                  </a:lnTo>
                  <a:lnTo>
                    <a:pt x="598" y="492"/>
                  </a:lnTo>
                  <a:lnTo>
                    <a:pt x="598" y="476"/>
                  </a:lnTo>
                  <a:lnTo>
                    <a:pt x="594" y="472"/>
                  </a:lnTo>
                  <a:lnTo>
                    <a:pt x="590" y="464"/>
                  </a:lnTo>
                  <a:lnTo>
                    <a:pt x="590" y="452"/>
                  </a:lnTo>
                  <a:lnTo>
                    <a:pt x="588" y="436"/>
                  </a:lnTo>
                  <a:lnTo>
                    <a:pt x="592" y="418"/>
                  </a:lnTo>
                  <a:lnTo>
                    <a:pt x="594" y="400"/>
                  </a:lnTo>
                  <a:lnTo>
                    <a:pt x="600" y="378"/>
                  </a:lnTo>
                  <a:lnTo>
                    <a:pt x="604" y="370"/>
                  </a:lnTo>
                  <a:lnTo>
                    <a:pt x="604" y="350"/>
                  </a:lnTo>
                  <a:lnTo>
                    <a:pt x="608" y="336"/>
                  </a:lnTo>
                  <a:lnTo>
                    <a:pt x="608" y="328"/>
                  </a:lnTo>
                  <a:lnTo>
                    <a:pt x="616" y="318"/>
                  </a:lnTo>
                  <a:lnTo>
                    <a:pt x="620" y="322"/>
                  </a:lnTo>
                  <a:lnTo>
                    <a:pt x="618" y="328"/>
                  </a:lnTo>
                  <a:lnTo>
                    <a:pt x="638" y="296"/>
                  </a:lnTo>
                  <a:lnTo>
                    <a:pt x="620" y="292"/>
                  </a:lnTo>
                  <a:lnTo>
                    <a:pt x="598" y="286"/>
                  </a:lnTo>
                  <a:lnTo>
                    <a:pt x="580" y="278"/>
                  </a:lnTo>
                  <a:lnTo>
                    <a:pt x="568" y="266"/>
                  </a:lnTo>
                  <a:lnTo>
                    <a:pt x="568" y="256"/>
                  </a:lnTo>
                  <a:lnTo>
                    <a:pt x="564" y="226"/>
                  </a:lnTo>
                  <a:lnTo>
                    <a:pt x="548" y="194"/>
                  </a:lnTo>
                  <a:lnTo>
                    <a:pt x="544" y="150"/>
                  </a:lnTo>
                  <a:lnTo>
                    <a:pt x="536" y="140"/>
                  </a:lnTo>
                  <a:lnTo>
                    <a:pt x="532" y="132"/>
                  </a:lnTo>
                  <a:lnTo>
                    <a:pt x="500" y="128"/>
                  </a:lnTo>
                  <a:lnTo>
                    <a:pt x="482" y="136"/>
                  </a:lnTo>
                  <a:lnTo>
                    <a:pt x="472" y="154"/>
                  </a:lnTo>
                  <a:lnTo>
                    <a:pt x="458" y="162"/>
                  </a:lnTo>
                  <a:lnTo>
                    <a:pt x="442" y="154"/>
                  </a:lnTo>
                  <a:lnTo>
                    <a:pt x="412" y="138"/>
                  </a:lnTo>
                  <a:lnTo>
                    <a:pt x="406" y="114"/>
                  </a:lnTo>
                  <a:lnTo>
                    <a:pt x="408" y="100"/>
                  </a:lnTo>
                  <a:lnTo>
                    <a:pt x="386" y="68"/>
                  </a:lnTo>
                  <a:lnTo>
                    <a:pt x="374" y="44"/>
                  </a:lnTo>
                  <a:lnTo>
                    <a:pt x="318" y="44"/>
                  </a:lnTo>
                  <a:lnTo>
                    <a:pt x="304" y="62"/>
                  </a:lnTo>
                  <a:lnTo>
                    <a:pt x="196" y="62"/>
                  </a:lnTo>
                  <a:lnTo>
                    <a:pt x="84" y="10"/>
                  </a:lnTo>
                  <a:lnTo>
                    <a:pt x="82" y="0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20"/>
                  </a:lnTo>
                  <a:lnTo>
                    <a:pt x="6" y="34"/>
                  </a:lnTo>
                  <a:lnTo>
                    <a:pt x="2" y="46"/>
                  </a:lnTo>
                  <a:lnTo>
                    <a:pt x="0" y="68"/>
                  </a:lnTo>
                  <a:lnTo>
                    <a:pt x="2" y="90"/>
                  </a:lnTo>
                  <a:lnTo>
                    <a:pt x="2" y="102"/>
                  </a:lnTo>
                  <a:lnTo>
                    <a:pt x="6" y="110"/>
                  </a:lnTo>
                  <a:lnTo>
                    <a:pt x="4" y="122"/>
                  </a:lnTo>
                  <a:lnTo>
                    <a:pt x="4" y="130"/>
                  </a:lnTo>
                  <a:lnTo>
                    <a:pt x="30" y="156"/>
                  </a:lnTo>
                  <a:lnTo>
                    <a:pt x="38" y="170"/>
                  </a:lnTo>
                  <a:lnTo>
                    <a:pt x="44" y="188"/>
                  </a:lnTo>
                  <a:lnTo>
                    <a:pt x="44" y="196"/>
                  </a:lnTo>
                  <a:lnTo>
                    <a:pt x="34" y="204"/>
                  </a:lnTo>
                  <a:lnTo>
                    <a:pt x="36" y="212"/>
                  </a:lnTo>
                  <a:lnTo>
                    <a:pt x="44" y="214"/>
                  </a:lnTo>
                  <a:lnTo>
                    <a:pt x="48" y="218"/>
                  </a:lnTo>
                  <a:lnTo>
                    <a:pt x="32" y="218"/>
                  </a:lnTo>
                  <a:lnTo>
                    <a:pt x="26" y="214"/>
                  </a:lnTo>
                  <a:lnTo>
                    <a:pt x="4" y="212"/>
                  </a:lnTo>
                  <a:lnTo>
                    <a:pt x="2" y="216"/>
                  </a:lnTo>
                  <a:lnTo>
                    <a:pt x="8" y="220"/>
                  </a:lnTo>
                  <a:lnTo>
                    <a:pt x="24" y="234"/>
                  </a:lnTo>
                  <a:lnTo>
                    <a:pt x="30" y="238"/>
                  </a:lnTo>
                  <a:lnTo>
                    <a:pt x="36" y="246"/>
                  </a:lnTo>
                  <a:lnTo>
                    <a:pt x="42" y="246"/>
                  </a:lnTo>
                  <a:lnTo>
                    <a:pt x="44" y="256"/>
                  </a:lnTo>
                  <a:lnTo>
                    <a:pt x="52" y="262"/>
                  </a:lnTo>
                  <a:lnTo>
                    <a:pt x="52" y="254"/>
                  </a:lnTo>
                  <a:lnTo>
                    <a:pt x="62" y="254"/>
                  </a:lnTo>
                  <a:lnTo>
                    <a:pt x="66" y="246"/>
                  </a:lnTo>
                  <a:lnTo>
                    <a:pt x="70" y="254"/>
                  </a:lnTo>
                  <a:lnTo>
                    <a:pt x="66" y="258"/>
                  </a:lnTo>
                  <a:lnTo>
                    <a:pt x="72" y="264"/>
                  </a:lnTo>
                  <a:lnTo>
                    <a:pt x="76" y="272"/>
                  </a:lnTo>
                  <a:lnTo>
                    <a:pt x="86" y="276"/>
                  </a:lnTo>
                  <a:lnTo>
                    <a:pt x="92" y="304"/>
                  </a:lnTo>
                  <a:lnTo>
                    <a:pt x="90" y="316"/>
                  </a:lnTo>
                  <a:lnTo>
                    <a:pt x="84" y="322"/>
                  </a:lnTo>
                  <a:lnTo>
                    <a:pt x="78" y="334"/>
                  </a:lnTo>
                  <a:lnTo>
                    <a:pt x="84" y="342"/>
                  </a:lnTo>
                  <a:lnTo>
                    <a:pt x="86" y="344"/>
                  </a:lnTo>
                  <a:lnTo>
                    <a:pt x="90" y="356"/>
                  </a:lnTo>
                  <a:lnTo>
                    <a:pt x="118" y="372"/>
                  </a:lnTo>
                  <a:lnTo>
                    <a:pt x="120" y="378"/>
                  </a:lnTo>
                  <a:lnTo>
                    <a:pt x="138" y="390"/>
                  </a:lnTo>
                  <a:lnTo>
                    <a:pt x="140" y="414"/>
                  </a:lnTo>
                  <a:lnTo>
                    <a:pt x="144" y="426"/>
                  </a:lnTo>
                  <a:lnTo>
                    <a:pt x="150" y="418"/>
                  </a:lnTo>
                  <a:lnTo>
                    <a:pt x="154" y="418"/>
                  </a:lnTo>
                  <a:lnTo>
                    <a:pt x="166" y="410"/>
                  </a:lnTo>
                  <a:lnTo>
                    <a:pt x="168" y="404"/>
                  </a:lnTo>
                  <a:lnTo>
                    <a:pt x="164" y="392"/>
                  </a:lnTo>
                  <a:lnTo>
                    <a:pt x="158" y="390"/>
                  </a:lnTo>
                  <a:lnTo>
                    <a:pt x="158" y="376"/>
                  </a:lnTo>
                  <a:lnTo>
                    <a:pt x="146" y="358"/>
                  </a:lnTo>
                  <a:lnTo>
                    <a:pt x="146" y="368"/>
                  </a:lnTo>
                  <a:lnTo>
                    <a:pt x="142" y="368"/>
                  </a:lnTo>
                  <a:lnTo>
                    <a:pt x="134" y="352"/>
                  </a:lnTo>
                  <a:lnTo>
                    <a:pt x="138" y="342"/>
                  </a:lnTo>
                  <a:lnTo>
                    <a:pt x="126" y="310"/>
                  </a:lnTo>
                  <a:lnTo>
                    <a:pt x="124" y="296"/>
                  </a:lnTo>
                  <a:lnTo>
                    <a:pt x="130" y="286"/>
                  </a:lnTo>
                  <a:lnTo>
                    <a:pt x="126" y="268"/>
                  </a:lnTo>
                  <a:lnTo>
                    <a:pt x="120" y="254"/>
                  </a:lnTo>
                  <a:lnTo>
                    <a:pt x="116" y="256"/>
                  </a:lnTo>
                  <a:lnTo>
                    <a:pt x="114" y="264"/>
                  </a:lnTo>
                  <a:lnTo>
                    <a:pt x="112" y="264"/>
                  </a:lnTo>
                  <a:lnTo>
                    <a:pt x="106" y="246"/>
                  </a:lnTo>
                  <a:lnTo>
                    <a:pt x="110" y="240"/>
                  </a:lnTo>
                  <a:lnTo>
                    <a:pt x="102" y="220"/>
                  </a:lnTo>
                  <a:lnTo>
                    <a:pt x="92" y="214"/>
                  </a:lnTo>
                  <a:lnTo>
                    <a:pt x="90" y="190"/>
                  </a:lnTo>
                  <a:lnTo>
                    <a:pt x="78" y="166"/>
                  </a:lnTo>
                  <a:lnTo>
                    <a:pt x="74" y="164"/>
                  </a:lnTo>
                  <a:lnTo>
                    <a:pt x="70" y="152"/>
                  </a:lnTo>
                  <a:lnTo>
                    <a:pt x="64" y="138"/>
                  </a:lnTo>
                  <a:lnTo>
                    <a:pt x="52" y="126"/>
                  </a:lnTo>
                  <a:lnTo>
                    <a:pt x="50" y="118"/>
                  </a:lnTo>
                  <a:lnTo>
                    <a:pt x="56" y="94"/>
                  </a:lnTo>
                  <a:lnTo>
                    <a:pt x="56" y="78"/>
                  </a:lnTo>
                  <a:lnTo>
                    <a:pt x="64" y="60"/>
                  </a:lnTo>
                  <a:lnTo>
                    <a:pt x="70" y="48"/>
                  </a:lnTo>
                  <a:lnTo>
                    <a:pt x="92" y="60"/>
                  </a:lnTo>
                  <a:lnTo>
                    <a:pt x="96" y="54"/>
                  </a:lnTo>
                  <a:lnTo>
                    <a:pt x="104" y="52"/>
                  </a:lnTo>
                  <a:lnTo>
                    <a:pt x="110" y="56"/>
                  </a:lnTo>
                  <a:lnTo>
                    <a:pt x="104" y="64"/>
                  </a:lnTo>
                  <a:lnTo>
                    <a:pt x="106" y="72"/>
                  </a:lnTo>
                  <a:lnTo>
                    <a:pt x="114" y="68"/>
                  </a:lnTo>
                  <a:lnTo>
                    <a:pt x="118" y="80"/>
                  </a:lnTo>
                  <a:lnTo>
                    <a:pt x="112" y="90"/>
                  </a:lnTo>
                  <a:lnTo>
                    <a:pt x="116" y="112"/>
                  </a:lnTo>
                  <a:lnTo>
                    <a:pt x="116" y="124"/>
                  </a:lnTo>
                  <a:lnTo>
                    <a:pt x="124" y="142"/>
                  </a:lnTo>
                  <a:lnTo>
                    <a:pt x="122" y="162"/>
                  </a:lnTo>
                  <a:lnTo>
                    <a:pt x="132" y="170"/>
                  </a:lnTo>
                  <a:lnTo>
                    <a:pt x="136" y="184"/>
                  </a:lnTo>
                  <a:lnTo>
                    <a:pt x="140" y="186"/>
                  </a:lnTo>
                  <a:lnTo>
                    <a:pt x="144" y="194"/>
                  </a:lnTo>
                  <a:lnTo>
                    <a:pt x="150" y="202"/>
                  </a:lnTo>
                  <a:lnTo>
                    <a:pt x="158" y="208"/>
                  </a:lnTo>
                  <a:lnTo>
                    <a:pt x="172" y="206"/>
                  </a:lnTo>
                  <a:lnTo>
                    <a:pt x="174" y="210"/>
                  </a:lnTo>
                  <a:lnTo>
                    <a:pt x="166" y="220"/>
                  </a:lnTo>
                  <a:lnTo>
                    <a:pt x="164" y="230"/>
                  </a:lnTo>
                  <a:lnTo>
                    <a:pt x="174" y="242"/>
                  </a:lnTo>
                  <a:lnTo>
                    <a:pt x="186" y="242"/>
                  </a:lnTo>
                  <a:lnTo>
                    <a:pt x="184" y="254"/>
                  </a:lnTo>
                  <a:lnTo>
                    <a:pt x="192" y="260"/>
                  </a:lnTo>
                  <a:lnTo>
                    <a:pt x="198" y="260"/>
                  </a:lnTo>
                  <a:lnTo>
                    <a:pt x="200" y="270"/>
                  </a:lnTo>
                  <a:lnTo>
                    <a:pt x="204" y="274"/>
                  </a:lnTo>
                  <a:lnTo>
                    <a:pt x="204" y="282"/>
                  </a:lnTo>
                  <a:lnTo>
                    <a:pt x="198" y="282"/>
                  </a:lnTo>
                  <a:lnTo>
                    <a:pt x="196" y="290"/>
                  </a:lnTo>
                  <a:lnTo>
                    <a:pt x="194" y="304"/>
                  </a:lnTo>
                  <a:lnTo>
                    <a:pt x="200" y="302"/>
                  </a:lnTo>
                  <a:lnTo>
                    <a:pt x="210" y="306"/>
                  </a:lnTo>
                  <a:lnTo>
                    <a:pt x="214" y="314"/>
                  </a:lnTo>
                  <a:lnTo>
                    <a:pt x="230" y="328"/>
                  </a:lnTo>
                  <a:lnTo>
                    <a:pt x="224" y="330"/>
                  </a:lnTo>
                  <a:lnTo>
                    <a:pt x="232" y="348"/>
                  </a:lnTo>
                  <a:lnTo>
                    <a:pt x="250" y="356"/>
                  </a:lnTo>
                  <a:lnTo>
                    <a:pt x="248" y="362"/>
                  </a:lnTo>
                  <a:lnTo>
                    <a:pt x="272" y="400"/>
                  </a:lnTo>
                  <a:lnTo>
                    <a:pt x="290" y="422"/>
                  </a:lnTo>
                  <a:lnTo>
                    <a:pt x="304" y="452"/>
                  </a:lnTo>
                  <a:lnTo>
                    <a:pt x="304" y="466"/>
                  </a:lnTo>
                  <a:lnTo>
                    <a:pt x="310" y="480"/>
                  </a:lnTo>
                  <a:lnTo>
                    <a:pt x="310" y="492"/>
                  </a:lnTo>
                  <a:lnTo>
                    <a:pt x="290" y="512"/>
                  </a:lnTo>
                  <a:lnTo>
                    <a:pt x="300" y="518"/>
                  </a:lnTo>
                  <a:lnTo>
                    <a:pt x="298" y="524"/>
                  </a:lnTo>
                  <a:lnTo>
                    <a:pt x="278" y="534"/>
                  </a:lnTo>
                  <a:lnTo>
                    <a:pt x="300" y="572"/>
                  </a:lnTo>
                  <a:lnTo>
                    <a:pt x="322" y="578"/>
                  </a:lnTo>
                  <a:lnTo>
                    <a:pt x="338" y="590"/>
                  </a:lnTo>
                  <a:lnTo>
                    <a:pt x="352" y="612"/>
                  </a:lnTo>
                  <a:lnTo>
                    <a:pt x="392" y="630"/>
                  </a:lnTo>
                  <a:lnTo>
                    <a:pt x="404" y="632"/>
                  </a:lnTo>
                  <a:lnTo>
                    <a:pt x="418" y="646"/>
                  </a:lnTo>
                  <a:lnTo>
                    <a:pt x="464" y="678"/>
                  </a:lnTo>
                  <a:lnTo>
                    <a:pt x="484" y="690"/>
                  </a:lnTo>
                  <a:lnTo>
                    <a:pt x="514" y="692"/>
                  </a:lnTo>
                  <a:lnTo>
                    <a:pt x="524" y="700"/>
                  </a:lnTo>
                  <a:lnTo>
                    <a:pt x="534" y="706"/>
                  </a:lnTo>
                  <a:lnTo>
                    <a:pt x="546" y="720"/>
                  </a:lnTo>
                  <a:lnTo>
                    <a:pt x="562" y="722"/>
                  </a:lnTo>
                  <a:lnTo>
                    <a:pt x="588" y="732"/>
                  </a:lnTo>
                  <a:lnTo>
                    <a:pt x="606" y="730"/>
                  </a:lnTo>
                  <a:lnTo>
                    <a:pt x="614" y="728"/>
                  </a:lnTo>
                  <a:lnTo>
                    <a:pt x="644" y="714"/>
                  </a:lnTo>
                  <a:lnTo>
                    <a:pt x="656" y="712"/>
                  </a:lnTo>
                  <a:lnTo>
                    <a:pt x="654" y="708"/>
                  </a:lnTo>
                  <a:lnTo>
                    <a:pt x="664" y="710"/>
                  </a:lnTo>
                  <a:lnTo>
                    <a:pt x="662" y="714"/>
                  </a:lnTo>
                  <a:lnTo>
                    <a:pt x="686" y="720"/>
                  </a:lnTo>
                  <a:lnTo>
                    <a:pt x="694" y="726"/>
                  </a:lnTo>
                  <a:lnTo>
                    <a:pt x="712" y="742"/>
                  </a:lnTo>
                  <a:lnTo>
                    <a:pt x="720" y="750"/>
                  </a:lnTo>
                  <a:lnTo>
                    <a:pt x="746" y="780"/>
                  </a:lnTo>
                  <a:lnTo>
                    <a:pt x="746" y="756"/>
                  </a:lnTo>
                  <a:lnTo>
                    <a:pt x="772" y="718"/>
                  </a:lnTo>
                  <a:lnTo>
                    <a:pt x="816" y="718"/>
                  </a:lnTo>
                  <a:lnTo>
                    <a:pt x="820" y="708"/>
                  </a:lnTo>
                  <a:lnTo>
                    <a:pt x="806" y="686"/>
                  </a:lnTo>
                  <a:lnTo>
                    <a:pt x="792" y="672"/>
                  </a:lnTo>
                  <a:lnTo>
                    <a:pt x="802" y="672"/>
                  </a:lnTo>
                  <a:lnTo>
                    <a:pt x="810" y="648"/>
                  </a:lnTo>
                  <a:lnTo>
                    <a:pt x="876" y="648"/>
                  </a:lnTo>
                  <a:lnTo>
                    <a:pt x="882" y="640"/>
                  </a:lnTo>
                  <a:lnTo>
                    <a:pt x="892" y="638"/>
                  </a:lnTo>
                  <a:lnTo>
                    <a:pt x="900" y="630"/>
                  </a:lnTo>
                  <a:lnTo>
                    <a:pt x="904" y="624"/>
                  </a:lnTo>
                  <a:lnTo>
                    <a:pt x="914" y="622"/>
                  </a:lnTo>
                  <a:lnTo>
                    <a:pt x="918" y="612"/>
                  </a:lnTo>
                  <a:lnTo>
                    <a:pt x="928" y="598"/>
                  </a:lnTo>
                  <a:lnTo>
                    <a:pt x="930" y="608"/>
                  </a:lnTo>
                  <a:lnTo>
                    <a:pt x="928" y="612"/>
                  </a:lnTo>
                  <a:lnTo>
                    <a:pt x="932" y="616"/>
                  </a:lnTo>
                  <a:lnTo>
                    <a:pt x="934" y="624"/>
                  </a:lnTo>
                  <a:lnTo>
                    <a:pt x="958" y="578"/>
                  </a:lnTo>
                  <a:lnTo>
                    <a:pt x="954" y="578"/>
                  </a:lnTo>
                  <a:lnTo>
                    <a:pt x="952" y="576"/>
                  </a:lnTo>
                  <a:lnTo>
                    <a:pt x="958" y="566"/>
                  </a:lnTo>
                  <a:lnTo>
                    <a:pt x="952" y="570"/>
                  </a:lnTo>
                  <a:lnTo>
                    <a:pt x="950" y="566"/>
                  </a:lnTo>
                  <a:lnTo>
                    <a:pt x="962" y="554"/>
                  </a:lnTo>
                  <a:lnTo>
                    <a:pt x="962" y="542"/>
                  </a:lnTo>
                  <a:lnTo>
                    <a:pt x="970" y="526"/>
                  </a:lnTo>
                  <a:lnTo>
                    <a:pt x="978" y="524"/>
                  </a:lnTo>
                  <a:lnTo>
                    <a:pt x="990" y="506"/>
                  </a:lnTo>
                  <a:lnTo>
                    <a:pt x="990" y="494"/>
                  </a:lnTo>
                  <a:lnTo>
                    <a:pt x="984" y="48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08" name="Freeform 937"/>
            <p:cNvSpPr>
              <a:spLocks/>
            </p:cNvSpPr>
            <p:nvPr/>
          </p:nvSpPr>
          <p:spPr bwMode="auto">
            <a:xfrm>
              <a:off x="3835644" y="1765278"/>
              <a:ext cx="14747" cy="12066"/>
            </a:xfrm>
            <a:custGeom>
              <a:avLst/>
              <a:gdLst>
                <a:gd name="T0" fmla="*/ 22 w 22"/>
                <a:gd name="T1" fmla="*/ 0 h 18"/>
                <a:gd name="T2" fmla="*/ 16 w 22"/>
                <a:gd name="T3" fmla="*/ 10 h 18"/>
                <a:gd name="T4" fmla="*/ 0 w 22"/>
                <a:gd name="T5" fmla="*/ 18 h 18"/>
                <a:gd name="T6" fmla="*/ 10 w 22"/>
                <a:gd name="T7" fmla="*/ 8 h 18"/>
                <a:gd name="T8" fmla="*/ 22 w 2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8">
                  <a:moveTo>
                    <a:pt x="22" y="0"/>
                  </a:moveTo>
                  <a:lnTo>
                    <a:pt x="16" y="10"/>
                  </a:lnTo>
                  <a:lnTo>
                    <a:pt x="0" y="18"/>
                  </a:lnTo>
                  <a:lnTo>
                    <a:pt x="10" y="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09" name="Freeform 938"/>
            <p:cNvSpPr>
              <a:spLocks/>
            </p:cNvSpPr>
            <p:nvPr/>
          </p:nvSpPr>
          <p:spPr bwMode="auto">
            <a:xfrm>
              <a:off x="3434786" y="1686179"/>
              <a:ext cx="24132" cy="52285"/>
            </a:xfrm>
            <a:custGeom>
              <a:avLst/>
              <a:gdLst>
                <a:gd name="T0" fmla="*/ 6 w 36"/>
                <a:gd name="T1" fmla="*/ 38 h 78"/>
                <a:gd name="T2" fmla="*/ 2 w 36"/>
                <a:gd name="T3" fmla="*/ 52 h 78"/>
                <a:gd name="T4" fmla="*/ 4 w 36"/>
                <a:gd name="T5" fmla="*/ 68 h 78"/>
                <a:gd name="T6" fmla="*/ 2 w 36"/>
                <a:gd name="T7" fmla="*/ 78 h 78"/>
                <a:gd name="T8" fmla="*/ 0 w 36"/>
                <a:gd name="T9" fmla="*/ 54 h 78"/>
                <a:gd name="T10" fmla="*/ 0 w 36"/>
                <a:gd name="T11" fmla="*/ 44 h 78"/>
                <a:gd name="T12" fmla="*/ 10 w 36"/>
                <a:gd name="T13" fmla="*/ 22 h 78"/>
                <a:gd name="T14" fmla="*/ 16 w 36"/>
                <a:gd name="T15" fmla="*/ 14 h 78"/>
                <a:gd name="T16" fmla="*/ 28 w 36"/>
                <a:gd name="T17" fmla="*/ 2 h 78"/>
                <a:gd name="T18" fmla="*/ 34 w 36"/>
                <a:gd name="T19" fmla="*/ 0 h 78"/>
                <a:gd name="T20" fmla="*/ 36 w 36"/>
                <a:gd name="T21" fmla="*/ 4 h 78"/>
                <a:gd name="T22" fmla="*/ 28 w 36"/>
                <a:gd name="T23" fmla="*/ 6 h 78"/>
                <a:gd name="T24" fmla="*/ 18 w 36"/>
                <a:gd name="T25" fmla="*/ 14 h 78"/>
                <a:gd name="T26" fmla="*/ 6 w 36"/>
                <a:gd name="T27" fmla="*/ 3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78">
                  <a:moveTo>
                    <a:pt x="6" y="38"/>
                  </a:moveTo>
                  <a:lnTo>
                    <a:pt x="2" y="52"/>
                  </a:lnTo>
                  <a:lnTo>
                    <a:pt x="4" y="68"/>
                  </a:lnTo>
                  <a:lnTo>
                    <a:pt x="2" y="78"/>
                  </a:lnTo>
                  <a:lnTo>
                    <a:pt x="0" y="54"/>
                  </a:lnTo>
                  <a:lnTo>
                    <a:pt x="0" y="44"/>
                  </a:lnTo>
                  <a:lnTo>
                    <a:pt x="10" y="22"/>
                  </a:lnTo>
                  <a:lnTo>
                    <a:pt x="16" y="14"/>
                  </a:lnTo>
                  <a:lnTo>
                    <a:pt x="28" y="2"/>
                  </a:lnTo>
                  <a:lnTo>
                    <a:pt x="34" y="0"/>
                  </a:lnTo>
                  <a:lnTo>
                    <a:pt x="36" y="4"/>
                  </a:lnTo>
                  <a:lnTo>
                    <a:pt x="28" y="6"/>
                  </a:lnTo>
                  <a:lnTo>
                    <a:pt x="18" y="14"/>
                  </a:lnTo>
                  <a:lnTo>
                    <a:pt x="6" y="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10" name="Freeform 939"/>
            <p:cNvSpPr>
              <a:spLocks/>
            </p:cNvSpPr>
            <p:nvPr/>
          </p:nvSpPr>
          <p:spPr bwMode="auto">
            <a:xfrm>
              <a:off x="3461599" y="1676795"/>
              <a:ext cx="17428" cy="9385"/>
            </a:xfrm>
            <a:custGeom>
              <a:avLst/>
              <a:gdLst>
                <a:gd name="T0" fmla="*/ 2 w 26"/>
                <a:gd name="T1" fmla="*/ 14 h 14"/>
                <a:gd name="T2" fmla="*/ 0 w 26"/>
                <a:gd name="T3" fmla="*/ 12 h 14"/>
                <a:gd name="T4" fmla="*/ 26 w 26"/>
                <a:gd name="T5" fmla="*/ 0 h 14"/>
                <a:gd name="T6" fmla="*/ 2 w 26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14">
                  <a:moveTo>
                    <a:pt x="2" y="14"/>
                  </a:moveTo>
                  <a:lnTo>
                    <a:pt x="0" y="12"/>
                  </a:lnTo>
                  <a:lnTo>
                    <a:pt x="26" y="0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11" name="Freeform 940"/>
            <p:cNvSpPr>
              <a:spLocks/>
            </p:cNvSpPr>
            <p:nvPr/>
          </p:nvSpPr>
          <p:spPr bwMode="auto">
            <a:xfrm>
              <a:off x="4123887" y="1306772"/>
              <a:ext cx="50945" cy="14747"/>
            </a:xfrm>
            <a:custGeom>
              <a:avLst/>
              <a:gdLst>
                <a:gd name="T0" fmla="*/ 12 w 76"/>
                <a:gd name="T1" fmla="*/ 22 h 22"/>
                <a:gd name="T2" fmla="*/ 2 w 76"/>
                <a:gd name="T3" fmla="*/ 22 h 22"/>
                <a:gd name="T4" fmla="*/ 0 w 76"/>
                <a:gd name="T5" fmla="*/ 16 h 22"/>
                <a:gd name="T6" fmla="*/ 12 w 76"/>
                <a:gd name="T7" fmla="*/ 8 h 22"/>
                <a:gd name="T8" fmla="*/ 26 w 76"/>
                <a:gd name="T9" fmla="*/ 8 h 22"/>
                <a:gd name="T10" fmla="*/ 34 w 76"/>
                <a:gd name="T11" fmla="*/ 6 h 22"/>
                <a:gd name="T12" fmla="*/ 52 w 76"/>
                <a:gd name="T13" fmla="*/ 6 h 22"/>
                <a:gd name="T14" fmla="*/ 66 w 76"/>
                <a:gd name="T15" fmla="*/ 0 h 22"/>
                <a:gd name="T16" fmla="*/ 76 w 76"/>
                <a:gd name="T17" fmla="*/ 2 h 22"/>
                <a:gd name="T18" fmla="*/ 62 w 76"/>
                <a:gd name="T19" fmla="*/ 10 h 22"/>
                <a:gd name="T20" fmla="*/ 44 w 76"/>
                <a:gd name="T21" fmla="*/ 14 h 22"/>
                <a:gd name="T22" fmla="*/ 12 w 76"/>
                <a:gd name="T23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6" h="22">
                  <a:moveTo>
                    <a:pt x="12" y="22"/>
                  </a:moveTo>
                  <a:lnTo>
                    <a:pt x="2" y="22"/>
                  </a:lnTo>
                  <a:lnTo>
                    <a:pt x="0" y="16"/>
                  </a:lnTo>
                  <a:lnTo>
                    <a:pt x="12" y="8"/>
                  </a:lnTo>
                  <a:lnTo>
                    <a:pt x="26" y="8"/>
                  </a:lnTo>
                  <a:lnTo>
                    <a:pt x="34" y="6"/>
                  </a:lnTo>
                  <a:lnTo>
                    <a:pt x="52" y="6"/>
                  </a:lnTo>
                  <a:lnTo>
                    <a:pt x="66" y="0"/>
                  </a:lnTo>
                  <a:lnTo>
                    <a:pt x="76" y="2"/>
                  </a:lnTo>
                  <a:lnTo>
                    <a:pt x="62" y="10"/>
                  </a:lnTo>
                  <a:lnTo>
                    <a:pt x="44" y="14"/>
                  </a:lnTo>
                  <a:lnTo>
                    <a:pt x="12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12" name="Freeform 941"/>
            <p:cNvSpPr>
              <a:spLocks/>
            </p:cNvSpPr>
            <p:nvPr/>
          </p:nvSpPr>
          <p:spPr bwMode="auto">
            <a:xfrm>
              <a:off x="4027358" y="1467652"/>
              <a:ext cx="9385" cy="9385"/>
            </a:xfrm>
            <a:custGeom>
              <a:avLst/>
              <a:gdLst>
                <a:gd name="T0" fmla="*/ 14 w 14"/>
                <a:gd name="T1" fmla="*/ 0 h 14"/>
                <a:gd name="T2" fmla="*/ 12 w 14"/>
                <a:gd name="T3" fmla="*/ 8 h 14"/>
                <a:gd name="T4" fmla="*/ 0 w 14"/>
                <a:gd name="T5" fmla="*/ 14 h 14"/>
                <a:gd name="T6" fmla="*/ 10 w 14"/>
                <a:gd name="T7" fmla="*/ 4 h 14"/>
                <a:gd name="T8" fmla="*/ 14 w 14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4" y="0"/>
                  </a:moveTo>
                  <a:lnTo>
                    <a:pt x="12" y="8"/>
                  </a:lnTo>
                  <a:lnTo>
                    <a:pt x="0" y="14"/>
                  </a:lnTo>
                  <a:lnTo>
                    <a:pt x="10" y="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13" name="Freeform 942"/>
            <p:cNvSpPr>
              <a:spLocks/>
            </p:cNvSpPr>
            <p:nvPr/>
          </p:nvSpPr>
          <p:spPr bwMode="auto">
            <a:xfrm>
              <a:off x="2980301" y="1527981"/>
              <a:ext cx="6703" cy="4022"/>
            </a:xfrm>
            <a:custGeom>
              <a:avLst/>
              <a:gdLst>
                <a:gd name="T0" fmla="*/ 10 w 10"/>
                <a:gd name="T1" fmla="*/ 6 h 6"/>
                <a:gd name="T2" fmla="*/ 6 w 10"/>
                <a:gd name="T3" fmla="*/ 0 h 6"/>
                <a:gd name="T4" fmla="*/ 0 w 10"/>
                <a:gd name="T5" fmla="*/ 0 h 6"/>
                <a:gd name="T6" fmla="*/ 2 w 10"/>
                <a:gd name="T7" fmla="*/ 4 h 6"/>
                <a:gd name="T8" fmla="*/ 10 w 10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10" y="6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1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14" name="Freeform 943"/>
            <p:cNvSpPr>
              <a:spLocks/>
            </p:cNvSpPr>
            <p:nvPr/>
          </p:nvSpPr>
          <p:spPr bwMode="auto">
            <a:xfrm>
              <a:off x="2956170" y="1510554"/>
              <a:ext cx="8044" cy="1340"/>
            </a:xfrm>
            <a:custGeom>
              <a:avLst/>
              <a:gdLst>
                <a:gd name="T0" fmla="*/ 12 w 12"/>
                <a:gd name="T1" fmla="*/ 0 h 2"/>
                <a:gd name="T2" fmla="*/ 8 w 12"/>
                <a:gd name="T3" fmla="*/ 2 h 2"/>
                <a:gd name="T4" fmla="*/ 0 w 12"/>
                <a:gd name="T5" fmla="*/ 2 h 2"/>
                <a:gd name="T6" fmla="*/ 4 w 12"/>
                <a:gd name="T7" fmla="*/ 0 h 2"/>
                <a:gd name="T8" fmla="*/ 12 w 1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">
                  <a:moveTo>
                    <a:pt x="12" y="0"/>
                  </a:moveTo>
                  <a:lnTo>
                    <a:pt x="8" y="2"/>
                  </a:lnTo>
                  <a:lnTo>
                    <a:pt x="0" y="2"/>
                  </a:lnTo>
                  <a:lnTo>
                    <a:pt x="4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15" name="Freeform 944"/>
            <p:cNvSpPr>
              <a:spLocks/>
            </p:cNvSpPr>
            <p:nvPr/>
          </p:nvSpPr>
          <p:spPr bwMode="auto">
            <a:xfrm>
              <a:off x="2948126" y="1509212"/>
              <a:ext cx="5363" cy="5363"/>
            </a:xfrm>
            <a:custGeom>
              <a:avLst/>
              <a:gdLst>
                <a:gd name="T0" fmla="*/ 4 w 8"/>
                <a:gd name="T1" fmla="*/ 0 h 8"/>
                <a:gd name="T2" fmla="*/ 8 w 8"/>
                <a:gd name="T3" fmla="*/ 8 h 8"/>
                <a:gd name="T4" fmla="*/ 6 w 8"/>
                <a:gd name="T5" fmla="*/ 8 h 8"/>
                <a:gd name="T6" fmla="*/ 0 w 8"/>
                <a:gd name="T7" fmla="*/ 4 h 8"/>
                <a:gd name="T8" fmla="*/ 4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4" y="0"/>
                  </a:moveTo>
                  <a:lnTo>
                    <a:pt x="8" y="8"/>
                  </a:lnTo>
                  <a:lnTo>
                    <a:pt x="6" y="8"/>
                  </a:lnTo>
                  <a:lnTo>
                    <a:pt x="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16" name="Freeform 945"/>
            <p:cNvSpPr>
              <a:spLocks/>
            </p:cNvSpPr>
            <p:nvPr/>
          </p:nvSpPr>
          <p:spPr bwMode="auto">
            <a:xfrm>
              <a:off x="3084873" y="900551"/>
              <a:ext cx="20110" cy="16089"/>
            </a:xfrm>
            <a:custGeom>
              <a:avLst/>
              <a:gdLst>
                <a:gd name="T0" fmla="*/ 8 w 30"/>
                <a:gd name="T1" fmla="*/ 24 h 24"/>
                <a:gd name="T2" fmla="*/ 16 w 30"/>
                <a:gd name="T3" fmla="*/ 16 h 24"/>
                <a:gd name="T4" fmla="*/ 30 w 30"/>
                <a:gd name="T5" fmla="*/ 6 h 24"/>
                <a:gd name="T6" fmla="*/ 30 w 30"/>
                <a:gd name="T7" fmla="*/ 0 h 24"/>
                <a:gd name="T8" fmla="*/ 22 w 30"/>
                <a:gd name="T9" fmla="*/ 0 h 24"/>
                <a:gd name="T10" fmla="*/ 6 w 30"/>
                <a:gd name="T11" fmla="*/ 12 h 24"/>
                <a:gd name="T12" fmla="*/ 0 w 30"/>
                <a:gd name="T13" fmla="*/ 20 h 24"/>
                <a:gd name="T14" fmla="*/ 8 w 30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24">
                  <a:moveTo>
                    <a:pt x="8" y="24"/>
                  </a:moveTo>
                  <a:lnTo>
                    <a:pt x="16" y="16"/>
                  </a:lnTo>
                  <a:lnTo>
                    <a:pt x="30" y="6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6" y="12"/>
                  </a:lnTo>
                  <a:lnTo>
                    <a:pt x="0" y="20"/>
                  </a:lnTo>
                  <a:lnTo>
                    <a:pt x="8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17" name="Freeform 946"/>
            <p:cNvSpPr>
              <a:spLocks/>
            </p:cNvSpPr>
            <p:nvPr/>
          </p:nvSpPr>
          <p:spPr bwMode="auto">
            <a:xfrm>
              <a:off x="3048676" y="885804"/>
              <a:ext cx="26813" cy="38879"/>
            </a:xfrm>
            <a:custGeom>
              <a:avLst/>
              <a:gdLst>
                <a:gd name="T0" fmla="*/ 18 w 40"/>
                <a:gd name="T1" fmla="*/ 58 h 58"/>
                <a:gd name="T2" fmla="*/ 12 w 40"/>
                <a:gd name="T3" fmla="*/ 52 h 58"/>
                <a:gd name="T4" fmla="*/ 0 w 40"/>
                <a:gd name="T5" fmla="*/ 46 h 58"/>
                <a:gd name="T6" fmla="*/ 12 w 40"/>
                <a:gd name="T7" fmla="*/ 36 h 58"/>
                <a:gd name="T8" fmla="*/ 14 w 40"/>
                <a:gd name="T9" fmla="*/ 30 h 58"/>
                <a:gd name="T10" fmla="*/ 22 w 40"/>
                <a:gd name="T11" fmla="*/ 18 h 58"/>
                <a:gd name="T12" fmla="*/ 16 w 40"/>
                <a:gd name="T13" fmla="*/ 12 h 58"/>
                <a:gd name="T14" fmla="*/ 28 w 40"/>
                <a:gd name="T15" fmla="*/ 0 h 58"/>
                <a:gd name="T16" fmla="*/ 34 w 40"/>
                <a:gd name="T17" fmla="*/ 4 h 58"/>
                <a:gd name="T18" fmla="*/ 40 w 40"/>
                <a:gd name="T19" fmla="*/ 24 h 58"/>
                <a:gd name="T20" fmla="*/ 28 w 40"/>
                <a:gd name="T21" fmla="*/ 32 h 58"/>
                <a:gd name="T22" fmla="*/ 36 w 40"/>
                <a:gd name="T23" fmla="*/ 36 h 58"/>
                <a:gd name="T24" fmla="*/ 34 w 40"/>
                <a:gd name="T25" fmla="*/ 40 h 58"/>
                <a:gd name="T26" fmla="*/ 24 w 40"/>
                <a:gd name="T27" fmla="*/ 46 h 58"/>
                <a:gd name="T28" fmla="*/ 28 w 40"/>
                <a:gd name="T29" fmla="*/ 52 h 58"/>
                <a:gd name="T30" fmla="*/ 18 w 40"/>
                <a:gd name="T31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58">
                  <a:moveTo>
                    <a:pt x="18" y="58"/>
                  </a:moveTo>
                  <a:lnTo>
                    <a:pt x="12" y="52"/>
                  </a:lnTo>
                  <a:lnTo>
                    <a:pt x="0" y="46"/>
                  </a:lnTo>
                  <a:lnTo>
                    <a:pt x="12" y="36"/>
                  </a:lnTo>
                  <a:lnTo>
                    <a:pt x="14" y="30"/>
                  </a:lnTo>
                  <a:lnTo>
                    <a:pt x="22" y="18"/>
                  </a:lnTo>
                  <a:lnTo>
                    <a:pt x="16" y="12"/>
                  </a:lnTo>
                  <a:lnTo>
                    <a:pt x="28" y="0"/>
                  </a:lnTo>
                  <a:lnTo>
                    <a:pt x="34" y="4"/>
                  </a:lnTo>
                  <a:lnTo>
                    <a:pt x="40" y="24"/>
                  </a:lnTo>
                  <a:lnTo>
                    <a:pt x="28" y="32"/>
                  </a:lnTo>
                  <a:lnTo>
                    <a:pt x="36" y="36"/>
                  </a:lnTo>
                  <a:lnTo>
                    <a:pt x="34" y="40"/>
                  </a:lnTo>
                  <a:lnTo>
                    <a:pt x="24" y="46"/>
                  </a:lnTo>
                  <a:lnTo>
                    <a:pt x="28" y="52"/>
                  </a:lnTo>
                  <a:lnTo>
                    <a:pt x="18" y="5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18" name="Freeform 947"/>
            <p:cNvSpPr>
              <a:spLocks/>
            </p:cNvSpPr>
            <p:nvPr/>
          </p:nvSpPr>
          <p:spPr bwMode="auto">
            <a:xfrm>
              <a:off x="3079510" y="884464"/>
              <a:ext cx="6703" cy="10726"/>
            </a:xfrm>
            <a:custGeom>
              <a:avLst/>
              <a:gdLst>
                <a:gd name="T0" fmla="*/ 2 w 10"/>
                <a:gd name="T1" fmla="*/ 16 h 16"/>
                <a:gd name="T2" fmla="*/ 0 w 10"/>
                <a:gd name="T3" fmla="*/ 12 h 16"/>
                <a:gd name="T4" fmla="*/ 2 w 10"/>
                <a:gd name="T5" fmla="*/ 4 h 16"/>
                <a:gd name="T6" fmla="*/ 6 w 10"/>
                <a:gd name="T7" fmla="*/ 0 h 16"/>
                <a:gd name="T8" fmla="*/ 10 w 10"/>
                <a:gd name="T9" fmla="*/ 6 h 16"/>
                <a:gd name="T10" fmla="*/ 10 w 10"/>
                <a:gd name="T11" fmla="*/ 12 h 16"/>
                <a:gd name="T12" fmla="*/ 2 w 10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6">
                  <a:moveTo>
                    <a:pt x="2" y="16"/>
                  </a:moveTo>
                  <a:lnTo>
                    <a:pt x="0" y="12"/>
                  </a:lnTo>
                  <a:lnTo>
                    <a:pt x="2" y="4"/>
                  </a:lnTo>
                  <a:lnTo>
                    <a:pt x="6" y="0"/>
                  </a:lnTo>
                  <a:lnTo>
                    <a:pt x="10" y="6"/>
                  </a:lnTo>
                  <a:lnTo>
                    <a:pt x="10" y="12"/>
                  </a:lnTo>
                  <a:lnTo>
                    <a:pt x="2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19" name="Freeform 948"/>
            <p:cNvSpPr>
              <a:spLocks/>
            </p:cNvSpPr>
            <p:nvPr/>
          </p:nvSpPr>
          <p:spPr bwMode="auto">
            <a:xfrm>
              <a:off x="3082192" y="869717"/>
              <a:ext cx="10726" cy="13406"/>
            </a:xfrm>
            <a:custGeom>
              <a:avLst/>
              <a:gdLst>
                <a:gd name="T0" fmla="*/ 14 w 16"/>
                <a:gd name="T1" fmla="*/ 20 h 20"/>
                <a:gd name="T2" fmla="*/ 8 w 16"/>
                <a:gd name="T3" fmla="*/ 20 h 20"/>
                <a:gd name="T4" fmla="*/ 0 w 16"/>
                <a:gd name="T5" fmla="*/ 8 h 20"/>
                <a:gd name="T6" fmla="*/ 0 w 16"/>
                <a:gd name="T7" fmla="*/ 0 h 20"/>
                <a:gd name="T8" fmla="*/ 12 w 16"/>
                <a:gd name="T9" fmla="*/ 2 h 20"/>
                <a:gd name="T10" fmla="*/ 16 w 16"/>
                <a:gd name="T11" fmla="*/ 10 h 20"/>
                <a:gd name="T12" fmla="*/ 14 w 16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0">
                  <a:moveTo>
                    <a:pt x="14" y="20"/>
                  </a:moveTo>
                  <a:lnTo>
                    <a:pt x="8" y="20"/>
                  </a:lnTo>
                  <a:lnTo>
                    <a:pt x="0" y="8"/>
                  </a:lnTo>
                  <a:lnTo>
                    <a:pt x="0" y="0"/>
                  </a:lnTo>
                  <a:lnTo>
                    <a:pt x="12" y="2"/>
                  </a:lnTo>
                  <a:lnTo>
                    <a:pt x="16" y="10"/>
                  </a:lnTo>
                  <a:lnTo>
                    <a:pt x="14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20" name="Freeform 949"/>
            <p:cNvSpPr>
              <a:spLocks/>
            </p:cNvSpPr>
            <p:nvPr/>
          </p:nvSpPr>
          <p:spPr bwMode="auto">
            <a:xfrm>
              <a:off x="3072807" y="869717"/>
              <a:ext cx="6703" cy="14747"/>
            </a:xfrm>
            <a:custGeom>
              <a:avLst/>
              <a:gdLst>
                <a:gd name="T0" fmla="*/ 8 w 10"/>
                <a:gd name="T1" fmla="*/ 22 h 22"/>
                <a:gd name="T2" fmla="*/ 10 w 10"/>
                <a:gd name="T3" fmla="*/ 2 h 22"/>
                <a:gd name="T4" fmla="*/ 4 w 10"/>
                <a:gd name="T5" fmla="*/ 0 h 22"/>
                <a:gd name="T6" fmla="*/ 0 w 10"/>
                <a:gd name="T7" fmla="*/ 6 h 22"/>
                <a:gd name="T8" fmla="*/ 0 w 10"/>
                <a:gd name="T9" fmla="*/ 20 h 22"/>
                <a:gd name="T10" fmla="*/ 8 w 10"/>
                <a:gd name="T1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2">
                  <a:moveTo>
                    <a:pt x="8" y="22"/>
                  </a:moveTo>
                  <a:lnTo>
                    <a:pt x="10" y="2"/>
                  </a:lnTo>
                  <a:lnTo>
                    <a:pt x="4" y="0"/>
                  </a:lnTo>
                  <a:lnTo>
                    <a:pt x="0" y="6"/>
                  </a:lnTo>
                  <a:lnTo>
                    <a:pt x="0" y="20"/>
                  </a:lnTo>
                  <a:lnTo>
                    <a:pt x="8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21" name="Freeform 950"/>
            <p:cNvSpPr>
              <a:spLocks/>
            </p:cNvSpPr>
            <p:nvPr/>
          </p:nvSpPr>
          <p:spPr bwMode="auto">
            <a:xfrm>
              <a:off x="3054038" y="871058"/>
              <a:ext cx="14747" cy="17428"/>
            </a:xfrm>
            <a:custGeom>
              <a:avLst/>
              <a:gdLst>
                <a:gd name="T0" fmla="*/ 22 w 22"/>
                <a:gd name="T1" fmla="*/ 0 h 26"/>
                <a:gd name="T2" fmla="*/ 18 w 22"/>
                <a:gd name="T3" fmla="*/ 12 h 26"/>
                <a:gd name="T4" fmla="*/ 8 w 22"/>
                <a:gd name="T5" fmla="*/ 26 h 26"/>
                <a:gd name="T6" fmla="*/ 0 w 22"/>
                <a:gd name="T7" fmla="*/ 24 h 26"/>
                <a:gd name="T8" fmla="*/ 4 w 22"/>
                <a:gd name="T9" fmla="*/ 20 h 26"/>
                <a:gd name="T10" fmla="*/ 14 w 22"/>
                <a:gd name="T11" fmla="*/ 4 h 26"/>
                <a:gd name="T12" fmla="*/ 22 w 22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6">
                  <a:moveTo>
                    <a:pt x="22" y="0"/>
                  </a:moveTo>
                  <a:lnTo>
                    <a:pt x="18" y="12"/>
                  </a:lnTo>
                  <a:lnTo>
                    <a:pt x="8" y="26"/>
                  </a:lnTo>
                  <a:lnTo>
                    <a:pt x="0" y="24"/>
                  </a:lnTo>
                  <a:lnTo>
                    <a:pt x="4" y="20"/>
                  </a:lnTo>
                  <a:lnTo>
                    <a:pt x="14" y="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22" name="Freeform 951"/>
            <p:cNvSpPr>
              <a:spLocks/>
            </p:cNvSpPr>
            <p:nvPr/>
          </p:nvSpPr>
          <p:spPr bwMode="auto">
            <a:xfrm>
              <a:off x="3037949" y="907256"/>
              <a:ext cx="8044" cy="21450"/>
            </a:xfrm>
            <a:custGeom>
              <a:avLst/>
              <a:gdLst>
                <a:gd name="T0" fmla="*/ 10 w 12"/>
                <a:gd name="T1" fmla="*/ 4 h 32"/>
                <a:gd name="T2" fmla="*/ 8 w 12"/>
                <a:gd name="T3" fmla="*/ 8 h 32"/>
                <a:gd name="T4" fmla="*/ 12 w 12"/>
                <a:gd name="T5" fmla="*/ 26 h 32"/>
                <a:gd name="T6" fmla="*/ 8 w 12"/>
                <a:gd name="T7" fmla="*/ 32 h 32"/>
                <a:gd name="T8" fmla="*/ 0 w 12"/>
                <a:gd name="T9" fmla="*/ 14 h 32"/>
                <a:gd name="T10" fmla="*/ 4 w 12"/>
                <a:gd name="T11" fmla="*/ 0 h 32"/>
                <a:gd name="T12" fmla="*/ 10 w 12"/>
                <a:gd name="T13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2">
                  <a:moveTo>
                    <a:pt x="10" y="4"/>
                  </a:moveTo>
                  <a:lnTo>
                    <a:pt x="8" y="8"/>
                  </a:lnTo>
                  <a:lnTo>
                    <a:pt x="12" y="26"/>
                  </a:lnTo>
                  <a:lnTo>
                    <a:pt x="8" y="32"/>
                  </a:lnTo>
                  <a:lnTo>
                    <a:pt x="0" y="14"/>
                  </a:lnTo>
                  <a:lnTo>
                    <a:pt x="4" y="0"/>
                  </a:lnTo>
                  <a:lnTo>
                    <a:pt x="1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23" name="Freeform 952"/>
            <p:cNvSpPr>
              <a:spLocks/>
            </p:cNvSpPr>
            <p:nvPr/>
          </p:nvSpPr>
          <p:spPr bwMode="auto">
            <a:xfrm>
              <a:off x="3037949" y="860332"/>
              <a:ext cx="30835" cy="29494"/>
            </a:xfrm>
            <a:custGeom>
              <a:avLst/>
              <a:gdLst>
                <a:gd name="T0" fmla="*/ 44 w 46"/>
                <a:gd name="T1" fmla="*/ 2 h 44"/>
                <a:gd name="T2" fmla="*/ 46 w 46"/>
                <a:gd name="T3" fmla="*/ 8 h 44"/>
                <a:gd name="T4" fmla="*/ 28 w 46"/>
                <a:gd name="T5" fmla="*/ 12 h 44"/>
                <a:gd name="T6" fmla="*/ 28 w 46"/>
                <a:gd name="T7" fmla="*/ 22 h 44"/>
                <a:gd name="T8" fmla="*/ 20 w 46"/>
                <a:gd name="T9" fmla="*/ 32 h 44"/>
                <a:gd name="T10" fmla="*/ 14 w 46"/>
                <a:gd name="T11" fmla="*/ 34 h 44"/>
                <a:gd name="T12" fmla="*/ 4 w 46"/>
                <a:gd name="T13" fmla="*/ 44 h 44"/>
                <a:gd name="T14" fmla="*/ 0 w 46"/>
                <a:gd name="T15" fmla="*/ 42 h 44"/>
                <a:gd name="T16" fmla="*/ 8 w 46"/>
                <a:gd name="T17" fmla="*/ 28 h 44"/>
                <a:gd name="T18" fmla="*/ 6 w 46"/>
                <a:gd name="T19" fmla="*/ 20 h 44"/>
                <a:gd name="T20" fmla="*/ 10 w 46"/>
                <a:gd name="T21" fmla="*/ 14 h 44"/>
                <a:gd name="T22" fmla="*/ 16 w 46"/>
                <a:gd name="T23" fmla="*/ 4 h 44"/>
                <a:gd name="T24" fmla="*/ 26 w 46"/>
                <a:gd name="T25" fmla="*/ 0 h 44"/>
                <a:gd name="T26" fmla="*/ 44 w 46"/>
                <a:gd name="T27" fmla="*/ 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44">
                  <a:moveTo>
                    <a:pt x="44" y="2"/>
                  </a:moveTo>
                  <a:lnTo>
                    <a:pt x="46" y="8"/>
                  </a:lnTo>
                  <a:lnTo>
                    <a:pt x="28" y="12"/>
                  </a:lnTo>
                  <a:lnTo>
                    <a:pt x="28" y="22"/>
                  </a:lnTo>
                  <a:lnTo>
                    <a:pt x="20" y="32"/>
                  </a:lnTo>
                  <a:lnTo>
                    <a:pt x="14" y="34"/>
                  </a:lnTo>
                  <a:lnTo>
                    <a:pt x="4" y="44"/>
                  </a:lnTo>
                  <a:lnTo>
                    <a:pt x="0" y="42"/>
                  </a:lnTo>
                  <a:lnTo>
                    <a:pt x="8" y="28"/>
                  </a:lnTo>
                  <a:lnTo>
                    <a:pt x="6" y="20"/>
                  </a:lnTo>
                  <a:lnTo>
                    <a:pt x="10" y="14"/>
                  </a:lnTo>
                  <a:lnTo>
                    <a:pt x="16" y="4"/>
                  </a:lnTo>
                  <a:lnTo>
                    <a:pt x="26" y="0"/>
                  </a:lnTo>
                  <a:lnTo>
                    <a:pt x="44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24" name="Freeform 953"/>
            <p:cNvSpPr>
              <a:spLocks/>
            </p:cNvSpPr>
            <p:nvPr/>
          </p:nvSpPr>
          <p:spPr bwMode="auto">
            <a:xfrm>
              <a:off x="3044654" y="838882"/>
              <a:ext cx="33516" cy="18769"/>
            </a:xfrm>
            <a:custGeom>
              <a:avLst/>
              <a:gdLst>
                <a:gd name="T0" fmla="*/ 2 w 50"/>
                <a:gd name="T1" fmla="*/ 28 h 28"/>
                <a:gd name="T2" fmla="*/ 0 w 50"/>
                <a:gd name="T3" fmla="*/ 12 h 28"/>
                <a:gd name="T4" fmla="*/ 6 w 50"/>
                <a:gd name="T5" fmla="*/ 10 h 28"/>
                <a:gd name="T6" fmla="*/ 12 w 50"/>
                <a:gd name="T7" fmla="*/ 6 h 28"/>
                <a:gd name="T8" fmla="*/ 20 w 50"/>
                <a:gd name="T9" fmla="*/ 6 h 28"/>
                <a:gd name="T10" fmla="*/ 36 w 50"/>
                <a:gd name="T11" fmla="*/ 0 h 28"/>
                <a:gd name="T12" fmla="*/ 50 w 50"/>
                <a:gd name="T13" fmla="*/ 12 h 28"/>
                <a:gd name="T14" fmla="*/ 46 w 50"/>
                <a:gd name="T15" fmla="*/ 18 h 28"/>
                <a:gd name="T16" fmla="*/ 22 w 50"/>
                <a:gd name="T17" fmla="*/ 12 h 28"/>
                <a:gd name="T18" fmla="*/ 40 w 50"/>
                <a:gd name="T19" fmla="*/ 20 h 28"/>
                <a:gd name="T20" fmla="*/ 40 w 50"/>
                <a:gd name="T21" fmla="*/ 28 h 28"/>
                <a:gd name="T22" fmla="*/ 20 w 50"/>
                <a:gd name="T23" fmla="*/ 26 h 28"/>
                <a:gd name="T24" fmla="*/ 2 w 50"/>
                <a:gd name="T2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28">
                  <a:moveTo>
                    <a:pt x="2" y="28"/>
                  </a:moveTo>
                  <a:lnTo>
                    <a:pt x="0" y="12"/>
                  </a:lnTo>
                  <a:lnTo>
                    <a:pt x="6" y="10"/>
                  </a:lnTo>
                  <a:lnTo>
                    <a:pt x="12" y="6"/>
                  </a:lnTo>
                  <a:lnTo>
                    <a:pt x="20" y="6"/>
                  </a:lnTo>
                  <a:lnTo>
                    <a:pt x="36" y="0"/>
                  </a:lnTo>
                  <a:lnTo>
                    <a:pt x="50" y="12"/>
                  </a:lnTo>
                  <a:lnTo>
                    <a:pt x="46" y="18"/>
                  </a:lnTo>
                  <a:lnTo>
                    <a:pt x="22" y="12"/>
                  </a:lnTo>
                  <a:lnTo>
                    <a:pt x="40" y="20"/>
                  </a:lnTo>
                  <a:lnTo>
                    <a:pt x="40" y="28"/>
                  </a:lnTo>
                  <a:lnTo>
                    <a:pt x="20" y="26"/>
                  </a:lnTo>
                  <a:lnTo>
                    <a:pt x="2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25" name="Freeform 954"/>
            <p:cNvSpPr>
              <a:spLocks/>
            </p:cNvSpPr>
            <p:nvPr/>
          </p:nvSpPr>
          <p:spPr bwMode="auto">
            <a:xfrm>
              <a:off x="3075489" y="840222"/>
              <a:ext cx="20110" cy="22792"/>
            </a:xfrm>
            <a:custGeom>
              <a:avLst/>
              <a:gdLst>
                <a:gd name="T0" fmla="*/ 6 w 30"/>
                <a:gd name="T1" fmla="*/ 32 h 34"/>
                <a:gd name="T2" fmla="*/ 0 w 30"/>
                <a:gd name="T3" fmla="*/ 34 h 34"/>
                <a:gd name="T4" fmla="*/ 0 w 30"/>
                <a:gd name="T5" fmla="*/ 22 h 34"/>
                <a:gd name="T6" fmla="*/ 12 w 30"/>
                <a:gd name="T7" fmla="*/ 12 h 34"/>
                <a:gd name="T8" fmla="*/ 18 w 30"/>
                <a:gd name="T9" fmla="*/ 0 h 34"/>
                <a:gd name="T10" fmla="*/ 30 w 30"/>
                <a:gd name="T11" fmla="*/ 8 h 34"/>
                <a:gd name="T12" fmla="*/ 30 w 30"/>
                <a:gd name="T13" fmla="*/ 16 h 34"/>
                <a:gd name="T14" fmla="*/ 22 w 30"/>
                <a:gd name="T15" fmla="*/ 10 h 34"/>
                <a:gd name="T16" fmla="*/ 20 w 30"/>
                <a:gd name="T17" fmla="*/ 24 h 34"/>
                <a:gd name="T18" fmla="*/ 14 w 30"/>
                <a:gd name="T19" fmla="*/ 32 h 34"/>
                <a:gd name="T20" fmla="*/ 6 w 30"/>
                <a:gd name="T21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34">
                  <a:moveTo>
                    <a:pt x="6" y="32"/>
                  </a:moveTo>
                  <a:lnTo>
                    <a:pt x="0" y="34"/>
                  </a:lnTo>
                  <a:lnTo>
                    <a:pt x="0" y="22"/>
                  </a:lnTo>
                  <a:lnTo>
                    <a:pt x="12" y="12"/>
                  </a:lnTo>
                  <a:lnTo>
                    <a:pt x="18" y="0"/>
                  </a:lnTo>
                  <a:lnTo>
                    <a:pt x="30" y="8"/>
                  </a:lnTo>
                  <a:lnTo>
                    <a:pt x="30" y="16"/>
                  </a:lnTo>
                  <a:lnTo>
                    <a:pt x="22" y="10"/>
                  </a:lnTo>
                  <a:lnTo>
                    <a:pt x="20" y="24"/>
                  </a:lnTo>
                  <a:lnTo>
                    <a:pt x="14" y="32"/>
                  </a:lnTo>
                  <a:lnTo>
                    <a:pt x="6" y="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26" name="Freeform 955"/>
            <p:cNvSpPr>
              <a:spLocks/>
            </p:cNvSpPr>
            <p:nvPr/>
          </p:nvSpPr>
          <p:spPr bwMode="auto">
            <a:xfrm>
              <a:off x="3045994" y="889827"/>
              <a:ext cx="8044" cy="20110"/>
            </a:xfrm>
            <a:custGeom>
              <a:avLst/>
              <a:gdLst>
                <a:gd name="T0" fmla="*/ 6 w 12"/>
                <a:gd name="T1" fmla="*/ 26 h 30"/>
                <a:gd name="T2" fmla="*/ 12 w 12"/>
                <a:gd name="T3" fmla="*/ 20 h 30"/>
                <a:gd name="T4" fmla="*/ 8 w 12"/>
                <a:gd name="T5" fmla="*/ 10 h 30"/>
                <a:gd name="T6" fmla="*/ 10 w 12"/>
                <a:gd name="T7" fmla="*/ 0 h 30"/>
                <a:gd name="T8" fmla="*/ 0 w 12"/>
                <a:gd name="T9" fmla="*/ 12 h 30"/>
                <a:gd name="T10" fmla="*/ 6 w 12"/>
                <a:gd name="T11" fmla="*/ 30 h 30"/>
                <a:gd name="T12" fmla="*/ 6 w 12"/>
                <a:gd name="T13" fmla="*/ 2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0">
                  <a:moveTo>
                    <a:pt x="6" y="26"/>
                  </a:moveTo>
                  <a:lnTo>
                    <a:pt x="12" y="20"/>
                  </a:lnTo>
                  <a:lnTo>
                    <a:pt x="8" y="10"/>
                  </a:lnTo>
                  <a:lnTo>
                    <a:pt x="10" y="0"/>
                  </a:lnTo>
                  <a:lnTo>
                    <a:pt x="0" y="12"/>
                  </a:lnTo>
                  <a:lnTo>
                    <a:pt x="6" y="30"/>
                  </a:lnTo>
                  <a:lnTo>
                    <a:pt x="6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27" name="Freeform 956"/>
            <p:cNvSpPr>
              <a:spLocks/>
            </p:cNvSpPr>
            <p:nvPr/>
          </p:nvSpPr>
          <p:spPr bwMode="auto">
            <a:xfrm>
              <a:off x="2873049" y="778553"/>
              <a:ext cx="33516" cy="17428"/>
            </a:xfrm>
            <a:custGeom>
              <a:avLst/>
              <a:gdLst>
                <a:gd name="T0" fmla="*/ 0 w 50"/>
                <a:gd name="T1" fmla="*/ 26 h 26"/>
                <a:gd name="T2" fmla="*/ 22 w 50"/>
                <a:gd name="T3" fmla="*/ 12 h 26"/>
                <a:gd name="T4" fmla="*/ 46 w 50"/>
                <a:gd name="T5" fmla="*/ 0 h 26"/>
                <a:gd name="T6" fmla="*/ 50 w 50"/>
                <a:gd name="T7" fmla="*/ 4 h 26"/>
                <a:gd name="T8" fmla="*/ 30 w 50"/>
                <a:gd name="T9" fmla="*/ 14 h 26"/>
                <a:gd name="T10" fmla="*/ 0 w 50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26">
                  <a:moveTo>
                    <a:pt x="0" y="26"/>
                  </a:moveTo>
                  <a:lnTo>
                    <a:pt x="22" y="12"/>
                  </a:lnTo>
                  <a:lnTo>
                    <a:pt x="46" y="0"/>
                  </a:lnTo>
                  <a:lnTo>
                    <a:pt x="50" y="4"/>
                  </a:lnTo>
                  <a:lnTo>
                    <a:pt x="30" y="14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28" name="Freeform 957"/>
            <p:cNvSpPr>
              <a:spLocks/>
            </p:cNvSpPr>
            <p:nvPr/>
          </p:nvSpPr>
          <p:spPr bwMode="auto">
            <a:xfrm>
              <a:off x="2910586" y="774530"/>
              <a:ext cx="13406" cy="6703"/>
            </a:xfrm>
            <a:custGeom>
              <a:avLst/>
              <a:gdLst>
                <a:gd name="T0" fmla="*/ 0 w 20"/>
                <a:gd name="T1" fmla="*/ 10 h 10"/>
                <a:gd name="T2" fmla="*/ 4 w 20"/>
                <a:gd name="T3" fmla="*/ 2 h 10"/>
                <a:gd name="T4" fmla="*/ 16 w 20"/>
                <a:gd name="T5" fmla="*/ 0 h 10"/>
                <a:gd name="T6" fmla="*/ 20 w 20"/>
                <a:gd name="T7" fmla="*/ 2 h 10"/>
                <a:gd name="T8" fmla="*/ 18 w 20"/>
                <a:gd name="T9" fmla="*/ 10 h 10"/>
                <a:gd name="T10" fmla="*/ 0 w 20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0">
                  <a:moveTo>
                    <a:pt x="0" y="10"/>
                  </a:moveTo>
                  <a:lnTo>
                    <a:pt x="4" y="2"/>
                  </a:lnTo>
                  <a:lnTo>
                    <a:pt x="16" y="0"/>
                  </a:lnTo>
                  <a:lnTo>
                    <a:pt x="20" y="2"/>
                  </a:lnTo>
                  <a:lnTo>
                    <a:pt x="18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29" name="Freeform 958"/>
            <p:cNvSpPr>
              <a:spLocks/>
            </p:cNvSpPr>
            <p:nvPr/>
          </p:nvSpPr>
          <p:spPr bwMode="auto">
            <a:xfrm>
              <a:off x="2638433" y="848266"/>
              <a:ext cx="75077" cy="32176"/>
            </a:xfrm>
            <a:custGeom>
              <a:avLst/>
              <a:gdLst>
                <a:gd name="T0" fmla="*/ 8 w 112"/>
                <a:gd name="T1" fmla="*/ 48 h 48"/>
                <a:gd name="T2" fmla="*/ 0 w 112"/>
                <a:gd name="T3" fmla="*/ 44 h 48"/>
                <a:gd name="T4" fmla="*/ 4 w 112"/>
                <a:gd name="T5" fmla="*/ 36 h 48"/>
                <a:gd name="T6" fmla="*/ 10 w 112"/>
                <a:gd name="T7" fmla="*/ 30 h 48"/>
                <a:gd name="T8" fmla="*/ 8 w 112"/>
                <a:gd name="T9" fmla="*/ 26 h 48"/>
                <a:gd name="T10" fmla="*/ 26 w 112"/>
                <a:gd name="T11" fmla="*/ 14 h 48"/>
                <a:gd name="T12" fmla="*/ 48 w 112"/>
                <a:gd name="T13" fmla="*/ 14 h 48"/>
                <a:gd name="T14" fmla="*/ 46 w 112"/>
                <a:gd name="T15" fmla="*/ 20 h 48"/>
                <a:gd name="T16" fmla="*/ 58 w 112"/>
                <a:gd name="T17" fmla="*/ 10 h 48"/>
                <a:gd name="T18" fmla="*/ 60 w 112"/>
                <a:gd name="T19" fmla="*/ 6 h 48"/>
                <a:gd name="T20" fmla="*/ 72 w 112"/>
                <a:gd name="T21" fmla="*/ 0 h 48"/>
                <a:gd name="T22" fmla="*/ 74 w 112"/>
                <a:gd name="T23" fmla="*/ 6 h 48"/>
                <a:gd name="T24" fmla="*/ 84 w 112"/>
                <a:gd name="T25" fmla="*/ 6 h 48"/>
                <a:gd name="T26" fmla="*/ 88 w 112"/>
                <a:gd name="T27" fmla="*/ 2 h 48"/>
                <a:gd name="T28" fmla="*/ 96 w 112"/>
                <a:gd name="T29" fmla="*/ 4 h 48"/>
                <a:gd name="T30" fmla="*/ 112 w 112"/>
                <a:gd name="T31" fmla="*/ 2 h 48"/>
                <a:gd name="T32" fmla="*/ 104 w 112"/>
                <a:gd name="T33" fmla="*/ 12 h 48"/>
                <a:gd name="T34" fmla="*/ 108 w 112"/>
                <a:gd name="T35" fmla="*/ 16 h 48"/>
                <a:gd name="T36" fmla="*/ 96 w 112"/>
                <a:gd name="T37" fmla="*/ 26 h 48"/>
                <a:gd name="T38" fmla="*/ 76 w 112"/>
                <a:gd name="T39" fmla="*/ 24 h 48"/>
                <a:gd name="T40" fmla="*/ 80 w 112"/>
                <a:gd name="T41" fmla="*/ 26 h 48"/>
                <a:gd name="T42" fmla="*/ 68 w 112"/>
                <a:gd name="T43" fmla="*/ 28 h 48"/>
                <a:gd name="T44" fmla="*/ 64 w 112"/>
                <a:gd name="T45" fmla="*/ 34 h 48"/>
                <a:gd name="T46" fmla="*/ 52 w 112"/>
                <a:gd name="T47" fmla="*/ 38 h 48"/>
                <a:gd name="T48" fmla="*/ 56 w 112"/>
                <a:gd name="T49" fmla="*/ 34 h 48"/>
                <a:gd name="T50" fmla="*/ 40 w 112"/>
                <a:gd name="T51" fmla="*/ 38 h 48"/>
                <a:gd name="T52" fmla="*/ 34 w 112"/>
                <a:gd name="T53" fmla="*/ 46 h 48"/>
                <a:gd name="T54" fmla="*/ 22 w 112"/>
                <a:gd name="T55" fmla="*/ 46 h 48"/>
                <a:gd name="T56" fmla="*/ 28 w 112"/>
                <a:gd name="T57" fmla="*/ 38 h 48"/>
                <a:gd name="T58" fmla="*/ 22 w 112"/>
                <a:gd name="T59" fmla="*/ 38 h 48"/>
                <a:gd name="T60" fmla="*/ 8 w 112"/>
                <a:gd name="T6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2" h="48">
                  <a:moveTo>
                    <a:pt x="8" y="48"/>
                  </a:moveTo>
                  <a:lnTo>
                    <a:pt x="0" y="44"/>
                  </a:lnTo>
                  <a:lnTo>
                    <a:pt x="4" y="36"/>
                  </a:lnTo>
                  <a:lnTo>
                    <a:pt x="10" y="30"/>
                  </a:lnTo>
                  <a:lnTo>
                    <a:pt x="8" y="26"/>
                  </a:lnTo>
                  <a:lnTo>
                    <a:pt x="26" y="14"/>
                  </a:lnTo>
                  <a:lnTo>
                    <a:pt x="48" y="14"/>
                  </a:lnTo>
                  <a:lnTo>
                    <a:pt x="46" y="20"/>
                  </a:lnTo>
                  <a:lnTo>
                    <a:pt x="58" y="10"/>
                  </a:lnTo>
                  <a:lnTo>
                    <a:pt x="60" y="6"/>
                  </a:lnTo>
                  <a:lnTo>
                    <a:pt x="72" y="0"/>
                  </a:lnTo>
                  <a:lnTo>
                    <a:pt x="74" y="6"/>
                  </a:lnTo>
                  <a:lnTo>
                    <a:pt x="84" y="6"/>
                  </a:lnTo>
                  <a:lnTo>
                    <a:pt x="88" y="2"/>
                  </a:lnTo>
                  <a:lnTo>
                    <a:pt x="96" y="4"/>
                  </a:lnTo>
                  <a:lnTo>
                    <a:pt x="112" y="2"/>
                  </a:lnTo>
                  <a:lnTo>
                    <a:pt x="104" y="12"/>
                  </a:lnTo>
                  <a:lnTo>
                    <a:pt x="108" y="16"/>
                  </a:lnTo>
                  <a:lnTo>
                    <a:pt x="96" y="26"/>
                  </a:lnTo>
                  <a:lnTo>
                    <a:pt x="76" y="24"/>
                  </a:lnTo>
                  <a:lnTo>
                    <a:pt x="80" y="26"/>
                  </a:lnTo>
                  <a:lnTo>
                    <a:pt x="68" y="28"/>
                  </a:lnTo>
                  <a:lnTo>
                    <a:pt x="64" y="34"/>
                  </a:lnTo>
                  <a:lnTo>
                    <a:pt x="52" y="38"/>
                  </a:lnTo>
                  <a:lnTo>
                    <a:pt x="56" y="34"/>
                  </a:lnTo>
                  <a:lnTo>
                    <a:pt x="40" y="38"/>
                  </a:lnTo>
                  <a:lnTo>
                    <a:pt x="34" y="46"/>
                  </a:lnTo>
                  <a:lnTo>
                    <a:pt x="22" y="46"/>
                  </a:lnTo>
                  <a:lnTo>
                    <a:pt x="28" y="38"/>
                  </a:lnTo>
                  <a:lnTo>
                    <a:pt x="22" y="38"/>
                  </a:lnTo>
                  <a:lnTo>
                    <a:pt x="8" y="4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30" name="Freeform 959"/>
            <p:cNvSpPr>
              <a:spLocks/>
            </p:cNvSpPr>
            <p:nvPr/>
          </p:nvSpPr>
          <p:spPr bwMode="auto">
            <a:xfrm>
              <a:off x="2702784" y="832179"/>
              <a:ext cx="33516" cy="14747"/>
            </a:xfrm>
            <a:custGeom>
              <a:avLst/>
              <a:gdLst>
                <a:gd name="T0" fmla="*/ 50 w 50"/>
                <a:gd name="T1" fmla="*/ 14 h 22"/>
                <a:gd name="T2" fmla="*/ 48 w 50"/>
                <a:gd name="T3" fmla="*/ 20 h 22"/>
                <a:gd name="T4" fmla="*/ 36 w 50"/>
                <a:gd name="T5" fmla="*/ 18 h 22"/>
                <a:gd name="T6" fmla="*/ 12 w 50"/>
                <a:gd name="T7" fmla="*/ 22 h 22"/>
                <a:gd name="T8" fmla="*/ 0 w 50"/>
                <a:gd name="T9" fmla="*/ 22 h 22"/>
                <a:gd name="T10" fmla="*/ 22 w 50"/>
                <a:gd name="T11" fmla="*/ 14 h 22"/>
                <a:gd name="T12" fmla="*/ 30 w 50"/>
                <a:gd name="T13" fmla="*/ 6 h 22"/>
                <a:gd name="T14" fmla="*/ 48 w 50"/>
                <a:gd name="T15" fmla="*/ 0 h 22"/>
                <a:gd name="T16" fmla="*/ 42 w 50"/>
                <a:gd name="T17" fmla="*/ 8 h 22"/>
                <a:gd name="T18" fmla="*/ 50 w 50"/>
                <a:gd name="T19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22">
                  <a:moveTo>
                    <a:pt x="50" y="14"/>
                  </a:moveTo>
                  <a:lnTo>
                    <a:pt x="48" y="20"/>
                  </a:lnTo>
                  <a:lnTo>
                    <a:pt x="36" y="18"/>
                  </a:lnTo>
                  <a:lnTo>
                    <a:pt x="12" y="22"/>
                  </a:lnTo>
                  <a:lnTo>
                    <a:pt x="0" y="22"/>
                  </a:lnTo>
                  <a:lnTo>
                    <a:pt x="22" y="14"/>
                  </a:lnTo>
                  <a:lnTo>
                    <a:pt x="30" y="6"/>
                  </a:lnTo>
                  <a:lnTo>
                    <a:pt x="48" y="0"/>
                  </a:lnTo>
                  <a:lnTo>
                    <a:pt x="42" y="8"/>
                  </a:lnTo>
                  <a:lnTo>
                    <a:pt x="5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31" name="Freeform 960"/>
            <p:cNvSpPr>
              <a:spLocks/>
            </p:cNvSpPr>
            <p:nvPr/>
          </p:nvSpPr>
          <p:spPr bwMode="auto">
            <a:xfrm>
              <a:off x="2621004" y="883124"/>
              <a:ext cx="10726" cy="4022"/>
            </a:xfrm>
            <a:custGeom>
              <a:avLst/>
              <a:gdLst>
                <a:gd name="T0" fmla="*/ 0 w 16"/>
                <a:gd name="T1" fmla="*/ 6 h 6"/>
                <a:gd name="T2" fmla="*/ 10 w 16"/>
                <a:gd name="T3" fmla="*/ 0 h 6"/>
                <a:gd name="T4" fmla="*/ 16 w 16"/>
                <a:gd name="T5" fmla="*/ 0 h 6"/>
                <a:gd name="T6" fmla="*/ 12 w 16"/>
                <a:gd name="T7" fmla="*/ 4 h 6"/>
                <a:gd name="T8" fmla="*/ 0 w 16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6">
                  <a:moveTo>
                    <a:pt x="0" y="6"/>
                  </a:moveTo>
                  <a:lnTo>
                    <a:pt x="10" y="0"/>
                  </a:lnTo>
                  <a:lnTo>
                    <a:pt x="16" y="0"/>
                  </a:lnTo>
                  <a:lnTo>
                    <a:pt x="12" y="4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32" name="Freeform 961"/>
            <p:cNvSpPr>
              <a:spLocks/>
            </p:cNvSpPr>
            <p:nvPr/>
          </p:nvSpPr>
          <p:spPr bwMode="auto">
            <a:xfrm>
              <a:off x="2635751" y="884464"/>
              <a:ext cx="8044" cy="4022"/>
            </a:xfrm>
            <a:custGeom>
              <a:avLst/>
              <a:gdLst>
                <a:gd name="T0" fmla="*/ 0 w 12"/>
                <a:gd name="T1" fmla="*/ 4 h 6"/>
                <a:gd name="T2" fmla="*/ 10 w 12"/>
                <a:gd name="T3" fmla="*/ 0 h 6"/>
                <a:gd name="T4" fmla="*/ 12 w 12"/>
                <a:gd name="T5" fmla="*/ 2 h 6"/>
                <a:gd name="T6" fmla="*/ 10 w 12"/>
                <a:gd name="T7" fmla="*/ 6 h 6"/>
                <a:gd name="T8" fmla="*/ 0 w 12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0" y="4"/>
                  </a:moveTo>
                  <a:lnTo>
                    <a:pt x="10" y="0"/>
                  </a:lnTo>
                  <a:lnTo>
                    <a:pt x="12" y="2"/>
                  </a:lnTo>
                  <a:lnTo>
                    <a:pt x="10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33" name="Freeform 962"/>
            <p:cNvSpPr>
              <a:spLocks/>
            </p:cNvSpPr>
            <p:nvPr/>
          </p:nvSpPr>
          <p:spPr bwMode="auto">
            <a:xfrm>
              <a:off x="2587488" y="900551"/>
              <a:ext cx="8044" cy="2681"/>
            </a:xfrm>
            <a:custGeom>
              <a:avLst/>
              <a:gdLst>
                <a:gd name="T0" fmla="*/ 0 w 12"/>
                <a:gd name="T1" fmla="*/ 4 h 4"/>
                <a:gd name="T2" fmla="*/ 6 w 12"/>
                <a:gd name="T3" fmla="*/ 0 h 4"/>
                <a:gd name="T4" fmla="*/ 12 w 12"/>
                <a:gd name="T5" fmla="*/ 0 h 4"/>
                <a:gd name="T6" fmla="*/ 8 w 12"/>
                <a:gd name="T7" fmla="*/ 4 h 4"/>
                <a:gd name="T8" fmla="*/ 0 w 12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lnTo>
                    <a:pt x="6" y="0"/>
                  </a:lnTo>
                  <a:lnTo>
                    <a:pt x="12" y="0"/>
                  </a:lnTo>
                  <a:lnTo>
                    <a:pt x="8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34" name="Freeform 963"/>
            <p:cNvSpPr>
              <a:spLocks/>
            </p:cNvSpPr>
            <p:nvPr/>
          </p:nvSpPr>
          <p:spPr bwMode="auto">
            <a:xfrm>
              <a:off x="2462806" y="915299"/>
              <a:ext cx="17428" cy="9385"/>
            </a:xfrm>
            <a:custGeom>
              <a:avLst/>
              <a:gdLst>
                <a:gd name="T0" fmla="*/ 0 w 26"/>
                <a:gd name="T1" fmla="*/ 14 h 14"/>
                <a:gd name="T2" fmla="*/ 16 w 26"/>
                <a:gd name="T3" fmla="*/ 8 h 14"/>
                <a:gd name="T4" fmla="*/ 18 w 26"/>
                <a:gd name="T5" fmla="*/ 2 h 14"/>
                <a:gd name="T6" fmla="*/ 26 w 26"/>
                <a:gd name="T7" fmla="*/ 0 h 14"/>
                <a:gd name="T8" fmla="*/ 26 w 26"/>
                <a:gd name="T9" fmla="*/ 6 h 14"/>
                <a:gd name="T10" fmla="*/ 20 w 26"/>
                <a:gd name="T11" fmla="*/ 10 h 14"/>
                <a:gd name="T12" fmla="*/ 0 w 26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4">
                  <a:moveTo>
                    <a:pt x="0" y="14"/>
                  </a:moveTo>
                  <a:lnTo>
                    <a:pt x="16" y="8"/>
                  </a:lnTo>
                  <a:lnTo>
                    <a:pt x="18" y="2"/>
                  </a:lnTo>
                  <a:lnTo>
                    <a:pt x="26" y="0"/>
                  </a:lnTo>
                  <a:lnTo>
                    <a:pt x="26" y="6"/>
                  </a:lnTo>
                  <a:lnTo>
                    <a:pt x="20" y="1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35" name="Freeform 964"/>
            <p:cNvSpPr>
              <a:spLocks/>
            </p:cNvSpPr>
            <p:nvPr/>
          </p:nvSpPr>
          <p:spPr bwMode="auto">
            <a:xfrm>
              <a:off x="2461465" y="913959"/>
              <a:ext cx="8044" cy="5363"/>
            </a:xfrm>
            <a:custGeom>
              <a:avLst/>
              <a:gdLst>
                <a:gd name="T0" fmla="*/ 0 w 12"/>
                <a:gd name="T1" fmla="*/ 8 h 8"/>
                <a:gd name="T2" fmla="*/ 12 w 12"/>
                <a:gd name="T3" fmla="*/ 4 h 8"/>
                <a:gd name="T4" fmla="*/ 12 w 12"/>
                <a:gd name="T5" fmla="*/ 0 h 8"/>
                <a:gd name="T6" fmla="*/ 0 w 12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8">
                  <a:moveTo>
                    <a:pt x="0" y="8"/>
                  </a:moveTo>
                  <a:lnTo>
                    <a:pt x="12" y="4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36" name="Freeform 965"/>
            <p:cNvSpPr>
              <a:spLocks/>
            </p:cNvSpPr>
            <p:nvPr/>
          </p:nvSpPr>
          <p:spPr bwMode="auto">
            <a:xfrm>
              <a:off x="2397114" y="935409"/>
              <a:ext cx="8044" cy="4022"/>
            </a:xfrm>
            <a:custGeom>
              <a:avLst/>
              <a:gdLst>
                <a:gd name="T0" fmla="*/ 12 w 12"/>
                <a:gd name="T1" fmla="*/ 6 h 6"/>
                <a:gd name="T2" fmla="*/ 4 w 12"/>
                <a:gd name="T3" fmla="*/ 0 h 6"/>
                <a:gd name="T4" fmla="*/ 0 w 12"/>
                <a:gd name="T5" fmla="*/ 0 h 6"/>
                <a:gd name="T6" fmla="*/ 0 w 12"/>
                <a:gd name="T7" fmla="*/ 4 h 6"/>
                <a:gd name="T8" fmla="*/ 12 w 1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12" y="6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1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37" name="Freeform 966"/>
            <p:cNvSpPr>
              <a:spLocks/>
            </p:cNvSpPr>
            <p:nvPr/>
          </p:nvSpPr>
          <p:spPr bwMode="auto">
            <a:xfrm>
              <a:off x="2320696" y="942112"/>
              <a:ext cx="9385" cy="4022"/>
            </a:xfrm>
            <a:custGeom>
              <a:avLst/>
              <a:gdLst>
                <a:gd name="T0" fmla="*/ 0 w 14"/>
                <a:gd name="T1" fmla="*/ 4 h 6"/>
                <a:gd name="T2" fmla="*/ 4 w 14"/>
                <a:gd name="T3" fmla="*/ 0 h 6"/>
                <a:gd name="T4" fmla="*/ 12 w 14"/>
                <a:gd name="T5" fmla="*/ 0 h 6"/>
                <a:gd name="T6" fmla="*/ 14 w 14"/>
                <a:gd name="T7" fmla="*/ 6 h 6"/>
                <a:gd name="T8" fmla="*/ 0 w 14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6">
                  <a:moveTo>
                    <a:pt x="0" y="4"/>
                  </a:moveTo>
                  <a:lnTo>
                    <a:pt x="4" y="0"/>
                  </a:lnTo>
                  <a:lnTo>
                    <a:pt x="12" y="0"/>
                  </a:lnTo>
                  <a:lnTo>
                    <a:pt x="14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38" name="Freeform 967"/>
            <p:cNvSpPr>
              <a:spLocks/>
            </p:cNvSpPr>
            <p:nvPr/>
          </p:nvSpPr>
          <p:spPr bwMode="auto">
            <a:xfrm>
              <a:off x="2255004" y="948816"/>
              <a:ext cx="54968" cy="21450"/>
            </a:xfrm>
            <a:custGeom>
              <a:avLst/>
              <a:gdLst>
                <a:gd name="T0" fmla="*/ 38 w 82"/>
                <a:gd name="T1" fmla="*/ 20 h 32"/>
                <a:gd name="T2" fmla="*/ 52 w 82"/>
                <a:gd name="T3" fmla="*/ 12 h 32"/>
                <a:gd name="T4" fmla="*/ 64 w 82"/>
                <a:gd name="T5" fmla="*/ 12 h 32"/>
                <a:gd name="T6" fmla="*/ 74 w 82"/>
                <a:gd name="T7" fmla="*/ 12 h 32"/>
                <a:gd name="T8" fmla="*/ 74 w 82"/>
                <a:gd name="T9" fmla="*/ 8 h 32"/>
                <a:gd name="T10" fmla="*/ 82 w 82"/>
                <a:gd name="T11" fmla="*/ 0 h 32"/>
                <a:gd name="T12" fmla="*/ 68 w 82"/>
                <a:gd name="T13" fmla="*/ 0 h 32"/>
                <a:gd name="T14" fmla="*/ 48 w 82"/>
                <a:gd name="T15" fmla="*/ 2 h 32"/>
                <a:gd name="T16" fmla="*/ 44 w 82"/>
                <a:gd name="T17" fmla="*/ 10 h 32"/>
                <a:gd name="T18" fmla="*/ 34 w 82"/>
                <a:gd name="T19" fmla="*/ 18 h 32"/>
                <a:gd name="T20" fmla="*/ 26 w 82"/>
                <a:gd name="T21" fmla="*/ 22 h 32"/>
                <a:gd name="T22" fmla="*/ 4 w 82"/>
                <a:gd name="T23" fmla="*/ 28 h 32"/>
                <a:gd name="T24" fmla="*/ 0 w 82"/>
                <a:gd name="T25" fmla="*/ 32 h 32"/>
                <a:gd name="T26" fmla="*/ 20 w 82"/>
                <a:gd name="T27" fmla="*/ 28 h 32"/>
                <a:gd name="T28" fmla="*/ 38 w 82"/>
                <a:gd name="T2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2" h="32">
                  <a:moveTo>
                    <a:pt x="38" y="20"/>
                  </a:moveTo>
                  <a:lnTo>
                    <a:pt x="52" y="12"/>
                  </a:lnTo>
                  <a:lnTo>
                    <a:pt x="64" y="12"/>
                  </a:lnTo>
                  <a:lnTo>
                    <a:pt x="74" y="12"/>
                  </a:lnTo>
                  <a:lnTo>
                    <a:pt x="74" y="8"/>
                  </a:lnTo>
                  <a:lnTo>
                    <a:pt x="82" y="0"/>
                  </a:lnTo>
                  <a:lnTo>
                    <a:pt x="68" y="0"/>
                  </a:lnTo>
                  <a:lnTo>
                    <a:pt x="48" y="2"/>
                  </a:lnTo>
                  <a:lnTo>
                    <a:pt x="44" y="10"/>
                  </a:lnTo>
                  <a:lnTo>
                    <a:pt x="34" y="18"/>
                  </a:lnTo>
                  <a:lnTo>
                    <a:pt x="26" y="22"/>
                  </a:lnTo>
                  <a:lnTo>
                    <a:pt x="4" y="28"/>
                  </a:lnTo>
                  <a:lnTo>
                    <a:pt x="0" y="32"/>
                  </a:lnTo>
                  <a:lnTo>
                    <a:pt x="20" y="28"/>
                  </a:lnTo>
                  <a:lnTo>
                    <a:pt x="38" y="2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39" name="Freeform 968"/>
            <p:cNvSpPr>
              <a:spLocks/>
            </p:cNvSpPr>
            <p:nvPr/>
          </p:nvSpPr>
          <p:spPr bwMode="auto">
            <a:xfrm>
              <a:off x="2208080" y="958200"/>
              <a:ext cx="54968" cy="22792"/>
            </a:xfrm>
            <a:custGeom>
              <a:avLst/>
              <a:gdLst>
                <a:gd name="T0" fmla="*/ 82 w 82"/>
                <a:gd name="T1" fmla="*/ 4 h 34"/>
                <a:gd name="T2" fmla="*/ 68 w 82"/>
                <a:gd name="T3" fmla="*/ 12 h 34"/>
                <a:gd name="T4" fmla="*/ 52 w 82"/>
                <a:gd name="T5" fmla="*/ 18 h 34"/>
                <a:gd name="T6" fmla="*/ 42 w 82"/>
                <a:gd name="T7" fmla="*/ 26 h 34"/>
                <a:gd name="T8" fmla="*/ 20 w 82"/>
                <a:gd name="T9" fmla="*/ 32 h 34"/>
                <a:gd name="T10" fmla="*/ 0 w 82"/>
                <a:gd name="T11" fmla="*/ 34 h 34"/>
                <a:gd name="T12" fmla="*/ 30 w 82"/>
                <a:gd name="T13" fmla="*/ 24 h 34"/>
                <a:gd name="T14" fmla="*/ 36 w 82"/>
                <a:gd name="T15" fmla="*/ 18 h 34"/>
                <a:gd name="T16" fmla="*/ 46 w 82"/>
                <a:gd name="T17" fmla="*/ 12 h 34"/>
                <a:gd name="T18" fmla="*/ 54 w 82"/>
                <a:gd name="T19" fmla="*/ 12 h 34"/>
                <a:gd name="T20" fmla="*/ 62 w 82"/>
                <a:gd name="T21" fmla="*/ 4 h 34"/>
                <a:gd name="T22" fmla="*/ 78 w 82"/>
                <a:gd name="T23" fmla="*/ 0 h 34"/>
                <a:gd name="T24" fmla="*/ 82 w 82"/>
                <a:gd name="T25" fmla="*/ 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34">
                  <a:moveTo>
                    <a:pt x="82" y="4"/>
                  </a:moveTo>
                  <a:lnTo>
                    <a:pt x="68" y="12"/>
                  </a:lnTo>
                  <a:lnTo>
                    <a:pt x="52" y="18"/>
                  </a:lnTo>
                  <a:lnTo>
                    <a:pt x="42" y="26"/>
                  </a:lnTo>
                  <a:lnTo>
                    <a:pt x="20" y="32"/>
                  </a:lnTo>
                  <a:lnTo>
                    <a:pt x="0" y="34"/>
                  </a:lnTo>
                  <a:lnTo>
                    <a:pt x="30" y="24"/>
                  </a:lnTo>
                  <a:lnTo>
                    <a:pt x="36" y="18"/>
                  </a:lnTo>
                  <a:lnTo>
                    <a:pt x="46" y="12"/>
                  </a:lnTo>
                  <a:lnTo>
                    <a:pt x="54" y="12"/>
                  </a:lnTo>
                  <a:lnTo>
                    <a:pt x="62" y="4"/>
                  </a:lnTo>
                  <a:lnTo>
                    <a:pt x="78" y="0"/>
                  </a:lnTo>
                  <a:lnTo>
                    <a:pt x="82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40" name="Freeform 969"/>
            <p:cNvSpPr>
              <a:spLocks/>
            </p:cNvSpPr>
            <p:nvPr/>
          </p:nvSpPr>
          <p:spPr bwMode="auto">
            <a:xfrm>
              <a:off x="2315333" y="877761"/>
              <a:ext cx="6703" cy="2681"/>
            </a:xfrm>
            <a:custGeom>
              <a:avLst/>
              <a:gdLst>
                <a:gd name="T0" fmla="*/ 0 w 10"/>
                <a:gd name="T1" fmla="*/ 2 h 4"/>
                <a:gd name="T2" fmla="*/ 6 w 10"/>
                <a:gd name="T3" fmla="*/ 0 h 4"/>
                <a:gd name="T4" fmla="*/ 10 w 10"/>
                <a:gd name="T5" fmla="*/ 0 h 4"/>
                <a:gd name="T6" fmla="*/ 8 w 10"/>
                <a:gd name="T7" fmla="*/ 4 h 4"/>
                <a:gd name="T8" fmla="*/ 0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0" y="2"/>
                  </a:moveTo>
                  <a:lnTo>
                    <a:pt x="6" y="0"/>
                  </a:lnTo>
                  <a:lnTo>
                    <a:pt x="10" y="0"/>
                  </a:lnTo>
                  <a:lnTo>
                    <a:pt x="8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41" name="Freeform 970"/>
            <p:cNvSpPr>
              <a:spLocks/>
            </p:cNvSpPr>
            <p:nvPr/>
          </p:nvSpPr>
          <p:spPr bwMode="auto">
            <a:xfrm>
              <a:off x="2485597" y="778553"/>
              <a:ext cx="36198" cy="18769"/>
            </a:xfrm>
            <a:custGeom>
              <a:avLst/>
              <a:gdLst>
                <a:gd name="T0" fmla="*/ 54 w 54"/>
                <a:gd name="T1" fmla="*/ 0 h 28"/>
                <a:gd name="T2" fmla="*/ 54 w 54"/>
                <a:gd name="T3" fmla="*/ 4 h 28"/>
                <a:gd name="T4" fmla="*/ 34 w 54"/>
                <a:gd name="T5" fmla="*/ 24 h 28"/>
                <a:gd name="T6" fmla="*/ 14 w 54"/>
                <a:gd name="T7" fmla="*/ 24 h 28"/>
                <a:gd name="T8" fmla="*/ 10 w 54"/>
                <a:gd name="T9" fmla="*/ 28 h 28"/>
                <a:gd name="T10" fmla="*/ 6 w 54"/>
                <a:gd name="T11" fmla="*/ 18 h 28"/>
                <a:gd name="T12" fmla="*/ 0 w 54"/>
                <a:gd name="T13" fmla="*/ 12 h 28"/>
                <a:gd name="T14" fmla="*/ 2 w 54"/>
                <a:gd name="T15" fmla="*/ 6 h 28"/>
                <a:gd name="T16" fmla="*/ 28 w 54"/>
                <a:gd name="T17" fmla="*/ 6 h 28"/>
                <a:gd name="T18" fmla="*/ 54 w 54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28">
                  <a:moveTo>
                    <a:pt x="54" y="0"/>
                  </a:moveTo>
                  <a:lnTo>
                    <a:pt x="54" y="4"/>
                  </a:lnTo>
                  <a:lnTo>
                    <a:pt x="34" y="24"/>
                  </a:lnTo>
                  <a:lnTo>
                    <a:pt x="14" y="24"/>
                  </a:lnTo>
                  <a:lnTo>
                    <a:pt x="10" y="28"/>
                  </a:lnTo>
                  <a:lnTo>
                    <a:pt x="6" y="18"/>
                  </a:lnTo>
                  <a:lnTo>
                    <a:pt x="0" y="12"/>
                  </a:lnTo>
                  <a:lnTo>
                    <a:pt x="2" y="6"/>
                  </a:lnTo>
                  <a:lnTo>
                    <a:pt x="28" y="6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42" name="Freeform 971"/>
            <p:cNvSpPr>
              <a:spLocks/>
            </p:cNvSpPr>
            <p:nvPr/>
          </p:nvSpPr>
          <p:spPr bwMode="auto">
            <a:xfrm>
              <a:off x="3082192" y="877761"/>
              <a:ext cx="49605" cy="46923"/>
            </a:xfrm>
            <a:custGeom>
              <a:avLst/>
              <a:gdLst>
                <a:gd name="T0" fmla="*/ 62 w 74"/>
                <a:gd name="T1" fmla="*/ 12 h 70"/>
                <a:gd name="T2" fmla="*/ 44 w 74"/>
                <a:gd name="T3" fmla="*/ 0 h 70"/>
                <a:gd name="T4" fmla="*/ 24 w 74"/>
                <a:gd name="T5" fmla="*/ 2 h 70"/>
                <a:gd name="T6" fmla="*/ 18 w 74"/>
                <a:gd name="T7" fmla="*/ 14 h 70"/>
                <a:gd name="T8" fmla="*/ 24 w 74"/>
                <a:gd name="T9" fmla="*/ 20 h 70"/>
                <a:gd name="T10" fmla="*/ 2 w 74"/>
                <a:gd name="T11" fmla="*/ 36 h 70"/>
                <a:gd name="T12" fmla="*/ 0 w 74"/>
                <a:gd name="T13" fmla="*/ 42 h 70"/>
                <a:gd name="T14" fmla="*/ 4 w 74"/>
                <a:gd name="T15" fmla="*/ 42 h 70"/>
                <a:gd name="T16" fmla="*/ 28 w 74"/>
                <a:gd name="T17" fmla="*/ 28 h 70"/>
                <a:gd name="T18" fmla="*/ 44 w 74"/>
                <a:gd name="T19" fmla="*/ 26 h 70"/>
                <a:gd name="T20" fmla="*/ 42 w 74"/>
                <a:gd name="T21" fmla="*/ 36 h 70"/>
                <a:gd name="T22" fmla="*/ 28 w 74"/>
                <a:gd name="T23" fmla="*/ 52 h 70"/>
                <a:gd name="T24" fmla="*/ 16 w 74"/>
                <a:gd name="T25" fmla="*/ 64 h 70"/>
                <a:gd name="T26" fmla="*/ 12 w 74"/>
                <a:gd name="T27" fmla="*/ 70 h 70"/>
                <a:gd name="T28" fmla="*/ 24 w 74"/>
                <a:gd name="T29" fmla="*/ 70 h 70"/>
                <a:gd name="T30" fmla="*/ 44 w 74"/>
                <a:gd name="T31" fmla="*/ 58 h 70"/>
                <a:gd name="T32" fmla="*/ 62 w 74"/>
                <a:gd name="T33" fmla="*/ 42 h 70"/>
                <a:gd name="T34" fmla="*/ 72 w 74"/>
                <a:gd name="T35" fmla="*/ 34 h 70"/>
                <a:gd name="T36" fmla="*/ 74 w 74"/>
                <a:gd name="T37" fmla="*/ 24 h 70"/>
                <a:gd name="T38" fmla="*/ 62 w 74"/>
                <a:gd name="T39" fmla="*/ 1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4" h="70">
                  <a:moveTo>
                    <a:pt x="62" y="12"/>
                  </a:moveTo>
                  <a:lnTo>
                    <a:pt x="44" y="0"/>
                  </a:lnTo>
                  <a:lnTo>
                    <a:pt x="24" y="2"/>
                  </a:lnTo>
                  <a:lnTo>
                    <a:pt x="18" y="14"/>
                  </a:lnTo>
                  <a:lnTo>
                    <a:pt x="24" y="20"/>
                  </a:lnTo>
                  <a:lnTo>
                    <a:pt x="2" y="36"/>
                  </a:lnTo>
                  <a:lnTo>
                    <a:pt x="0" y="42"/>
                  </a:lnTo>
                  <a:lnTo>
                    <a:pt x="4" y="42"/>
                  </a:lnTo>
                  <a:lnTo>
                    <a:pt x="28" y="28"/>
                  </a:lnTo>
                  <a:lnTo>
                    <a:pt x="44" y="26"/>
                  </a:lnTo>
                  <a:lnTo>
                    <a:pt x="42" y="36"/>
                  </a:lnTo>
                  <a:lnTo>
                    <a:pt x="28" y="52"/>
                  </a:lnTo>
                  <a:lnTo>
                    <a:pt x="16" y="64"/>
                  </a:lnTo>
                  <a:lnTo>
                    <a:pt x="12" y="70"/>
                  </a:lnTo>
                  <a:lnTo>
                    <a:pt x="24" y="70"/>
                  </a:lnTo>
                  <a:lnTo>
                    <a:pt x="44" y="58"/>
                  </a:lnTo>
                  <a:lnTo>
                    <a:pt x="62" y="42"/>
                  </a:lnTo>
                  <a:lnTo>
                    <a:pt x="72" y="34"/>
                  </a:lnTo>
                  <a:lnTo>
                    <a:pt x="74" y="24"/>
                  </a:lnTo>
                  <a:lnTo>
                    <a:pt x="6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43" name="Freeform 972"/>
            <p:cNvSpPr>
              <a:spLocks/>
            </p:cNvSpPr>
            <p:nvPr/>
          </p:nvSpPr>
          <p:spPr bwMode="auto">
            <a:xfrm>
              <a:off x="2352872" y="505058"/>
              <a:ext cx="958572" cy="433034"/>
            </a:xfrm>
            <a:custGeom>
              <a:avLst/>
              <a:gdLst>
                <a:gd name="T0" fmla="*/ 1120 w 1430"/>
                <a:gd name="T1" fmla="*/ 442 h 646"/>
                <a:gd name="T2" fmla="*/ 1018 w 1430"/>
                <a:gd name="T3" fmla="*/ 422 h 646"/>
                <a:gd name="T4" fmla="*/ 1418 w 1430"/>
                <a:gd name="T5" fmla="*/ 54 h 646"/>
                <a:gd name="T6" fmla="*/ 1310 w 1430"/>
                <a:gd name="T7" fmla="*/ 42 h 646"/>
                <a:gd name="T8" fmla="*/ 1234 w 1430"/>
                <a:gd name="T9" fmla="*/ 28 h 646"/>
                <a:gd name="T10" fmla="*/ 1184 w 1430"/>
                <a:gd name="T11" fmla="*/ 18 h 646"/>
                <a:gd name="T12" fmla="*/ 1120 w 1430"/>
                <a:gd name="T13" fmla="*/ 30 h 646"/>
                <a:gd name="T14" fmla="*/ 1084 w 1430"/>
                <a:gd name="T15" fmla="*/ 6 h 646"/>
                <a:gd name="T16" fmla="*/ 956 w 1430"/>
                <a:gd name="T17" fmla="*/ 22 h 646"/>
                <a:gd name="T18" fmla="*/ 790 w 1430"/>
                <a:gd name="T19" fmla="*/ 76 h 646"/>
                <a:gd name="T20" fmla="*/ 666 w 1430"/>
                <a:gd name="T21" fmla="*/ 124 h 646"/>
                <a:gd name="T22" fmla="*/ 706 w 1430"/>
                <a:gd name="T23" fmla="*/ 162 h 646"/>
                <a:gd name="T24" fmla="*/ 700 w 1430"/>
                <a:gd name="T25" fmla="*/ 178 h 646"/>
                <a:gd name="T26" fmla="*/ 662 w 1430"/>
                <a:gd name="T27" fmla="*/ 190 h 646"/>
                <a:gd name="T28" fmla="*/ 600 w 1430"/>
                <a:gd name="T29" fmla="*/ 178 h 646"/>
                <a:gd name="T30" fmla="*/ 464 w 1430"/>
                <a:gd name="T31" fmla="*/ 208 h 646"/>
                <a:gd name="T32" fmla="*/ 458 w 1430"/>
                <a:gd name="T33" fmla="*/ 244 h 646"/>
                <a:gd name="T34" fmla="*/ 544 w 1430"/>
                <a:gd name="T35" fmla="*/ 252 h 646"/>
                <a:gd name="T36" fmla="*/ 584 w 1430"/>
                <a:gd name="T37" fmla="*/ 256 h 646"/>
                <a:gd name="T38" fmla="*/ 476 w 1430"/>
                <a:gd name="T39" fmla="*/ 306 h 646"/>
                <a:gd name="T40" fmla="*/ 406 w 1430"/>
                <a:gd name="T41" fmla="*/ 318 h 646"/>
                <a:gd name="T42" fmla="*/ 304 w 1430"/>
                <a:gd name="T43" fmla="*/ 378 h 646"/>
                <a:gd name="T44" fmla="*/ 332 w 1430"/>
                <a:gd name="T45" fmla="*/ 396 h 646"/>
                <a:gd name="T46" fmla="*/ 276 w 1430"/>
                <a:gd name="T47" fmla="*/ 410 h 646"/>
                <a:gd name="T48" fmla="*/ 328 w 1430"/>
                <a:gd name="T49" fmla="*/ 428 h 646"/>
                <a:gd name="T50" fmla="*/ 304 w 1430"/>
                <a:gd name="T51" fmla="*/ 460 h 646"/>
                <a:gd name="T52" fmla="*/ 300 w 1430"/>
                <a:gd name="T53" fmla="*/ 484 h 646"/>
                <a:gd name="T54" fmla="*/ 358 w 1430"/>
                <a:gd name="T55" fmla="*/ 496 h 646"/>
                <a:gd name="T56" fmla="*/ 448 w 1430"/>
                <a:gd name="T57" fmla="*/ 470 h 646"/>
                <a:gd name="T58" fmla="*/ 298 w 1430"/>
                <a:gd name="T59" fmla="*/ 556 h 646"/>
                <a:gd name="T60" fmla="*/ 190 w 1430"/>
                <a:gd name="T61" fmla="*/ 592 h 646"/>
                <a:gd name="T62" fmla="*/ 84 w 1430"/>
                <a:gd name="T63" fmla="*/ 618 h 646"/>
                <a:gd name="T64" fmla="*/ 6 w 1430"/>
                <a:gd name="T65" fmla="*/ 638 h 646"/>
                <a:gd name="T66" fmla="*/ 86 w 1430"/>
                <a:gd name="T67" fmla="*/ 626 h 646"/>
                <a:gd name="T68" fmla="*/ 128 w 1430"/>
                <a:gd name="T69" fmla="*/ 618 h 646"/>
                <a:gd name="T70" fmla="*/ 160 w 1430"/>
                <a:gd name="T71" fmla="*/ 608 h 646"/>
                <a:gd name="T72" fmla="*/ 272 w 1430"/>
                <a:gd name="T73" fmla="*/ 586 h 646"/>
                <a:gd name="T74" fmla="*/ 382 w 1430"/>
                <a:gd name="T75" fmla="*/ 546 h 646"/>
                <a:gd name="T76" fmla="*/ 414 w 1430"/>
                <a:gd name="T77" fmla="*/ 524 h 646"/>
                <a:gd name="T78" fmla="*/ 528 w 1430"/>
                <a:gd name="T79" fmla="*/ 488 h 646"/>
                <a:gd name="T80" fmla="*/ 572 w 1430"/>
                <a:gd name="T81" fmla="*/ 450 h 646"/>
                <a:gd name="T82" fmla="*/ 670 w 1430"/>
                <a:gd name="T83" fmla="*/ 410 h 646"/>
                <a:gd name="T84" fmla="*/ 784 w 1430"/>
                <a:gd name="T85" fmla="*/ 372 h 646"/>
                <a:gd name="T86" fmla="*/ 668 w 1430"/>
                <a:gd name="T87" fmla="*/ 420 h 646"/>
                <a:gd name="T88" fmla="*/ 614 w 1430"/>
                <a:gd name="T89" fmla="*/ 458 h 646"/>
                <a:gd name="T90" fmla="*/ 686 w 1430"/>
                <a:gd name="T91" fmla="*/ 450 h 646"/>
                <a:gd name="T92" fmla="*/ 772 w 1430"/>
                <a:gd name="T93" fmla="*/ 426 h 646"/>
                <a:gd name="T94" fmla="*/ 814 w 1430"/>
                <a:gd name="T95" fmla="*/ 394 h 646"/>
                <a:gd name="T96" fmla="*/ 846 w 1430"/>
                <a:gd name="T97" fmla="*/ 378 h 646"/>
                <a:gd name="T98" fmla="*/ 882 w 1430"/>
                <a:gd name="T99" fmla="*/ 394 h 646"/>
                <a:gd name="T100" fmla="*/ 930 w 1430"/>
                <a:gd name="T101" fmla="*/ 418 h 646"/>
                <a:gd name="T102" fmla="*/ 998 w 1430"/>
                <a:gd name="T103" fmla="*/ 438 h 646"/>
                <a:gd name="T104" fmla="*/ 990 w 1430"/>
                <a:gd name="T105" fmla="*/ 460 h 646"/>
                <a:gd name="T106" fmla="*/ 1038 w 1430"/>
                <a:gd name="T107" fmla="*/ 502 h 646"/>
                <a:gd name="T108" fmla="*/ 1074 w 1430"/>
                <a:gd name="T109" fmla="*/ 480 h 646"/>
                <a:gd name="T110" fmla="*/ 1104 w 1430"/>
                <a:gd name="T111" fmla="*/ 484 h 646"/>
                <a:gd name="T112" fmla="*/ 1134 w 1430"/>
                <a:gd name="T113" fmla="*/ 510 h 646"/>
                <a:gd name="T114" fmla="*/ 1114 w 1430"/>
                <a:gd name="T115" fmla="*/ 552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30" h="646">
                  <a:moveTo>
                    <a:pt x="1142" y="486"/>
                  </a:moveTo>
                  <a:lnTo>
                    <a:pt x="1148" y="474"/>
                  </a:lnTo>
                  <a:lnTo>
                    <a:pt x="1138" y="464"/>
                  </a:lnTo>
                  <a:lnTo>
                    <a:pt x="1150" y="450"/>
                  </a:lnTo>
                  <a:lnTo>
                    <a:pt x="1146" y="436"/>
                  </a:lnTo>
                  <a:lnTo>
                    <a:pt x="1120" y="442"/>
                  </a:lnTo>
                  <a:lnTo>
                    <a:pt x="1098" y="456"/>
                  </a:lnTo>
                  <a:lnTo>
                    <a:pt x="1054" y="464"/>
                  </a:lnTo>
                  <a:lnTo>
                    <a:pt x="1046" y="442"/>
                  </a:lnTo>
                  <a:lnTo>
                    <a:pt x="1058" y="416"/>
                  </a:lnTo>
                  <a:lnTo>
                    <a:pt x="1042" y="408"/>
                  </a:lnTo>
                  <a:lnTo>
                    <a:pt x="1018" y="422"/>
                  </a:lnTo>
                  <a:lnTo>
                    <a:pt x="1004" y="414"/>
                  </a:lnTo>
                  <a:lnTo>
                    <a:pt x="1004" y="414"/>
                  </a:lnTo>
                  <a:lnTo>
                    <a:pt x="1136" y="302"/>
                  </a:lnTo>
                  <a:lnTo>
                    <a:pt x="1274" y="186"/>
                  </a:lnTo>
                  <a:lnTo>
                    <a:pt x="1430" y="60"/>
                  </a:lnTo>
                  <a:lnTo>
                    <a:pt x="1418" y="54"/>
                  </a:lnTo>
                  <a:lnTo>
                    <a:pt x="1390" y="44"/>
                  </a:lnTo>
                  <a:lnTo>
                    <a:pt x="1372" y="44"/>
                  </a:lnTo>
                  <a:lnTo>
                    <a:pt x="1362" y="48"/>
                  </a:lnTo>
                  <a:lnTo>
                    <a:pt x="1330" y="48"/>
                  </a:lnTo>
                  <a:lnTo>
                    <a:pt x="1328" y="48"/>
                  </a:lnTo>
                  <a:lnTo>
                    <a:pt x="1310" y="42"/>
                  </a:lnTo>
                  <a:lnTo>
                    <a:pt x="1292" y="42"/>
                  </a:lnTo>
                  <a:lnTo>
                    <a:pt x="1272" y="42"/>
                  </a:lnTo>
                  <a:lnTo>
                    <a:pt x="1262" y="30"/>
                  </a:lnTo>
                  <a:lnTo>
                    <a:pt x="1240" y="38"/>
                  </a:lnTo>
                  <a:lnTo>
                    <a:pt x="1250" y="28"/>
                  </a:lnTo>
                  <a:lnTo>
                    <a:pt x="1234" y="28"/>
                  </a:lnTo>
                  <a:lnTo>
                    <a:pt x="1210" y="34"/>
                  </a:lnTo>
                  <a:lnTo>
                    <a:pt x="1196" y="38"/>
                  </a:lnTo>
                  <a:lnTo>
                    <a:pt x="1190" y="38"/>
                  </a:lnTo>
                  <a:lnTo>
                    <a:pt x="1180" y="30"/>
                  </a:lnTo>
                  <a:lnTo>
                    <a:pt x="1166" y="28"/>
                  </a:lnTo>
                  <a:lnTo>
                    <a:pt x="1184" y="18"/>
                  </a:lnTo>
                  <a:lnTo>
                    <a:pt x="1142" y="16"/>
                  </a:lnTo>
                  <a:lnTo>
                    <a:pt x="1138" y="20"/>
                  </a:lnTo>
                  <a:lnTo>
                    <a:pt x="1148" y="26"/>
                  </a:lnTo>
                  <a:lnTo>
                    <a:pt x="1140" y="30"/>
                  </a:lnTo>
                  <a:lnTo>
                    <a:pt x="1134" y="28"/>
                  </a:lnTo>
                  <a:lnTo>
                    <a:pt x="1120" y="30"/>
                  </a:lnTo>
                  <a:lnTo>
                    <a:pt x="1118" y="24"/>
                  </a:lnTo>
                  <a:lnTo>
                    <a:pt x="1126" y="14"/>
                  </a:lnTo>
                  <a:lnTo>
                    <a:pt x="1126" y="10"/>
                  </a:lnTo>
                  <a:lnTo>
                    <a:pt x="1112" y="8"/>
                  </a:lnTo>
                  <a:lnTo>
                    <a:pt x="1096" y="0"/>
                  </a:lnTo>
                  <a:lnTo>
                    <a:pt x="1084" y="6"/>
                  </a:lnTo>
                  <a:lnTo>
                    <a:pt x="1060" y="14"/>
                  </a:lnTo>
                  <a:lnTo>
                    <a:pt x="1036" y="20"/>
                  </a:lnTo>
                  <a:lnTo>
                    <a:pt x="1004" y="14"/>
                  </a:lnTo>
                  <a:lnTo>
                    <a:pt x="998" y="12"/>
                  </a:lnTo>
                  <a:lnTo>
                    <a:pt x="972" y="22"/>
                  </a:lnTo>
                  <a:lnTo>
                    <a:pt x="956" y="22"/>
                  </a:lnTo>
                  <a:lnTo>
                    <a:pt x="912" y="36"/>
                  </a:lnTo>
                  <a:lnTo>
                    <a:pt x="894" y="38"/>
                  </a:lnTo>
                  <a:lnTo>
                    <a:pt x="864" y="44"/>
                  </a:lnTo>
                  <a:lnTo>
                    <a:pt x="820" y="62"/>
                  </a:lnTo>
                  <a:lnTo>
                    <a:pt x="816" y="68"/>
                  </a:lnTo>
                  <a:lnTo>
                    <a:pt x="790" y="76"/>
                  </a:lnTo>
                  <a:lnTo>
                    <a:pt x="754" y="88"/>
                  </a:lnTo>
                  <a:lnTo>
                    <a:pt x="726" y="90"/>
                  </a:lnTo>
                  <a:lnTo>
                    <a:pt x="692" y="90"/>
                  </a:lnTo>
                  <a:lnTo>
                    <a:pt x="664" y="106"/>
                  </a:lnTo>
                  <a:lnTo>
                    <a:pt x="652" y="108"/>
                  </a:lnTo>
                  <a:lnTo>
                    <a:pt x="666" y="124"/>
                  </a:lnTo>
                  <a:lnTo>
                    <a:pt x="668" y="148"/>
                  </a:lnTo>
                  <a:lnTo>
                    <a:pt x="660" y="158"/>
                  </a:lnTo>
                  <a:lnTo>
                    <a:pt x="666" y="160"/>
                  </a:lnTo>
                  <a:lnTo>
                    <a:pt x="688" y="160"/>
                  </a:lnTo>
                  <a:lnTo>
                    <a:pt x="698" y="162"/>
                  </a:lnTo>
                  <a:lnTo>
                    <a:pt x="706" y="162"/>
                  </a:lnTo>
                  <a:lnTo>
                    <a:pt x="698" y="172"/>
                  </a:lnTo>
                  <a:lnTo>
                    <a:pt x="714" y="172"/>
                  </a:lnTo>
                  <a:lnTo>
                    <a:pt x="746" y="172"/>
                  </a:lnTo>
                  <a:lnTo>
                    <a:pt x="744" y="178"/>
                  </a:lnTo>
                  <a:lnTo>
                    <a:pt x="716" y="178"/>
                  </a:lnTo>
                  <a:lnTo>
                    <a:pt x="700" y="178"/>
                  </a:lnTo>
                  <a:lnTo>
                    <a:pt x="690" y="186"/>
                  </a:lnTo>
                  <a:lnTo>
                    <a:pt x="686" y="188"/>
                  </a:lnTo>
                  <a:lnTo>
                    <a:pt x="688" y="166"/>
                  </a:lnTo>
                  <a:lnTo>
                    <a:pt x="680" y="166"/>
                  </a:lnTo>
                  <a:lnTo>
                    <a:pt x="678" y="180"/>
                  </a:lnTo>
                  <a:lnTo>
                    <a:pt x="662" y="190"/>
                  </a:lnTo>
                  <a:lnTo>
                    <a:pt x="652" y="194"/>
                  </a:lnTo>
                  <a:lnTo>
                    <a:pt x="634" y="190"/>
                  </a:lnTo>
                  <a:lnTo>
                    <a:pt x="608" y="188"/>
                  </a:lnTo>
                  <a:lnTo>
                    <a:pt x="624" y="180"/>
                  </a:lnTo>
                  <a:lnTo>
                    <a:pt x="628" y="174"/>
                  </a:lnTo>
                  <a:lnTo>
                    <a:pt x="600" y="178"/>
                  </a:lnTo>
                  <a:lnTo>
                    <a:pt x="564" y="186"/>
                  </a:lnTo>
                  <a:lnTo>
                    <a:pt x="556" y="192"/>
                  </a:lnTo>
                  <a:lnTo>
                    <a:pt x="548" y="190"/>
                  </a:lnTo>
                  <a:lnTo>
                    <a:pt x="504" y="198"/>
                  </a:lnTo>
                  <a:lnTo>
                    <a:pt x="466" y="206"/>
                  </a:lnTo>
                  <a:lnTo>
                    <a:pt x="464" y="208"/>
                  </a:lnTo>
                  <a:lnTo>
                    <a:pt x="476" y="216"/>
                  </a:lnTo>
                  <a:lnTo>
                    <a:pt x="494" y="218"/>
                  </a:lnTo>
                  <a:lnTo>
                    <a:pt x="496" y="222"/>
                  </a:lnTo>
                  <a:lnTo>
                    <a:pt x="474" y="228"/>
                  </a:lnTo>
                  <a:lnTo>
                    <a:pt x="466" y="240"/>
                  </a:lnTo>
                  <a:lnTo>
                    <a:pt x="458" y="244"/>
                  </a:lnTo>
                  <a:lnTo>
                    <a:pt x="460" y="250"/>
                  </a:lnTo>
                  <a:lnTo>
                    <a:pt x="488" y="254"/>
                  </a:lnTo>
                  <a:lnTo>
                    <a:pt x="496" y="254"/>
                  </a:lnTo>
                  <a:lnTo>
                    <a:pt x="516" y="254"/>
                  </a:lnTo>
                  <a:lnTo>
                    <a:pt x="538" y="260"/>
                  </a:lnTo>
                  <a:lnTo>
                    <a:pt x="544" y="252"/>
                  </a:lnTo>
                  <a:lnTo>
                    <a:pt x="542" y="262"/>
                  </a:lnTo>
                  <a:lnTo>
                    <a:pt x="580" y="248"/>
                  </a:lnTo>
                  <a:lnTo>
                    <a:pt x="616" y="238"/>
                  </a:lnTo>
                  <a:lnTo>
                    <a:pt x="618" y="242"/>
                  </a:lnTo>
                  <a:lnTo>
                    <a:pt x="604" y="254"/>
                  </a:lnTo>
                  <a:lnTo>
                    <a:pt x="584" y="256"/>
                  </a:lnTo>
                  <a:lnTo>
                    <a:pt x="576" y="276"/>
                  </a:lnTo>
                  <a:lnTo>
                    <a:pt x="552" y="288"/>
                  </a:lnTo>
                  <a:lnTo>
                    <a:pt x="528" y="292"/>
                  </a:lnTo>
                  <a:lnTo>
                    <a:pt x="512" y="290"/>
                  </a:lnTo>
                  <a:lnTo>
                    <a:pt x="510" y="294"/>
                  </a:lnTo>
                  <a:lnTo>
                    <a:pt x="476" y="306"/>
                  </a:lnTo>
                  <a:lnTo>
                    <a:pt x="462" y="306"/>
                  </a:lnTo>
                  <a:lnTo>
                    <a:pt x="452" y="298"/>
                  </a:lnTo>
                  <a:lnTo>
                    <a:pt x="436" y="302"/>
                  </a:lnTo>
                  <a:lnTo>
                    <a:pt x="428" y="306"/>
                  </a:lnTo>
                  <a:lnTo>
                    <a:pt x="412" y="312"/>
                  </a:lnTo>
                  <a:lnTo>
                    <a:pt x="406" y="318"/>
                  </a:lnTo>
                  <a:lnTo>
                    <a:pt x="388" y="326"/>
                  </a:lnTo>
                  <a:lnTo>
                    <a:pt x="346" y="340"/>
                  </a:lnTo>
                  <a:lnTo>
                    <a:pt x="334" y="350"/>
                  </a:lnTo>
                  <a:lnTo>
                    <a:pt x="322" y="352"/>
                  </a:lnTo>
                  <a:lnTo>
                    <a:pt x="306" y="368"/>
                  </a:lnTo>
                  <a:lnTo>
                    <a:pt x="304" y="378"/>
                  </a:lnTo>
                  <a:lnTo>
                    <a:pt x="318" y="380"/>
                  </a:lnTo>
                  <a:lnTo>
                    <a:pt x="330" y="386"/>
                  </a:lnTo>
                  <a:lnTo>
                    <a:pt x="348" y="384"/>
                  </a:lnTo>
                  <a:lnTo>
                    <a:pt x="352" y="386"/>
                  </a:lnTo>
                  <a:lnTo>
                    <a:pt x="344" y="394"/>
                  </a:lnTo>
                  <a:lnTo>
                    <a:pt x="332" y="396"/>
                  </a:lnTo>
                  <a:lnTo>
                    <a:pt x="324" y="396"/>
                  </a:lnTo>
                  <a:lnTo>
                    <a:pt x="316" y="388"/>
                  </a:lnTo>
                  <a:lnTo>
                    <a:pt x="310" y="386"/>
                  </a:lnTo>
                  <a:lnTo>
                    <a:pt x="298" y="396"/>
                  </a:lnTo>
                  <a:lnTo>
                    <a:pt x="280" y="398"/>
                  </a:lnTo>
                  <a:lnTo>
                    <a:pt x="276" y="410"/>
                  </a:lnTo>
                  <a:lnTo>
                    <a:pt x="284" y="414"/>
                  </a:lnTo>
                  <a:lnTo>
                    <a:pt x="284" y="428"/>
                  </a:lnTo>
                  <a:lnTo>
                    <a:pt x="274" y="434"/>
                  </a:lnTo>
                  <a:lnTo>
                    <a:pt x="300" y="436"/>
                  </a:lnTo>
                  <a:lnTo>
                    <a:pt x="320" y="426"/>
                  </a:lnTo>
                  <a:lnTo>
                    <a:pt x="328" y="428"/>
                  </a:lnTo>
                  <a:lnTo>
                    <a:pt x="342" y="422"/>
                  </a:lnTo>
                  <a:lnTo>
                    <a:pt x="348" y="420"/>
                  </a:lnTo>
                  <a:lnTo>
                    <a:pt x="342" y="432"/>
                  </a:lnTo>
                  <a:lnTo>
                    <a:pt x="330" y="446"/>
                  </a:lnTo>
                  <a:lnTo>
                    <a:pt x="308" y="456"/>
                  </a:lnTo>
                  <a:lnTo>
                    <a:pt x="304" y="460"/>
                  </a:lnTo>
                  <a:lnTo>
                    <a:pt x="310" y="462"/>
                  </a:lnTo>
                  <a:lnTo>
                    <a:pt x="296" y="470"/>
                  </a:lnTo>
                  <a:lnTo>
                    <a:pt x="288" y="478"/>
                  </a:lnTo>
                  <a:lnTo>
                    <a:pt x="270" y="482"/>
                  </a:lnTo>
                  <a:lnTo>
                    <a:pt x="278" y="488"/>
                  </a:lnTo>
                  <a:lnTo>
                    <a:pt x="300" y="484"/>
                  </a:lnTo>
                  <a:lnTo>
                    <a:pt x="308" y="478"/>
                  </a:lnTo>
                  <a:lnTo>
                    <a:pt x="324" y="474"/>
                  </a:lnTo>
                  <a:lnTo>
                    <a:pt x="348" y="468"/>
                  </a:lnTo>
                  <a:lnTo>
                    <a:pt x="352" y="474"/>
                  </a:lnTo>
                  <a:lnTo>
                    <a:pt x="364" y="470"/>
                  </a:lnTo>
                  <a:lnTo>
                    <a:pt x="358" y="496"/>
                  </a:lnTo>
                  <a:lnTo>
                    <a:pt x="364" y="496"/>
                  </a:lnTo>
                  <a:lnTo>
                    <a:pt x="376" y="480"/>
                  </a:lnTo>
                  <a:lnTo>
                    <a:pt x="400" y="474"/>
                  </a:lnTo>
                  <a:lnTo>
                    <a:pt x="396" y="478"/>
                  </a:lnTo>
                  <a:lnTo>
                    <a:pt x="412" y="480"/>
                  </a:lnTo>
                  <a:lnTo>
                    <a:pt x="448" y="470"/>
                  </a:lnTo>
                  <a:lnTo>
                    <a:pt x="402" y="494"/>
                  </a:lnTo>
                  <a:lnTo>
                    <a:pt x="396" y="504"/>
                  </a:lnTo>
                  <a:lnTo>
                    <a:pt x="382" y="510"/>
                  </a:lnTo>
                  <a:lnTo>
                    <a:pt x="358" y="530"/>
                  </a:lnTo>
                  <a:lnTo>
                    <a:pt x="308" y="550"/>
                  </a:lnTo>
                  <a:lnTo>
                    <a:pt x="298" y="556"/>
                  </a:lnTo>
                  <a:lnTo>
                    <a:pt x="284" y="556"/>
                  </a:lnTo>
                  <a:lnTo>
                    <a:pt x="278" y="560"/>
                  </a:lnTo>
                  <a:lnTo>
                    <a:pt x="242" y="566"/>
                  </a:lnTo>
                  <a:lnTo>
                    <a:pt x="214" y="578"/>
                  </a:lnTo>
                  <a:lnTo>
                    <a:pt x="208" y="592"/>
                  </a:lnTo>
                  <a:lnTo>
                    <a:pt x="190" y="592"/>
                  </a:lnTo>
                  <a:lnTo>
                    <a:pt x="180" y="588"/>
                  </a:lnTo>
                  <a:lnTo>
                    <a:pt x="142" y="594"/>
                  </a:lnTo>
                  <a:lnTo>
                    <a:pt x="130" y="600"/>
                  </a:lnTo>
                  <a:lnTo>
                    <a:pt x="110" y="608"/>
                  </a:lnTo>
                  <a:lnTo>
                    <a:pt x="98" y="606"/>
                  </a:lnTo>
                  <a:lnTo>
                    <a:pt x="84" y="618"/>
                  </a:lnTo>
                  <a:lnTo>
                    <a:pt x="74" y="620"/>
                  </a:lnTo>
                  <a:lnTo>
                    <a:pt x="54" y="624"/>
                  </a:lnTo>
                  <a:lnTo>
                    <a:pt x="42" y="624"/>
                  </a:lnTo>
                  <a:lnTo>
                    <a:pt x="28" y="626"/>
                  </a:lnTo>
                  <a:lnTo>
                    <a:pt x="16" y="636"/>
                  </a:lnTo>
                  <a:lnTo>
                    <a:pt x="6" y="638"/>
                  </a:lnTo>
                  <a:lnTo>
                    <a:pt x="0" y="642"/>
                  </a:lnTo>
                  <a:lnTo>
                    <a:pt x="2" y="646"/>
                  </a:lnTo>
                  <a:lnTo>
                    <a:pt x="14" y="646"/>
                  </a:lnTo>
                  <a:lnTo>
                    <a:pt x="36" y="636"/>
                  </a:lnTo>
                  <a:lnTo>
                    <a:pt x="64" y="634"/>
                  </a:lnTo>
                  <a:lnTo>
                    <a:pt x="86" y="626"/>
                  </a:lnTo>
                  <a:lnTo>
                    <a:pt x="90" y="620"/>
                  </a:lnTo>
                  <a:lnTo>
                    <a:pt x="98" y="622"/>
                  </a:lnTo>
                  <a:lnTo>
                    <a:pt x="104" y="614"/>
                  </a:lnTo>
                  <a:lnTo>
                    <a:pt x="112" y="618"/>
                  </a:lnTo>
                  <a:lnTo>
                    <a:pt x="118" y="618"/>
                  </a:lnTo>
                  <a:lnTo>
                    <a:pt x="128" y="618"/>
                  </a:lnTo>
                  <a:lnTo>
                    <a:pt x="132" y="614"/>
                  </a:lnTo>
                  <a:lnTo>
                    <a:pt x="142" y="612"/>
                  </a:lnTo>
                  <a:lnTo>
                    <a:pt x="156" y="598"/>
                  </a:lnTo>
                  <a:lnTo>
                    <a:pt x="164" y="598"/>
                  </a:lnTo>
                  <a:lnTo>
                    <a:pt x="158" y="604"/>
                  </a:lnTo>
                  <a:lnTo>
                    <a:pt x="160" y="608"/>
                  </a:lnTo>
                  <a:lnTo>
                    <a:pt x="170" y="606"/>
                  </a:lnTo>
                  <a:lnTo>
                    <a:pt x="202" y="600"/>
                  </a:lnTo>
                  <a:lnTo>
                    <a:pt x="212" y="594"/>
                  </a:lnTo>
                  <a:lnTo>
                    <a:pt x="224" y="594"/>
                  </a:lnTo>
                  <a:lnTo>
                    <a:pt x="242" y="592"/>
                  </a:lnTo>
                  <a:lnTo>
                    <a:pt x="272" y="586"/>
                  </a:lnTo>
                  <a:lnTo>
                    <a:pt x="284" y="572"/>
                  </a:lnTo>
                  <a:lnTo>
                    <a:pt x="304" y="570"/>
                  </a:lnTo>
                  <a:lnTo>
                    <a:pt x="318" y="566"/>
                  </a:lnTo>
                  <a:lnTo>
                    <a:pt x="336" y="560"/>
                  </a:lnTo>
                  <a:lnTo>
                    <a:pt x="342" y="562"/>
                  </a:lnTo>
                  <a:lnTo>
                    <a:pt x="382" y="546"/>
                  </a:lnTo>
                  <a:lnTo>
                    <a:pt x="390" y="536"/>
                  </a:lnTo>
                  <a:lnTo>
                    <a:pt x="406" y="530"/>
                  </a:lnTo>
                  <a:lnTo>
                    <a:pt x="404" y="518"/>
                  </a:lnTo>
                  <a:lnTo>
                    <a:pt x="406" y="514"/>
                  </a:lnTo>
                  <a:lnTo>
                    <a:pt x="420" y="518"/>
                  </a:lnTo>
                  <a:lnTo>
                    <a:pt x="414" y="524"/>
                  </a:lnTo>
                  <a:lnTo>
                    <a:pt x="414" y="530"/>
                  </a:lnTo>
                  <a:lnTo>
                    <a:pt x="434" y="524"/>
                  </a:lnTo>
                  <a:lnTo>
                    <a:pt x="440" y="524"/>
                  </a:lnTo>
                  <a:lnTo>
                    <a:pt x="478" y="506"/>
                  </a:lnTo>
                  <a:lnTo>
                    <a:pt x="496" y="504"/>
                  </a:lnTo>
                  <a:lnTo>
                    <a:pt x="528" y="488"/>
                  </a:lnTo>
                  <a:lnTo>
                    <a:pt x="546" y="484"/>
                  </a:lnTo>
                  <a:lnTo>
                    <a:pt x="556" y="478"/>
                  </a:lnTo>
                  <a:lnTo>
                    <a:pt x="552" y="468"/>
                  </a:lnTo>
                  <a:lnTo>
                    <a:pt x="542" y="468"/>
                  </a:lnTo>
                  <a:lnTo>
                    <a:pt x="558" y="454"/>
                  </a:lnTo>
                  <a:lnTo>
                    <a:pt x="572" y="450"/>
                  </a:lnTo>
                  <a:lnTo>
                    <a:pt x="592" y="440"/>
                  </a:lnTo>
                  <a:lnTo>
                    <a:pt x="598" y="442"/>
                  </a:lnTo>
                  <a:lnTo>
                    <a:pt x="640" y="426"/>
                  </a:lnTo>
                  <a:lnTo>
                    <a:pt x="644" y="414"/>
                  </a:lnTo>
                  <a:lnTo>
                    <a:pt x="658" y="414"/>
                  </a:lnTo>
                  <a:lnTo>
                    <a:pt x="670" y="410"/>
                  </a:lnTo>
                  <a:lnTo>
                    <a:pt x="682" y="400"/>
                  </a:lnTo>
                  <a:lnTo>
                    <a:pt x="708" y="384"/>
                  </a:lnTo>
                  <a:lnTo>
                    <a:pt x="772" y="366"/>
                  </a:lnTo>
                  <a:lnTo>
                    <a:pt x="782" y="366"/>
                  </a:lnTo>
                  <a:lnTo>
                    <a:pt x="806" y="360"/>
                  </a:lnTo>
                  <a:lnTo>
                    <a:pt x="784" y="372"/>
                  </a:lnTo>
                  <a:lnTo>
                    <a:pt x="786" y="378"/>
                  </a:lnTo>
                  <a:lnTo>
                    <a:pt x="768" y="380"/>
                  </a:lnTo>
                  <a:lnTo>
                    <a:pt x="766" y="374"/>
                  </a:lnTo>
                  <a:lnTo>
                    <a:pt x="714" y="390"/>
                  </a:lnTo>
                  <a:lnTo>
                    <a:pt x="702" y="402"/>
                  </a:lnTo>
                  <a:lnTo>
                    <a:pt x="668" y="420"/>
                  </a:lnTo>
                  <a:lnTo>
                    <a:pt x="652" y="428"/>
                  </a:lnTo>
                  <a:lnTo>
                    <a:pt x="644" y="440"/>
                  </a:lnTo>
                  <a:lnTo>
                    <a:pt x="668" y="436"/>
                  </a:lnTo>
                  <a:lnTo>
                    <a:pt x="648" y="448"/>
                  </a:lnTo>
                  <a:lnTo>
                    <a:pt x="626" y="450"/>
                  </a:lnTo>
                  <a:lnTo>
                    <a:pt x="614" y="458"/>
                  </a:lnTo>
                  <a:lnTo>
                    <a:pt x="612" y="464"/>
                  </a:lnTo>
                  <a:lnTo>
                    <a:pt x="632" y="464"/>
                  </a:lnTo>
                  <a:lnTo>
                    <a:pt x="644" y="464"/>
                  </a:lnTo>
                  <a:lnTo>
                    <a:pt x="662" y="456"/>
                  </a:lnTo>
                  <a:lnTo>
                    <a:pt x="676" y="448"/>
                  </a:lnTo>
                  <a:lnTo>
                    <a:pt x="686" y="450"/>
                  </a:lnTo>
                  <a:lnTo>
                    <a:pt x="706" y="438"/>
                  </a:lnTo>
                  <a:lnTo>
                    <a:pt x="718" y="436"/>
                  </a:lnTo>
                  <a:lnTo>
                    <a:pt x="724" y="428"/>
                  </a:lnTo>
                  <a:lnTo>
                    <a:pt x="742" y="424"/>
                  </a:lnTo>
                  <a:lnTo>
                    <a:pt x="758" y="426"/>
                  </a:lnTo>
                  <a:lnTo>
                    <a:pt x="772" y="426"/>
                  </a:lnTo>
                  <a:lnTo>
                    <a:pt x="780" y="424"/>
                  </a:lnTo>
                  <a:lnTo>
                    <a:pt x="788" y="410"/>
                  </a:lnTo>
                  <a:lnTo>
                    <a:pt x="802" y="408"/>
                  </a:lnTo>
                  <a:lnTo>
                    <a:pt x="806" y="400"/>
                  </a:lnTo>
                  <a:lnTo>
                    <a:pt x="802" y="398"/>
                  </a:lnTo>
                  <a:lnTo>
                    <a:pt x="814" y="394"/>
                  </a:lnTo>
                  <a:lnTo>
                    <a:pt x="804" y="388"/>
                  </a:lnTo>
                  <a:lnTo>
                    <a:pt x="808" y="384"/>
                  </a:lnTo>
                  <a:lnTo>
                    <a:pt x="822" y="386"/>
                  </a:lnTo>
                  <a:lnTo>
                    <a:pt x="826" y="376"/>
                  </a:lnTo>
                  <a:lnTo>
                    <a:pt x="834" y="380"/>
                  </a:lnTo>
                  <a:lnTo>
                    <a:pt x="846" y="378"/>
                  </a:lnTo>
                  <a:lnTo>
                    <a:pt x="850" y="380"/>
                  </a:lnTo>
                  <a:lnTo>
                    <a:pt x="870" y="376"/>
                  </a:lnTo>
                  <a:lnTo>
                    <a:pt x="888" y="374"/>
                  </a:lnTo>
                  <a:lnTo>
                    <a:pt x="872" y="382"/>
                  </a:lnTo>
                  <a:lnTo>
                    <a:pt x="866" y="388"/>
                  </a:lnTo>
                  <a:lnTo>
                    <a:pt x="882" y="394"/>
                  </a:lnTo>
                  <a:lnTo>
                    <a:pt x="878" y="402"/>
                  </a:lnTo>
                  <a:lnTo>
                    <a:pt x="882" y="408"/>
                  </a:lnTo>
                  <a:lnTo>
                    <a:pt x="898" y="398"/>
                  </a:lnTo>
                  <a:lnTo>
                    <a:pt x="890" y="412"/>
                  </a:lnTo>
                  <a:lnTo>
                    <a:pt x="896" y="422"/>
                  </a:lnTo>
                  <a:lnTo>
                    <a:pt x="930" y="418"/>
                  </a:lnTo>
                  <a:lnTo>
                    <a:pt x="950" y="422"/>
                  </a:lnTo>
                  <a:lnTo>
                    <a:pt x="962" y="426"/>
                  </a:lnTo>
                  <a:lnTo>
                    <a:pt x="974" y="424"/>
                  </a:lnTo>
                  <a:lnTo>
                    <a:pt x="968" y="430"/>
                  </a:lnTo>
                  <a:lnTo>
                    <a:pt x="984" y="446"/>
                  </a:lnTo>
                  <a:lnTo>
                    <a:pt x="998" y="438"/>
                  </a:lnTo>
                  <a:lnTo>
                    <a:pt x="1012" y="436"/>
                  </a:lnTo>
                  <a:lnTo>
                    <a:pt x="1018" y="430"/>
                  </a:lnTo>
                  <a:lnTo>
                    <a:pt x="1028" y="428"/>
                  </a:lnTo>
                  <a:lnTo>
                    <a:pt x="1016" y="442"/>
                  </a:lnTo>
                  <a:lnTo>
                    <a:pt x="990" y="452"/>
                  </a:lnTo>
                  <a:lnTo>
                    <a:pt x="990" y="460"/>
                  </a:lnTo>
                  <a:lnTo>
                    <a:pt x="1006" y="458"/>
                  </a:lnTo>
                  <a:lnTo>
                    <a:pt x="1008" y="464"/>
                  </a:lnTo>
                  <a:lnTo>
                    <a:pt x="1020" y="476"/>
                  </a:lnTo>
                  <a:lnTo>
                    <a:pt x="1018" y="490"/>
                  </a:lnTo>
                  <a:lnTo>
                    <a:pt x="1032" y="494"/>
                  </a:lnTo>
                  <a:lnTo>
                    <a:pt x="1038" y="502"/>
                  </a:lnTo>
                  <a:lnTo>
                    <a:pt x="1046" y="496"/>
                  </a:lnTo>
                  <a:lnTo>
                    <a:pt x="1064" y="494"/>
                  </a:lnTo>
                  <a:lnTo>
                    <a:pt x="1066" y="482"/>
                  </a:lnTo>
                  <a:lnTo>
                    <a:pt x="1054" y="476"/>
                  </a:lnTo>
                  <a:lnTo>
                    <a:pt x="1062" y="472"/>
                  </a:lnTo>
                  <a:lnTo>
                    <a:pt x="1074" y="480"/>
                  </a:lnTo>
                  <a:lnTo>
                    <a:pt x="1084" y="474"/>
                  </a:lnTo>
                  <a:lnTo>
                    <a:pt x="1072" y="496"/>
                  </a:lnTo>
                  <a:lnTo>
                    <a:pt x="1078" y="496"/>
                  </a:lnTo>
                  <a:lnTo>
                    <a:pt x="1086" y="494"/>
                  </a:lnTo>
                  <a:lnTo>
                    <a:pt x="1094" y="496"/>
                  </a:lnTo>
                  <a:lnTo>
                    <a:pt x="1104" y="484"/>
                  </a:lnTo>
                  <a:lnTo>
                    <a:pt x="1116" y="462"/>
                  </a:lnTo>
                  <a:lnTo>
                    <a:pt x="1122" y="460"/>
                  </a:lnTo>
                  <a:lnTo>
                    <a:pt x="1116" y="474"/>
                  </a:lnTo>
                  <a:lnTo>
                    <a:pt x="1112" y="494"/>
                  </a:lnTo>
                  <a:lnTo>
                    <a:pt x="1116" y="510"/>
                  </a:lnTo>
                  <a:lnTo>
                    <a:pt x="1134" y="510"/>
                  </a:lnTo>
                  <a:lnTo>
                    <a:pt x="1124" y="516"/>
                  </a:lnTo>
                  <a:lnTo>
                    <a:pt x="1122" y="522"/>
                  </a:lnTo>
                  <a:lnTo>
                    <a:pt x="1114" y="524"/>
                  </a:lnTo>
                  <a:lnTo>
                    <a:pt x="1098" y="538"/>
                  </a:lnTo>
                  <a:lnTo>
                    <a:pt x="1108" y="542"/>
                  </a:lnTo>
                  <a:lnTo>
                    <a:pt x="1114" y="552"/>
                  </a:lnTo>
                  <a:lnTo>
                    <a:pt x="1132" y="556"/>
                  </a:lnTo>
                  <a:lnTo>
                    <a:pt x="1154" y="502"/>
                  </a:lnTo>
                  <a:lnTo>
                    <a:pt x="1142" y="48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44" name="Freeform 973"/>
            <p:cNvSpPr>
              <a:spLocks/>
            </p:cNvSpPr>
            <p:nvPr/>
          </p:nvSpPr>
          <p:spPr bwMode="auto">
            <a:xfrm>
              <a:off x="2932038" y="1074838"/>
              <a:ext cx="1396970" cy="694462"/>
            </a:xfrm>
            <a:custGeom>
              <a:avLst/>
              <a:gdLst>
                <a:gd name="T0" fmla="*/ 516 w 2084"/>
                <a:gd name="T1" fmla="*/ 820 h 1036"/>
                <a:gd name="T2" fmla="*/ 646 w 2084"/>
                <a:gd name="T3" fmla="*/ 846 h 1036"/>
                <a:gd name="T4" fmla="*/ 730 w 2084"/>
                <a:gd name="T5" fmla="*/ 998 h 1036"/>
                <a:gd name="T6" fmla="*/ 758 w 2084"/>
                <a:gd name="T7" fmla="*/ 928 h 1036"/>
                <a:gd name="T8" fmla="*/ 822 w 2084"/>
                <a:gd name="T9" fmla="*/ 888 h 1036"/>
                <a:gd name="T10" fmla="*/ 884 w 2084"/>
                <a:gd name="T11" fmla="*/ 846 h 1036"/>
                <a:gd name="T12" fmla="*/ 974 w 2084"/>
                <a:gd name="T13" fmla="*/ 838 h 1036"/>
                <a:gd name="T14" fmla="*/ 1006 w 2084"/>
                <a:gd name="T15" fmla="*/ 864 h 1036"/>
                <a:gd name="T16" fmla="*/ 1054 w 2084"/>
                <a:gd name="T17" fmla="*/ 846 h 1036"/>
                <a:gd name="T18" fmla="*/ 1066 w 2084"/>
                <a:gd name="T19" fmla="*/ 852 h 1036"/>
                <a:gd name="T20" fmla="*/ 1054 w 2084"/>
                <a:gd name="T21" fmla="*/ 824 h 1036"/>
                <a:gd name="T22" fmla="*/ 1090 w 2084"/>
                <a:gd name="T23" fmla="*/ 816 h 1036"/>
                <a:gd name="T24" fmla="*/ 1144 w 2084"/>
                <a:gd name="T25" fmla="*/ 816 h 1036"/>
                <a:gd name="T26" fmla="*/ 1194 w 2084"/>
                <a:gd name="T27" fmla="*/ 816 h 1036"/>
                <a:gd name="T28" fmla="*/ 1224 w 2084"/>
                <a:gd name="T29" fmla="*/ 844 h 1036"/>
                <a:gd name="T30" fmla="*/ 1282 w 2084"/>
                <a:gd name="T31" fmla="*/ 838 h 1036"/>
                <a:gd name="T32" fmla="*/ 1308 w 2084"/>
                <a:gd name="T33" fmla="*/ 916 h 1036"/>
                <a:gd name="T34" fmla="*/ 1312 w 2084"/>
                <a:gd name="T35" fmla="*/ 986 h 1036"/>
                <a:gd name="T36" fmla="*/ 1322 w 2084"/>
                <a:gd name="T37" fmla="*/ 1028 h 1036"/>
                <a:gd name="T38" fmla="*/ 1388 w 2084"/>
                <a:gd name="T39" fmla="*/ 974 h 1036"/>
                <a:gd name="T40" fmla="*/ 1376 w 2084"/>
                <a:gd name="T41" fmla="*/ 914 h 1036"/>
                <a:gd name="T42" fmla="*/ 1378 w 2084"/>
                <a:gd name="T43" fmla="*/ 786 h 1036"/>
                <a:gd name="T44" fmla="*/ 1434 w 2084"/>
                <a:gd name="T45" fmla="*/ 718 h 1036"/>
                <a:gd name="T46" fmla="*/ 1562 w 2084"/>
                <a:gd name="T47" fmla="*/ 634 h 1036"/>
                <a:gd name="T48" fmla="*/ 1596 w 2084"/>
                <a:gd name="T49" fmla="*/ 612 h 1036"/>
                <a:gd name="T50" fmla="*/ 1620 w 2084"/>
                <a:gd name="T51" fmla="*/ 576 h 1036"/>
                <a:gd name="T52" fmla="*/ 1644 w 2084"/>
                <a:gd name="T53" fmla="*/ 546 h 1036"/>
                <a:gd name="T54" fmla="*/ 1638 w 2084"/>
                <a:gd name="T55" fmla="*/ 514 h 1036"/>
                <a:gd name="T56" fmla="*/ 1620 w 2084"/>
                <a:gd name="T57" fmla="*/ 466 h 1036"/>
                <a:gd name="T58" fmla="*/ 1646 w 2084"/>
                <a:gd name="T59" fmla="*/ 456 h 1036"/>
                <a:gd name="T60" fmla="*/ 1664 w 2084"/>
                <a:gd name="T61" fmla="*/ 448 h 1036"/>
                <a:gd name="T62" fmla="*/ 1654 w 2084"/>
                <a:gd name="T63" fmla="*/ 520 h 1036"/>
                <a:gd name="T64" fmla="*/ 1702 w 2084"/>
                <a:gd name="T65" fmla="*/ 410 h 1036"/>
                <a:gd name="T66" fmla="*/ 1750 w 2084"/>
                <a:gd name="T67" fmla="*/ 410 h 1036"/>
                <a:gd name="T68" fmla="*/ 1806 w 2084"/>
                <a:gd name="T69" fmla="*/ 342 h 1036"/>
                <a:gd name="T70" fmla="*/ 1878 w 2084"/>
                <a:gd name="T71" fmla="*/ 334 h 1036"/>
                <a:gd name="T72" fmla="*/ 1926 w 2084"/>
                <a:gd name="T73" fmla="*/ 306 h 1036"/>
                <a:gd name="T74" fmla="*/ 1914 w 2084"/>
                <a:gd name="T75" fmla="*/ 274 h 1036"/>
                <a:gd name="T76" fmla="*/ 2002 w 2084"/>
                <a:gd name="T77" fmla="*/ 218 h 1036"/>
                <a:gd name="T78" fmla="*/ 2068 w 2084"/>
                <a:gd name="T79" fmla="*/ 152 h 1036"/>
                <a:gd name="T80" fmla="*/ 1988 w 2084"/>
                <a:gd name="T81" fmla="*/ 132 h 1036"/>
                <a:gd name="T82" fmla="*/ 1742 w 2084"/>
                <a:gd name="T83" fmla="*/ 222 h 1036"/>
                <a:gd name="T84" fmla="*/ 1496 w 2084"/>
                <a:gd name="T85" fmla="*/ 318 h 1036"/>
                <a:gd name="T86" fmla="*/ 1556 w 2084"/>
                <a:gd name="T87" fmla="*/ 182 h 1036"/>
                <a:gd name="T88" fmla="*/ 1374 w 2084"/>
                <a:gd name="T89" fmla="*/ 62 h 1036"/>
                <a:gd name="T90" fmla="*/ 1250 w 2084"/>
                <a:gd name="T91" fmla="*/ 34 h 1036"/>
                <a:gd name="T92" fmla="*/ 278 w 2084"/>
                <a:gd name="T93" fmla="*/ 50 h 1036"/>
                <a:gd name="T94" fmla="*/ 268 w 2084"/>
                <a:gd name="T95" fmla="*/ 72 h 1036"/>
                <a:gd name="T96" fmla="*/ 224 w 2084"/>
                <a:gd name="T97" fmla="*/ 52 h 1036"/>
                <a:gd name="T98" fmla="*/ 186 w 2084"/>
                <a:gd name="T99" fmla="*/ 122 h 1036"/>
                <a:gd name="T100" fmla="*/ 64 w 2084"/>
                <a:gd name="T101" fmla="*/ 278 h 1036"/>
                <a:gd name="T102" fmla="*/ 12 w 2084"/>
                <a:gd name="T103" fmla="*/ 416 h 1036"/>
                <a:gd name="T104" fmla="*/ 32 w 2084"/>
                <a:gd name="T105" fmla="*/ 470 h 1036"/>
                <a:gd name="T106" fmla="*/ 18 w 2084"/>
                <a:gd name="T107" fmla="*/ 520 h 1036"/>
                <a:gd name="T108" fmla="*/ 28 w 2084"/>
                <a:gd name="T109" fmla="*/ 604 h 1036"/>
                <a:gd name="T110" fmla="*/ 94 w 2084"/>
                <a:gd name="T111" fmla="*/ 658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84" h="1036">
                  <a:moveTo>
                    <a:pt x="194" y="716"/>
                  </a:moveTo>
                  <a:lnTo>
                    <a:pt x="306" y="768"/>
                  </a:lnTo>
                  <a:lnTo>
                    <a:pt x="414" y="768"/>
                  </a:lnTo>
                  <a:lnTo>
                    <a:pt x="428" y="750"/>
                  </a:lnTo>
                  <a:lnTo>
                    <a:pt x="484" y="750"/>
                  </a:lnTo>
                  <a:lnTo>
                    <a:pt x="496" y="774"/>
                  </a:lnTo>
                  <a:lnTo>
                    <a:pt x="518" y="806"/>
                  </a:lnTo>
                  <a:lnTo>
                    <a:pt x="516" y="820"/>
                  </a:lnTo>
                  <a:lnTo>
                    <a:pt x="522" y="844"/>
                  </a:lnTo>
                  <a:lnTo>
                    <a:pt x="552" y="860"/>
                  </a:lnTo>
                  <a:lnTo>
                    <a:pt x="568" y="868"/>
                  </a:lnTo>
                  <a:lnTo>
                    <a:pt x="582" y="860"/>
                  </a:lnTo>
                  <a:lnTo>
                    <a:pt x="592" y="842"/>
                  </a:lnTo>
                  <a:lnTo>
                    <a:pt x="610" y="834"/>
                  </a:lnTo>
                  <a:lnTo>
                    <a:pt x="642" y="838"/>
                  </a:lnTo>
                  <a:lnTo>
                    <a:pt x="646" y="846"/>
                  </a:lnTo>
                  <a:lnTo>
                    <a:pt x="654" y="856"/>
                  </a:lnTo>
                  <a:lnTo>
                    <a:pt x="658" y="900"/>
                  </a:lnTo>
                  <a:lnTo>
                    <a:pt x="674" y="932"/>
                  </a:lnTo>
                  <a:lnTo>
                    <a:pt x="678" y="962"/>
                  </a:lnTo>
                  <a:lnTo>
                    <a:pt x="678" y="972"/>
                  </a:lnTo>
                  <a:lnTo>
                    <a:pt x="690" y="984"/>
                  </a:lnTo>
                  <a:lnTo>
                    <a:pt x="708" y="992"/>
                  </a:lnTo>
                  <a:lnTo>
                    <a:pt x="730" y="998"/>
                  </a:lnTo>
                  <a:lnTo>
                    <a:pt x="748" y="1002"/>
                  </a:lnTo>
                  <a:lnTo>
                    <a:pt x="748" y="988"/>
                  </a:lnTo>
                  <a:lnTo>
                    <a:pt x="746" y="982"/>
                  </a:lnTo>
                  <a:lnTo>
                    <a:pt x="746" y="954"/>
                  </a:lnTo>
                  <a:lnTo>
                    <a:pt x="750" y="946"/>
                  </a:lnTo>
                  <a:lnTo>
                    <a:pt x="746" y="940"/>
                  </a:lnTo>
                  <a:lnTo>
                    <a:pt x="754" y="934"/>
                  </a:lnTo>
                  <a:lnTo>
                    <a:pt x="758" y="928"/>
                  </a:lnTo>
                  <a:lnTo>
                    <a:pt x="762" y="916"/>
                  </a:lnTo>
                  <a:lnTo>
                    <a:pt x="768" y="916"/>
                  </a:lnTo>
                  <a:lnTo>
                    <a:pt x="774" y="910"/>
                  </a:lnTo>
                  <a:lnTo>
                    <a:pt x="784" y="906"/>
                  </a:lnTo>
                  <a:lnTo>
                    <a:pt x="796" y="904"/>
                  </a:lnTo>
                  <a:lnTo>
                    <a:pt x="802" y="896"/>
                  </a:lnTo>
                  <a:lnTo>
                    <a:pt x="814" y="896"/>
                  </a:lnTo>
                  <a:lnTo>
                    <a:pt x="822" y="888"/>
                  </a:lnTo>
                  <a:lnTo>
                    <a:pt x="832" y="888"/>
                  </a:lnTo>
                  <a:lnTo>
                    <a:pt x="848" y="872"/>
                  </a:lnTo>
                  <a:lnTo>
                    <a:pt x="868" y="862"/>
                  </a:lnTo>
                  <a:lnTo>
                    <a:pt x="872" y="856"/>
                  </a:lnTo>
                  <a:lnTo>
                    <a:pt x="868" y="856"/>
                  </a:lnTo>
                  <a:lnTo>
                    <a:pt x="870" y="846"/>
                  </a:lnTo>
                  <a:lnTo>
                    <a:pt x="878" y="844"/>
                  </a:lnTo>
                  <a:lnTo>
                    <a:pt x="884" y="846"/>
                  </a:lnTo>
                  <a:lnTo>
                    <a:pt x="878" y="854"/>
                  </a:lnTo>
                  <a:lnTo>
                    <a:pt x="900" y="842"/>
                  </a:lnTo>
                  <a:lnTo>
                    <a:pt x="930" y="836"/>
                  </a:lnTo>
                  <a:lnTo>
                    <a:pt x="936" y="836"/>
                  </a:lnTo>
                  <a:lnTo>
                    <a:pt x="956" y="848"/>
                  </a:lnTo>
                  <a:lnTo>
                    <a:pt x="964" y="848"/>
                  </a:lnTo>
                  <a:lnTo>
                    <a:pt x="972" y="842"/>
                  </a:lnTo>
                  <a:lnTo>
                    <a:pt x="974" y="838"/>
                  </a:lnTo>
                  <a:lnTo>
                    <a:pt x="980" y="836"/>
                  </a:lnTo>
                  <a:lnTo>
                    <a:pt x="988" y="838"/>
                  </a:lnTo>
                  <a:lnTo>
                    <a:pt x="980" y="844"/>
                  </a:lnTo>
                  <a:lnTo>
                    <a:pt x="984" y="848"/>
                  </a:lnTo>
                  <a:lnTo>
                    <a:pt x="992" y="846"/>
                  </a:lnTo>
                  <a:lnTo>
                    <a:pt x="1004" y="846"/>
                  </a:lnTo>
                  <a:lnTo>
                    <a:pt x="1000" y="858"/>
                  </a:lnTo>
                  <a:lnTo>
                    <a:pt x="1006" y="864"/>
                  </a:lnTo>
                  <a:lnTo>
                    <a:pt x="1018" y="862"/>
                  </a:lnTo>
                  <a:lnTo>
                    <a:pt x="1020" y="858"/>
                  </a:lnTo>
                  <a:lnTo>
                    <a:pt x="1030" y="858"/>
                  </a:lnTo>
                  <a:lnTo>
                    <a:pt x="1038" y="864"/>
                  </a:lnTo>
                  <a:lnTo>
                    <a:pt x="1044" y="860"/>
                  </a:lnTo>
                  <a:lnTo>
                    <a:pt x="1044" y="856"/>
                  </a:lnTo>
                  <a:lnTo>
                    <a:pt x="1046" y="844"/>
                  </a:lnTo>
                  <a:lnTo>
                    <a:pt x="1054" y="846"/>
                  </a:lnTo>
                  <a:lnTo>
                    <a:pt x="1056" y="852"/>
                  </a:lnTo>
                  <a:lnTo>
                    <a:pt x="1068" y="864"/>
                  </a:lnTo>
                  <a:lnTo>
                    <a:pt x="1070" y="870"/>
                  </a:lnTo>
                  <a:lnTo>
                    <a:pt x="1078" y="872"/>
                  </a:lnTo>
                  <a:lnTo>
                    <a:pt x="1080" y="864"/>
                  </a:lnTo>
                  <a:lnTo>
                    <a:pt x="1074" y="860"/>
                  </a:lnTo>
                  <a:lnTo>
                    <a:pt x="1076" y="856"/>
                  </a:lnTo>
                  <a:lnTo>
                    <a:pt x="1066" y="852"/>
                  </a:lnTo>
                  <a:lnTo>
                    <a:pt x="1066" y="846"/>
                  </a:lnTo>
                  <a:lnTo>
                    <a:pt x="1072" y="836"/>
                  </a:lnTo>
                  <a:lnTo>
                    <a:pt x="1078" y="828"/>
                  </a:lnTo>
                  <a:lnTo>
                    <a:pt x="1074" y="826"/>
                  </a:lnTo>
                  <a:lnTo>
                    <a:pt x="1064" y="828"/>
                  </a:lnTo>
                  <a:lnTo>
                    <a:pt x="1066" y="822"/>
                  </a:lnTo>
                  <a:lnTo>
                    <a:pt x="1062" y="820"/>
                  </a:lnTo>
                  <a:lnTo>
                    <a:pt x="1054" y="824"/>
                  </a:lnTo>
                  <a:lnTo>
                    <a:pt x="1050" y="816"/>
                  </a:lnTo>
                  <a:lnTo>
                    <a:pt x="1040" y="814"/>
                  </a:lnTo>
                  <a:lnTo>
                    <a:pt x="1040" y="810"/>
                  </a:lnTo>
                  <a:lnTo>
                    <a:pt x="1054" y="808"/>
                  </a:lnTo>
                  <a:lnTo>
                    <a:pt x="1062" y="810"/>
                  </a:lnTo>
                  <a:lnTo>
                    <a:pt x="1068" y="816"/>
                  </a:lnTo>
                  <a:lnTo>
                    <a:pt x="1082" y="812"/>
                  </a:lnTo>
                  <a:lnTo>
                    <a:pt x="1090" y="816"/>
                  </a:lnTo>
                  <a:lnTo>
                    <a:pt x="1098" y="810"/>
                  </a:lnTo>
                  <a:lnTo>
                    <a:pt x="1116" y="810"/>
                  </a:lnTo>
                  <a:lnTo>
                    <a:pt x="1130" y="812"/>
                  </a:lnTo>
                  <a:lnTo>
                    <a:pt x="1132" y="808"/>
                  </a:lnTo>
                  <a:lnTo>
                    <a:pt x="1142" y="802"/>
                  </a:lnTo>
                  <a:lnTo>
                    <a:pt x="1140" y="810"/>
                  </a:lnTo>
                  <a:lnTo>
                    <a:pt x="1134" y="816"/>
                  </a:lnTo>
                  <a:lnTo>
                    <a:pt x="1144" y="816"/>
                  </a:lnTo>
                  <a:lnTo>
                    <a:pt x="1150" y="812"/>
                  </a:lnTo>
                  <a:lnTo>
                    <a:pt x="1156" y="812"/>
                  </a:lnTo>
                  <a:lnTo>
                    <a:pt x="1164" y="812"/>
                  </a:lnTo>
                  <a:lnTo>
                    <a:pt x="1176" y="816"/>
                  </a:lnTo>
                  <a:lnTo>
                    <a:pt x="1186" y="814"/>
                  </a:lnTo>
                  <a:lnTo>
                    <a:pt x="1190" y="810"/>
                  </a:lnTo>
                  <a:lnTo>
                    <a:pt x="1204" y="814"/>
                  </a:lnTo>
                  <a:lnTo>
                    <a:pt x="1194" y="816"/>
                  </a:lnTo>
                  <a:lnTo>
                    <a:pt x="1200" y="818"/>
                  </a:lnTo>
                  <a:lnTo>
                    <a:pt x="1208" y="822"/>
                  </a:lnTo>
                  <a:lnTo>
                    <a:pt x="1214" y="818"/>
                  </a:lnTo>
                  <a:lnTo>
                    <a:pt x="1220" y="824"/>
                  </a:lnTo>
                  <a:lnTo>
                    <a:pt x="1224" y="832"/>
                  </a:lnTo>
                  <a:lnTo>
                    <a:pt x="1220" y="836"/>
                  </a:lnTo>
                  <a:lnTo>
                    <a:pt x="1218" y="842"/>
                  </a:lnTo>
                  <a:lnTo>
                    <a:pt x="1224" y="844"/>
                  </a:lnTo>
                  <a:lnTo>
                    <a:pt x="1228" y="844"/>
                  </a:lnTo>
                  <a:lnTo>
                    <a:pt x="1228" y="840"/>
                  </a:lnTo>
                  <a:lnTo>
                    <a:pt x="1242" y="838"/>
                  </a:lnTo>
                  <a:lnTo>
                    <a:pt x="1246" y="834"/>
                  </a:lnTo>
                  <a:lnTo>
                    <a:pt x="1252" y="828"/>
                  </a:lnTo>
                  <a:lnTo>
                    <a:pt x="1266" y="822"/>
                  </a:lnTo>
                  <a:lnTo>
                    <a:pt x="1276" y="830"/>
                  </a:lnTo>
                  <a:lnTo>
                    <a:pt x="1282" y="838"/>
                  </a:lnTo>
                  <a:lnTo>
                    <a:pt x="1294" y="854"/>
                  </a:lnTo>
                  <a:lnTo>
                    <a:pt x="1306" y="872"/>
                  </a:lnTo>
                  <a:lnTo>
                    <a:pt x="1304" y="886"/>
                  </a:lnTo>
                  <a:lnTo>
                    <a:pt x="1294" y="902"/>
                  </a:lnTo>
                  <a:lnTo>
                    <a:pt x="1294" y="924"/>
                  </a:lnTo>
                  <a:lnTo>
                    <a:pt x="1298" y="922"/>
                  </a:lnTo>
                  <a:lnTo>
                    <a:pt x="1304" y="916"/>
                  </a:lnTo>
                  <a:lnTo>
                    <a:pt x="1308" y="916"/>
                  </a:lnTo>
                  <a:lnTo>
                    <a:pt x="1306" y="926"/>
                  </a:lnTo>
                  <a:lnTo>
                    <a:pt x="1296" y="936"/>
                  </a:lnTo>
                  <a:lnTo>
                    <a:pt x="1300" y="958"/>
                  </a:lnTo>
                  <a:lnTo>
                    <a:pt x="1304" y="960"/>
                  </a:lnTo>
                  <a:lnTo>
                    <a:pt x="1308" y="954"/>
                  </a:lnTo>
                  <a:lnTo>
                    <a:pt x="1312" y="960"/>
                  </a:lnTo>
                  <a:lnTo>
                    <a:pt x="1308" y="974"/>
                  </a:lnTo>
                  <a:lnTo>
                    <a:pt x="1312" y="986"/>
                  </a:lnTo>
                  <a:lnTo>
                    <a:pt x="1312" y="1002"/>
                  </a:lnTo>
                  <a:lnTo>
                    <a:pt x="1320" y="1006"/>
                  </a:lnTo>
                  <a:lnTo>
                    <a:pt x="1326" y="1016"/>
                  </a:lnTo>
                  <a:lnTo>
                    <a:pt x="1334" y="1020"/>
                  </a:lnTo>
                  <a:lnTo>
                    <a:pt x="1334" y="1030"/>
                  </a:lnTo>
                  <a:lnTo>
                    <a:pt x="1328" y="1032"/>
                  </a:lnTo>
                  <a:lnTo>
                    <a:pt x="1324" y="1026"/>
                  </a:lnTo>
                  <a:lnTo>
                    <a:pt x="1322" y="1028"/>
                  </a:lnTo>
                  <a:lnTo>
                    <a:pt x="1326" y="1036"/>
                  </a:lnTo>
                  <a:lnTo>
                    <a:pt x="1336" y="1036"/>
                  </a:lnTo>
                  <a:lnTo>
                    <a:pt x="1348" y="1036"/>
                  </a:lnTo>
                  <a:lnTo>
                    <a:pt x="1358" y="1032"/>
                  </a:lnTo>
                  <a:lnTo>
                    <a:pt x="1370" y="1024"/>
                  </a:lnTo>
                  <a:lnTo>
                    <a:pt x="1372" y="1010"/>
                  </a:lnTo>
                  <a:lnTo>
                    <a:pt x="1378" y="996"/>
                  </a:lnTo>
                  <a:lnTo>
                    <a:pt x="1388" y="974"/>
                  </a:lnTo>
                  <a:lnTo>
                    <a:pt x="1386" y="940"/>
                  </a:lnTo>
                  <a:lnTo>
                    <a:pt x="1380" y="922"/>
                  </a:lnTo>
                  <a:lnTo>
                    <a:pt x="1382" y="898"/>
                  </a:lnTo>
                  <a:lnTo>
                    <a:pt x="1382" y="884"/>
                  </a:lnTo>
                  <a:lnTo>
                    <a:pt x="1378" y="880"/>
                  </a:lnTo>
                  <a:lnTo>
                    <a:pt x="1378" y="886"/>
                  </a:lnTo>
                  <a:lnTo>
                    <a:pt x="1378" y="902"/>
                  </a:lnTo>
                  <a:lnTo>
                    <a:pt x="1376" y="914"/>
                  </a:lnTo>
                  <a:lnTo>
                    <a:pt x="1370" y="894"/>
                  </a:lnTo>
                  <a:lnTo>
                    <a:pt x="1370" y="882"/>
                  </a:lnTo>
                  <a:lnTo>
                    <a:pt x="1376" y="876"/>
                  </a:lnTo>
                  <a:lnTo>
                    <a:pt x="1376" y="870"/>
                  </a:lnTo>
                  <a:lnTo>
                    <a:pt x="1366" y="842"/>
                  </a:lnTo>
                  <a:lnTo>
                    <a:pt x="1366" y="822"/>
                  </a:lnTo>
                  <a:lnTo>
                    <a:pt x="1368" y="812"/>
                  </a:lnTo>
                  <a:lnTo>
                    <a:pt x="1378" y="786"/>
                  </a:lnTo>
                  <a:lnTo>
                    <a:pt x="1394" y="768"/>
                  </a:lnTo>
                  <a:lnTo>
                    <a:pt x="1398" y="754"/>
                  </a:lnTo>
                  <a:lnTo>
                    <a:pt x="1406" y="748"/>
                  </a:lnTo>
                  <a:lnTo>
                    <a:pt x="1404" y="742"/>
                  </a:lnTo>
                  <a:lnTo>
                    <a:pt x="1416" y="734"/>
                  </a:lnTo>
                  <a:lnTo>
                    <a:pt x="1418" y="724"/>
                  </a:lnTo>
                  <a:lnTo>
                    <a:pt x="1428" y="720"/>
                  </a:lnTo>
                  <a:lnTo>
                    <a:pt x="1434" y="718"/>
                  </a:lnTo>
                  <a:lnTo>
                    <a:pt x="1448" y="714"/>
                  </a:lnTo>
                  <a:lnTo>
                    <a:pt x="1454" y="708"/>
                  </a:lnTo>
                  <a:lnTo>
                    <a:pt x="1480" y="692"/>
                  </a:lnTo>
                  <a:lnTo>
                    <a:pt x="1496" y="668"/>
                  </a:lnTo>
                  <a:lnTo>
                    <a:pt x="1522" y="656"/>
                  </a:lnTo>
                  <a:lnTo>
                    <a:pt x="1542" y="652"/>
                  </a:lnTo>
                  <a:lnTo>
                    <a:pt x="1548" y="644"/>
                  </a:lnTo>
                  <a:lnTo>
                    <a:pt x="1562" y="634"/>
                  </a:lnTo>
                  <a:lnTo>
                    <a:pt x="1576" y="626"/>
                  </a:lnTo>
                  <a:lnTo>
                    <a:pt x="1584" y="630"/>
                  </a:lnTo>
                  <a:lnTo>
                    <a:pt x="1596" y="622"/>
                  </a:lnTo>
                  <a:lnTo>
                    <a:pt x="1604" y="620"/>
                  </a:lnTo>
                  <a:lnTo>
                    <a:pt x="1602" y="628"/>
                  </a:lnTo>
                  <a:lnTo>
                    <a:pt x="1612" y="614"/>
                  </a:lnTo>
                  <a:lnTo>
                    <a:pt x="1606" y="610"/>
                  </a:lnTo>
                  <a:lnTo>
                    <a:pt x="1596" y="612"/>
                  </a:lnTo>
                  <a:lnTo>
                    <a:pt x="1606" y="602"/>
                  </a:lnTo>
                  <a:lnTo>
                    <a:pt x="1594" y="594"/>
                  </a:lnTo>
                  <a:lnTo>
                    <a:pt x="1606" y="594"/>
                  </a:lnTo>
                  <a:lnTo>
                    <a:pt x="1606" y="590"/>
                  </a:lnTo>
                  <a:lnTo>
                    <a:pt x="1626" y="596"/>
                  </a:lnTo>
                  <a:lnTo>
                    <a:pt x="1638" y="584"/>
                  </a:lnTo>
                  <a:lnTo>
                    <a:pt x="1634" y="576"/>
                  </a:lnTo>
                  <a:lnTo>
                    <a:pt x="1620" y="576"/>
                  </a:lnTo>
                  <a:lnTo>
                    <a:pt x="1606" y="576"/>
                  </a:lnTo>
                  <a:lnTo>
                    <a:pt x="1612" y="564"/>
                  </a:lnTo>
                  <a:lnTo>
                    <a:pt x="1616" y="570"/>
                  </a:lnTo>
                  <a:lnTo>
                    <a:pt x="1626" y="568"/>
                  </a:lnTo>
                  <a:lnTo>
                    <a:pt x="1630" y="562"/>
                  </a:lnTo>
                  <a:lnTo>
                    <a:pt x="1640" y="568"/>
                  </a:lnTo>
                  <a:lnTo>
                    <a:pt x="1646" y="580"/>
                  </a:lnTo>
                  <a:lnTo>
                    <a:pt x="1644" y="546"/>
                  </a:lnTo>
                  <a:lnTo>
                    <a:pt x="1638" y="542"/>
                  </a:lnTo>
                  <a:lnTo>
                    <a:pt x="1630" y="540"/>
                  </a:lnTo>
                  <a:lnTo>
                    <a:pt x="1616" y="524"/>
                  </a:lnTo>
                  <a:lnTo>
                    <a:pt x="1630" y="530"/>
                  </a:lnTo>
                  <a:lnTo>
                    <a:pt x="1632" y="526"/>
                  </a:lnTo>
                  <a:lnTo>
                    <a:pt x="1626" y="508"/>
                  </a:lnTo>
                  <a:lnTo>
                    <a:pt x="1632" y="516"/>
                  </a:lnTo>
                  <a:lnTo>
                    <a:pt x="1638" y="514"/>
                  </a:lnTo>
                  <a:lnTo>
                    <a:pt x="1640" y="506"/>
                  </a:lnTo>
                  <a:lnTo>
                    <a:pt x="1626" y="496"/>
                  </a:lnTo>
                  <a:lnTo>
                    <a:pt x="1638" y="500"/>
                  </a:lnTo>
                  <a:lnTo>
                    <a:pt x="1644" y="498"/>
                  </a:lnTo>
                  <a:lnTo>
                    <a:pt x="1644" y="486"/>
                  </a:lnTo>
                  <a:lnTo>
                    <a:pt x="1620" y="480"/>
                  </a:lnTo>
                  <a:lnTo>
                    <a:pt x="1616" y="476"/>
                  </a:lnTo>
                  <a:lnTo>
                    <a:pt x="1620" y="466"/>
                  </a:lnTo>
                  <a:lnTo>
                    <a:pt x="1632" y="458"/>
                  </a:lnTo>
                  <a:lnTo>
                    <a:pt x="1630" y="466"/>
                  </a:lnTo>
                  <a:lnTo>
                    <a:pt x="1620" y="472"/>
                  </a:lnTo>
                  <a:lnTo>
                    <a:pt x="1630" y="476"/>
                  </a:lnTo>
                  <a:lnTo>
                    <a:pt x="1648" y="480"/>
                  </a:lnTo>
                  <a:lnTo>
                    <a:pt x="1652" y="476"/>
                  </a:lnTo>
                  <a:lnTo>
                    <a:pt x="1646" y="466"/>
                  </a:lnTo>
                  <a:lnTo>
                    <a:pt x="1646" y="456"/>
                  </a:lnTo>
                  <a:lnTo>
                    <a:pt x="1658" y="442"/>
                  </a:lnTo>
                  <a:lnTo>
                    <a:pt x="1664" y="430"/>
                  </a:lnTo>
                  <a:lnTo>
                    <a:pt x="1680" y="420"/>
                  </a:lnTo>
                  <a:lnTo>
                    <a:pt x="1684" y="418"/>
                  </a:lnTo>
                  <a:lnTo>
                    <a:pt x="1684" y="424"/>
                  </a:lnTo>
                  <a:lnTo>
                    <a:pt x="1674" y="432"/>
                  </a:lnTo>
                  <a:lnTo>
                    <a:pt x="1672" y="440"/>
                  </a:lnTo>
                  <a:lnTo>
                    <a:pt x="1664" y="448"/>
                  </a:lnTo>
                  <a:lnTo>
                    <a:pt x="1666" y="456"/>
                  </a:lnTo>
                  <a:lnTo>
                    <a:pt x="1660" y="474"/>
                  </a:lnTo>
                  <a:lnTo>
                    <a:pt x="1664" y="478"/>
                  </a:lnTo>
                  <a:lnTo>
                    <a:pt x="1664" y="496"/>
                  </a:lnTo>
                  <a:lnTo>
                    <a:pt x="1654" y="510"/>
                  </a:lnTo>
                  <a:lnTo>
                    <a:pt x="1646" y="526"/>
                  </a:lnTo>
                  <a:lnTo>
                    <a:pt x="1650" y="528"/>
                  </a:lnTo>
                  <a:lnTo>
                    <a:pt x="1654" y="520"/>
                  </a:lnTo>
                  <a:lnTo>
                    <a:pt x="1664" y="512"/>
                  </a:lnTo>
                  <a:lnTo>
                    <a:pt x="1672" y="502"/>
                  </a:lnTo>
                  <a:lnTo>
                    <a:pt x="1674" y="486"/>
                  </a:lnTo>
                  <a:lnTo>
                    <a:pt x="1692" y="470"/>
                  </a:lnTo>
                  <a:lnTo>
                    <a:pt x="1700" y="452"/>
                  </a:lnTo>
                  <a:lnTo>
                    <a:pt x="1696" y="432"/>
                  </a:lnTo>
                  <a:lnTo>
                    <a:pt x="1696" y="420"/>
                  </a:lnTo>
                  <a:lnTo>
                    <a:pt x="1702" y="410"/>
                  </a:lnTo>
                  <a:lnTo>
                    <a:pt x="1700" y="422"/>
                  </a:lnTo>
                  <a:lnTo>
                    <a:pt x="1706" y="428"/>
                  </a:lnTo>
                  <a:lnTo>
                    <a:pt x="1712" y="430"/>
                  </a:lnTo>
                  <a:lnTo>
                    <a:pt x="1708" y="442"/>
                  </a:lnTo>
                  <a:lnTo>
                    <a:pt x="1716" y="438"/>
                  </a:lnTo>
                  <a:lnTo>
                    <a:pt x="1722" y="430"/>
                  </a:lnTo>
                  <a:lnTo>
                    <a:pt x="1736" y="420"/>
                  </a:lnTo>
                  <a:lnTo>
                    <a:pt x="1750" y="410"/>
                  </a:lnTo>
                  <a:lnTo>
                    <a:pt x="1762" y="396"/>
                  </a:lnTo>
                  <a:lnTo>
                    <a:pt x="1768" y="382"/>
                  </a:lnTo>
                  <a:lnTo>
                    <a:pt x="1770" y="374"/>
                  </a:lnTo>
                  <a:lnTo>
                    <a:pt x="1766" y="368"/>
                  </a:lnTo>
                  <a:lnTo>
                    <a:pt x="1776" y="360"/>
                  </a:lnTo>
                  <a:lnTo>
                    <a:pt x="1780" y="354"/>
                  </a:lnTo>
                  <a:lnTo>
                    <a:pt x="1786" y="354"/>
                  </a:lnTo>
                  <a:lnTo>
                    <a:pt x="1806" y="342"/>
                  </a:lnTo>
                  <a:lnTo>
                    <a:pt x="1822" y="338"/>
                  </a:lnTo>
                  <a:lnTo>
                    <a:pt x="1844" y="334"/>
                  </a:lnTo>
                  <a:lnTo>
                    <a:pt x="1856" y="340"/>
                  </a:lnTo>
                  <a:lnTo>
                    <a:pt x="1866" y="340"/>
                  </a:lnTo>
                  <a:lnTo>
                    <a:pt x="1870" y="334"/>
                  </a:lnTo>
                  <a:lnTo>
                    <a:pt x="1878" y="324"/>
                  </a:lnTo>
                  <a:lnTo>
                    <a:pt x="1882" y="328"/>
                  </a:lnTo>
                  <a:lnTo>
                    <a:pt x="1878" y="334"/>
                  </a:lnTo>
                  <a:lnTo>
                    <a:pt x="1894" y="330"/>
                  </a:lnTo>
                  <a:lnTo>
                    <a:pt x="1902" y="322"/>
                  </a:lnTo>
                  <a:lnTo>
                    <a:pt x="1908" y="328"/>
                  </a:lnTo>
                  <a:lnTo>
                    <a:pt x="1920" y="326"/>
                  </a:lnTo>
                  <a:lnTo>
                    <a:pt x="1926" y="328"/>
                  </a:lnTo>
                  <a:lnTo>
                    <a:pt x="1932" y="318"/>
                  </a:lnTo>
                  <a:lnTo>
                    <a:pt x="1932" y="310"/>
                  </a:lnTo>
                  <a:lnTo>
                    <a:pt x="1926" y="306"/>
                  </a:lnTo>
                  <a:lnTo>
                    <a:pt x="1922" y="308"/>
                  </a:lnTo>
                  <a:lnTo>
                    <a:pt x="1928" y="312"/>
                  </a:lnTo>
                  <a:lnTo>
                    <a:pt x="1926" y="320"/>
                  </a:lnTo>
                  <a:lnTo>
                    <a:pt x="1912" y="318"/>
                  </a:lnTo>
                  <a:lnTo>
                    <a:pt x="1908" y="310"/>
                  </a:lnTo>
                  <a:lnTo>
                    <a:pt x="1912" y="290"/>
                  </a:lnTo>
                  <a:lnTo>
                    <a:pt x="1916" y="280"/>
                  </a:lnTo>
                  <a:lnTo>
                    <a:pt x="1914" y="274"/>
                  </a:lnTo>
                  <a:lnTo>
                    <a:pt x="1946" y="240"/>
                  </a:lnTo>
                  <a:lnTo>
                    <a:pt x="1956" y="236"/>
                  </a:lnTo>
                  <a:lnTo>
                    <a:pt x="1962" y="240"/>
                  </a:lnTo>
                  <a:lnTo>
                    <a:pt x="1964" y="242"/>
                  </a:lnTo>
                  <a:lnTo>
                    <a:pt x="1970" y="230"/>
                  </a:lnTo>
                  <a:lnTo>
                    <a:pt x="1984" y="230"/>
                  </a:lnTo>
                  <a:lnTo>
                    <a:pt x="1998" y="222"/>
                  </a:lnTo>
                  <a:lnTo>
                    <a:pt x="2002" y="218"/>
                  </a:lnTo>
                  <a:lnTo>
                    <a:pt x="2012" y="220"/>
                  </a:lnTo>
                  <a:lnTo>
                    <a:pt x="2018" y="218"/>
                  </a:lnTo>
                  <a:lnTo>
                    <a:pt x="2022" y="212"/>
                  </a:lnTo>
                  <a:lnTo>
                    <a:pt x="2030" y="214"/>
                  </a:lnTo>
                  <a:lnTo>
                    <a:pt x="2064" y="196"/>
                  </a:lnTo>
                  <a:lnTo>
                    <a:pt x="2068" y="182"/>
                  </a:lnTo>
                  <a:lnTo>
                    <a:pt x="2066" y="172"/>
                  </a:lnTo>
                  <a:lnTo>
                    <a:pt x="2068" y="152"/>
                  </a:lnTo>
                  <a:lnTo>
                    <a:pt x="2062" y="148"/>
                  </a:lnTo>
                  <a:lnTo>
                    <a:pt x="2084" y="98"/>
                  </a:lnTo>
                  <a:lnTo>
                    <a:pt x="2072" y="86"/>
                  </a:lnTo>
                  <a:lnTo>
                    <a:pt x="2048" y="98"/>
                  </a:lnTo>
                  <a:lnTo>
                    <a:pt x="2042" y="88"/>
                  </a:lnTo>
                  <a:lnTo>
                    <a:pt x="2016" y="102"/>
                  </a:lnTo>
                  <a:lnTo>
                    <a:pt x="2002" y="124"/>
                  </a:lnTo>
                  <a:lnTo>
                    <a:pt x="1988" y="132"/>
                  </a:lnTo>
                  <a:lnTo>
                    <a:pt x="1966" y="156"/>
                  </a:lnTo>
                  <a:lnTo>
                    <a:pt x="1954" y="174"/>
                  </a:lnTo>
                  <a:lnTo>
                    <a:pt x="1942" y="174"/>
                  </a:lnTo>
                  <a:lnTo>
                    <a:pt x="1928" y="178"/>
                  </a:lnTo>
                  <a:lnTo>
                    <a:pt x="1920" y="188"/>
                  </a:lnTo>
                  <a:lnTo>
                    <a:pt x="1800" y="188"/>
                  </a:lnTo>
                  <a:lnTo>
                    <a:pt x="1776" y="208"/>
                  </a:lnTo>
                  <a:lnTo>
                    <a:pt x="1742" y="222"/>
                  </a:lnTo>
                  <a:lnTo>
                    <a:pt x="1732" y="234"/>
                  </a:lnTo>
                  <a:lnTo>
                    <a:pt x="1704" y="248"/>
                  </a:lnTo>
                  <a:lnTo>
                    <a:pt x="1660" y="242"/>
                  </a:lnTo>
                  <a:lnTo>
                    <a:pt x="1638" y="250"/>
                  </a:lnTo>
                  <a:lnTo>
                    <a:pt x="1632" y="276"/>
                  </a:lnTo>
                  <a:lnTo>
                    <a:pt x="1618" y="280"/>
                  </a:lnTo>
                  <a:lnTo>
                    <a:pt x="1554" y="296"/>
                  </a:lnTo>
                  <a:lnTo>
                    <a:pt x="1496" y="318"/>
                  </a:lnTo>
                  <a:lnTo>
                    <a:pt x="1474" y="312"/>
                  </a:lnTo>
                  <a:lnTo>
                    <a:pt x="1478" y="298"/>
                  </a:lnTo>
                  <a:lnTo>
                    <a:pt x="1490" y="292"/>
                  </a:lnTo>
                  <a:lnTo>
                    <a:pt x="1502" y="286"/>
                  </a:lnTo>
                  <a:lnTo>
                    <a:pt x="1518" y="268"/>
                  </a:lnTo>
                  <a:lnTo>
                    <a:pt x="1526" y="254"/>
                  </a:lnTo>
                  <a:lnTo>
                    <a:pt x="1554" y="204"/>
                  </a:lnTo>
                  <a:lnTo>
                    <a:pt x="1556" y="182"/>
                  </a:lnTo>
                  <a:lnTo>
                    <a:pt x="1528" y="152"/>
                  </a:lnTo>
                  <a:lnTo>
                    <a:pt x="1526" y="138"/>
                  </a:lnTo>
                  <a:lnTo>
                    <a:pt x="1512" y="126"/>
                  </a:lnTo>
                  <a:lnTo>
                    <a:pt x="1506" y="116"/>
                  </a:lnTo>
                  <a:lnTo>
                    <a:pt x="1508" y="108"/>
                  </a:lnTo>
                  <a:lnTo>
                    <a:pt x="1498" y="86"/>
                  </a:lnTo>
                  <a:lnTo>
                    <a:pt x="1412" y="50"/>
                  </a:lnTo>
                  <a:lnTo>
                    <a:pt x="1374" y="62"/>
                  </a:lnTo>
                  <a:lnTo>
                    <a:pt x="1368" y="62"/>
                  </a:lnTo>
                  <a:lnTo>
                    <a:pt x="1354" y="56"/>
                  </a:lnTo>
                  <a:lnTo>
                    <a:pt x="1342" y="58"/>
                  </a:lnTo>
                  <a:lnTo>
                    <a:pt x="1330" y="52"/>
                  </a:lnTo>
                  <a:lnTo>
                    <a:pt x="1314" y="58"/>
                  </a:lnTo>
                  <a:lnTo>
                    <a:pt x="1298" y="44"/>
                  </a:lnTo>
                  <a:lnTo>
                    <a:pt x="1276" y="34"/>
                  </a:lnTo>
                  <a:lnTo>
                    <a:pt x="1250" y="34"/>
                  </a:lnTo>
                  <a:lnTo>
                    <a:pt x="1226" y="20"/>
                  </a:lnTo>
                  <a:lnTo>
                    <a:pt x="1232" y="4"/>
                  </a:lnTo>
                  <a:lnTo>
                    <a:pt x="1226" y="0"/>
                  </a:lnTo>
                  <a:lnTo>
                    <a:pt x="1214" y="20"/>
                  </a:lnTo>
                  <a:lnTo>
                    <a:pt x="292" y="20"/>
                  </a:lnTo>
                  <a:lnTo>
                    <a:pt x="292" y="36"/>
                  </a:lnTo>
                  <a:lnTo>
                    <a:pt x="286" y="40"/>
                  </a:lnTo>
                  <a:lnTo>
                    <a:pt x="278" y="50"/>
                  </a:lnTo>
                  <a:lnTo>
                    <a:pt x="282" y="60"/>
                  </a:lnTo>
                  <a:lnTo>
                    <a:pt x="278" y="72"/>
                  </a:lnTo>
                  <a:lnTo>
                    <a:pt x="256" y="92"/>
                  </a:lnTo>
                  <a:lnTo>
                    <a:pt x="244" y="94"/>
                  </a:lnTo>
                  <a:lnTo>
                    <a:pt x="246" y="90"/>
                  </a:lnTo>
                  <a:lnTo>
                    <a:pt x="268" y="78"/>
                  </a:lnTo>
                  <a:lnTo>
                    <a:pt x="270" y="70"/>
                  </a:lnTo>
                  <a:lnTo>
                    <a:pt x="268" y="72"/>
                  </a:lnTo>
                  <a:lnTo>
                    <a:pt x="256" y="80"/>
                  </a:lnTo>
                  <a:lnTo>
                    <a:pt x="246" y="82"/>
                  </a:lnTo>
                  <a:lnTo>
                    <a:pt x="264" y="68"/>
                  </a:lnTo>
                  <a:lnTo>
                    <a:pt x="272" y="62"/>
                  </a:lnTo>
                  <a:lnTo>
                    <a:pt x="272" y="56"/>
                  </a:lnTo>
                  <a:lnTo>
                    <a:pt x="252" y="56"/>
                  </a:lnTo>
                  <a:lnTo>
                    <a:pt x="238" y="54"/>
                  </a:lnTo>
                  <a:lnTo>
                    <a:pt x="224" y="52"/>
                  </a:lnTo>
                  <a:lnTo>
                    <a:pt x="220" y="50"/>
                  </a:lnTo>
                  <a:lnTo>
                    <a:pt x="210" y="50"/>
                  </a:lnTo>
                  <a:lnTo>
                    <a:pt x="202" y="64"/>
                  </a:lnTo>
                  <a:lnTo>
                    <a:pt x="202" y="74"/>
                  </a:lnTo>
                  <a:lnTo>
                    <a:pt x="194" y="100"/>
                  </a:lnTo>
                  <a:lnTo>
                    <a:pt x="194" y="106"/>
                  </a:lnTo>
                  <a:lnTo>
                    <a:pt x="184" y="114"/>
                  </a:lnTo>
                  <a:lnTo>
                    <a:pt x="186" y="122"/>
                  </a:lnTo>
                  <a:lnTo>
                    <a:pt x="176" y="132"/>
                  </a:lnTo>
                  <a:lnTo>
                    <a:pt x="180" y="138"/>
                  </a:lnTo>
                  <a:lnTo>
                    <a:pt x="174" y="138"/>
                  </a:lnTo>
                  <a:lnTo>
                    <a:pt x="148" y="174"/>
                  </a:lnTo>
                  <a:lnTo>
                    <a:pt x="134" y="188"/>
                  </a:lnTo>
                  <a:lnTo>
                    <a:pt x="114" y="224"/>
                  </a:lnTo>
                  <a:lnTo>
                    <a:pt x="82" y="264"/>
                  </a:lnTo>
                  <a:lnTo>
                    <a:pt x="64" y="278"/>
                  </a:lnTo>
                  <a:lnTo>
                    <a:pt x="56" y="308"/>
                  </a:lnTo>
                  <a:lnTo>
                    <a:pt x="44" y="328"/>
                  </a:lnTo>
                  <a:lnTo>
                    <a:pt x="44" y="338"/>
                  </a:lnTo>
                  <a:lnTo>
                    <a:pt x="28" y="368"/>
                  </a:lnTo>
                  <a:lnTo>
                    <a:pt x="18" y="374"/>
                  </a:lnTo>
                  <a:lnTo>
                    <a:pt x="10" y="384"/>
                  </a:lnTo>
                  <a:lnTo>
                    <a:pt x="6" y="396"/>
                  </a:lnTo>
                  <a:lnTo>
                    <a:pt x="12" y="416"/>
                  </a:lnTo>
                  <a:lnTo>
                    <a:pt x="2" y="424"/>
                  </a:lnTo>
                  <a:lnTo>
                    <a:pt x="0" y="442"/>
                  </a:lnTo>
                  <a:lnTo>
                    <a:pt x="14" y="464"/>
                  </a:lnTo>
                  <a:lnTo>
                    <a:pt x="16" y="466"/>
                  </a:lnTo>
                  <a:lnTo>
                    <a:pt x="16" y="476"/>
                  </a:lnTo>
                  <a:lnTo>
                    <a:pt x="22" y="480"/>
                  </a:lnTo>
                  <a:lnTo>
                    <a:pt x="28" y="478"/>
                  </a:lnTo>
                  <a:lnTo>
                    <a:pt x="32" y="470"/>
                  </a:lnTo>
                  <a:lnTo>
                    <a:pt x="48" y="472"/>
                  </a:lnTo>
                  <a:lnTo>
                    <a:pt x="30" y="482"/>
                  </a:lnTo>
                  <a:lnTo>
                    <a:pt x="28" y="492"/>
                  </a:lnTo>
                  <a:lnTo>
                    <a:pt x="24" y="492"/>
                  </a:lnTo>
                  <a:lnTo>
                    <a:pt x="24" y="488"/>
                  </a:lnTo>
                  <a:lnTo>
                    <a:pt x="18" y="486"/>
                  </a:lnTo>
                  <a:lnTo>
                    <a:pt x="16" y="492"/>
                  </a:lnTo>
                  <a:lnTo>
                    <a:pt x="18" y="520"/>
                  </a:lnTo>
                  <a:lnTo>
                    <a:pt x="24" y="524"/>
                  </a:lnTo>
                  <a:lnTo>
                    <a:pt x="24" y="534"/>
                  </a:lnTo>
                  <a:lnTo>
                    <a:pt x="16" y="540"/>
                  </a:lnTo>
                  <a:lnTo>
                    <a:pt x="14" y="554"/>
                  </a:lnTo>
                  <a:lnTo>
                    <a:pt x="18" y="562"/>
                  </a:lnTo>
                  <a:lnTo>
                    <a:pt x="16" y="580"/>
                  </a:lnTo>
                  <a:lnTo>
                    <a:pt x="26" y="592"/>
                  </a:lnTo>
                  <a:lnTo>
                    <a:pt x="28" y="604"/>
                  </a:lnTo>
                  <a:lnTo>
                    <a:pt x="24" y="610"/>
                  </a:lnTo>
                  <a:lnTo>
                    <a:pt x="20" y="628"/>
                  </a:lnTo>
                  <a:lnTo>
                    <a:pt x="24" y="634"/>
                  </a:lnTo>
                  <a:lnTo>
                    <a:pt x="50" y="636"/>
                  </a:lnTo>
                  <a:lnTo>
                    <a:pt x="66" y="648"/>
                  </a:lnTo>
                  <a:lnTo>
                    <a:pt x="76" y="650"/>
                  </a:lnTo>
                  <a:lnTo>
                    <a:pt x="92" y="650"/>
                  </a:lnTo>
                  <a:lnTo>
                    <a:pt x="94" y="658"/>
                  </a:lnTo>
                  <a:lnTo>
                    <a:pt x="106" y="674"/>
                  </a:lnTo>
                  <a:lnTo>
                    <a:pt x="112" y="690"/>
                  </a:lnTo>
                  <a:lnTo>
                    <a:pt x="110" y="706"/>
                  </a:lnTo>
                  <a:lnTo>
                    <a:pt x="110" y="712"/>
                  </a:lnTo>
                  <a:lnTo>
                    <a:pt x="192" y="706"/>
                  </a:lnTo>
                  <a:lnTo>
                    <a:pt x="194" y="716"/>
                  </a:lnTo>
                  <a:close/>
                </a:path>
              </a:pathLst>
            </a:custGeom>
            <a:solidFill>
              <a:srgbClr val="EDEDED"/>
            </a:solidFill>
            <a:ln w="9525" cap="rnd">
              <a:solidFill>
                <a:srgbClr val="EDEDED"/>
              </a:solidFill>
              <a:round/>
              <a:headEnd/>
              <a:tailEnd/>
            </a:ln>
          </p:spPr>
          <p:txBody>
            <a:bodyPr lIns="0" tIns="0" rIns="0"/>
            <a:lstStyle/>
            <a:p>
              <a:pPr defTabSz="914126"/>
              <a:endParaRPr lang="en-GB" sz="1799" kern="0" dirty="0">
                <a:solidFill>
                  <a:sysClr val="windowText" lastClr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45" name="Freeform 974"/>
            <p:cNvSpPr>
              <a:spLocks/>
            </p:cNvSpPr>
            <p:nvPr/>
          </p:nvSpPr>
          <p:spPr bwMode="auto">
            <a:xfrm>
              <a:off x="3653313" y="2168818"/>
              <a:ext cx="87142" cy="91165"/>
            </a:xfrm>
            <a:custGeom>
              <a:avLst/>
              <a:gdLst>
                <a:gd name="T0" fmla="*/ 112 w 130"/>
                <a:gd name="T1" fmla="*/ 122 h 136"/>
                <a:gd name="T2" fmla="*/ 112 w 130"/>
                <a:gd name="T3" fmla="*/ 110 h 136"/>
                <a:gd name="T4" fmla="*/ 122 w 130"/>
                <a:gd name="T5" fmla="*/ 106 h 136"/>
                <a:gd name="T6" fmla="*/ 122 w 130"/>
                <a:gd name="T7" fmla="*/ 102 h 136"/>
                <a:gd name="T8" fmla="*/ 116 w 130"/>
                <a:gd name="T9" fmla="*/ 96 h 136"/>
                <a:gd name="T10" fmla="*/ 114 w 130"/>
                <a:gd name="T11" fmla="*/ 82 h 136"/>
                <a:gd name="T12" fmla="*/ 118 w 130"/>
                <a:gd name="T13" fmla="*/ 76 h 136"/>
                <a:gd name="T14" fmla="*/ 128 w 130"/>
                <a:gd name="T15" fmla="*/ 80 h 136"/>
                <a:gd name="T16" fmla="*/ 130 w 130"/>
                <a:gd name="T17" fmla="*/ 76 h 136"/>
                <a:gd name="T18" fmla="*/ 120 w 130"/>
                <a:gd name="T19" fmla="*/ 66 h 136"/>
                <a:gd name="T20" fmla="*/ 98 w 130"/>
                <a:gd name="T21" fmla="*/ 48 h 136"/>
                <a:gd name="T22" fmla="*/ 90 w 130"/>
                <a:gd name="T23" fmla="*/ 38 h 136"/>
                <a:gd name="T24" fmla="*/ 92 w 130"/>
                <a:gd name="T25" fmla="*/ 22 h 136"/>
                <a:gd name="T26" fmla="*/ 88 w 130"/>
                <a:gd name="T27" fmla="*/ 14 h 136"/>
                <a:gd name="T28" fmla="*/ 80 w 130"/>
                <a:gd name="T29" fmla="*/ 22 h 136"/>
                <a:gd name="T30" fmla="*/ 66 w 130"/>
                <a:gd name="T31" fmla="*/ 24 h 136"/>
                <a:gd name="T32" fmla="*/ 64 w 130"/>
                <a:gd name="T33" fmla="*/ 18 h 136"/>
                <a:gd name="T34" fmla="*/ 56 w 130"/>
                <a:gd name="T35" fmla="*/ 12 h 136"/>
                <a:gd name="T36" fmla="*/ 46 w 130"/>
                <a:gd name="T37" fmla="*/ 12 h 136"/>
                <a:gd name="T38" fmla="*/ 38 w 130"/>
                <a:gd name="T39" fmla="*/ 10 h 136"/>
                <a:gd name="T40" fmla="*/ 20 w 130"/>
                <a:gd name="T41" fmla="*/ 2 h 136"/>
                <a:gd name="T42" fmla="*/ 6 w 130"/>
                <a:gd name="T43" fmla="*/ 0 h 136"/>
                <a:gd name="T44" fmla="*/ 0 w 130"/>
                <a:gd name="T45" fmla="*/ 12 h 136"/>
                <a:gd name="T46" fmla="*/ 8 w 130"/>
                <a:gd name="T47" fmla="*/ 20 h 136"/>
                <a:gd name="T48" fmla="*/ 8 w 130"/>
                <a:gd name="T49" fmla="*/ 30 h 136"/>
                <a:gd name="T50" fmla="*/ 4 w 130"/>
                <a:gd name="T51" fmla="*/ 36 h 136"/>
                <a:gd name="T52" fmla="*/ 0 w 130"/>
                <a:gd name="T53" fmla="*/ 48 h 136"/>
                <a:gd name="T54" fmla="*/ 8 w 130"/>
                <a:gd name="T55" fmla="*/ 58 h 136"/>
                <a:gd name="T56" fmla="*/ 16 w 130"/>
                <a:gd name="T57" fmla="*/ 58 h 136"/>
                <a:gd name="T58" fmla="*/ 26 w 130"/>
                <a:gd name="T59" fmla="*/ 66 h 136"/>
                <a:gd name="T60" fmla="*/ 28 w 130"/>
                <a:gd name="T61" fmla="*/ 68 h 136"/>
                <a:gd name="T62" fmla="*/ 32 w 130"/>
                <a:gd name="T63" fmla="*/ 66 h 136"/>
                <a:gd name="T64" fmla="*/ 36 w 130"/>
                <a:gd name="T65" fmla="*/ 62 h 136"/>
                <a:gd name="T66" fmla="*/ 28 w 130"/>
                <a:gd name="T67" fmla="*/ 52 h 136"/>
                <a:gd name="T68" fmla="*/ 28 w 130"/>
                <a:gd name="T69" fmla="*/ 46 h 136"/>
                <a:gd name="T70" fmla="*/ 32 w 130"/>
                <a:gd name="T71" fmla="*/ 46 h 136"/>
                <a:gd name="T72" fmla="*/ 36 w 130"/>
                <a:gd name="T73" fmla="*/ 52 h 136"/>
                <a:gd name="T74" fmla="*/ 46 w 130"/>
                <a:gd name="T75" fmla="*/ 58 h 136"/>
                <a:gd name="T76" fmla="*/ 44 w 130"/>
                <a:gd name="T77" fmla="*/ 64 h 136"/>
                <a:gd name="T78" fmla="*/ 48 w 130"/>
                <a:gd name="T79" fmla="*/ 74 h 136"/>
                <a:gd name="T80" fmla="*/ 62 w 130"/>
                <a:gd name="T81" fmla="*/ 76 h 136"/>
                <a:gd name="T82" fmla="*/ 74 w 130"/>
                <a:gd name="T83" fmla="*/ 84 h 136"/>
                <a:gd name="T84" fmla="*/ 82 w 130"/>
                <a:gd name="T85" fmla="*/ 86 h 136"/>
                <a:gd name="T86" fmla="*/ 86 w 130"/>
                <a:gd name="T87" fmla="*/ 90 h 136"/>
                <a:gd name="T88" fmla="*/ 84 w 130"/>
                <a:gd name="T89" fmla="*/ 102 h 136"/>
                <a:gd name="T90" fmla="*/ 78 w 130"/>
                <a:gd name="T91" fmla="*/ 108 h 136"/>
                <a:gd name="T92" fmla="*/ 84 w 130"/>
                <a:gd name="T93" fmla="*/ 120 h 136"/>
                <a:gd name="T94" fmla="*/ 92 w 130"/>
                <a:gd name="T95" fmla="*/ 122 h 136"/>
                <a:gd name="T96" fmla="*/ 92 w 130"/>
                <a:gd name="T97" fmla="*/ 118 h 136"/>
                <a:gd name="T98" fmla="*/ 88 w 130"/>
                <a:gd name="T99" fmla="*/ 114 h 136"/>
                <a:gd name="T100" fmla="*/ 92 w 130"/>
                <a:gd name="T101" fmla="*/ 110 h 136"/>
                <a:gd name="T102" fmla="*/ 98 w 130"/>
                <a:gd name="T103" fmla="*/ 114 h 136"/>
                <a:gd name="T104" fmla="*/ 98 w 130"/>
                <a:gd name="T105" fmla="*/ 122 h 136"/>
                <a:gd name="T106" fmla="*/ 104 w 130"/>
                <a:gd name="T107" fmla="*/ 128 h 136"/>
                <a:gd name="T108" fmla="*/ 106 w 130"/>
                <a:gd name="T109" fmla="*/ 136 h 136"/>
                <a:gd name="T110" fmla="*/ 110 w 130"/>
                <a:gd name="T111" fmla="*/ 136 h 136"/>
                <a:gd name="T112" fmla="*/ 110 w 130"/>
                <a:gd name="T113" fmla="*/ 130 h 136"/>
                <a:gd name="T114" fmla="*/ 110 w 130"/>
                <a:gd name="T115" fmla="*/ 126 h 136"/>
                <a:gd name="T116" fmla="*/ 112 w 130"/>
                <a:gd name="T117" fmla="*/ 12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0" h="136">
                  <a:moveTo>
                    <a:pt x="112" y="122"/>
                  </a:moveTo>
                  <a:lnTo>
                    <a:pt x="112" y="110"/>
                  </a:lnTo>
                  <a:lnTo>
                    <a:pt x="122" y="106"/>
                  </a:lnTo>
                  <a:lnTo>
                    <a:pt x="122" y="102"/>
                  </a:lnTo>
                  <a:lnTo>
                    <a:pt x="116" y="96"/>
                  </a:lnTo>
                  <a:lnTo>
                    <a:pt x="114" y="82"/>
                  </a:lnTo>
                  <a:lnTo>
                    <a:pt x="118" y="76"/>
                  </a:lnTo>
                  <a:lnTo>
                    <a:pt x="128" y="80"/>
                  </a:lnTo>
                  <a:lnTo>
                    <a:pt x="130" y="76"/>
                  </a:lnTo>
                  <a:lnTo>
                    <a:pt x="120" y="66"/>
                  </a:lnTo>
                  <a:lnTo>
                    <a:pt x="98" y="48"/>
                  </a:lnTo>
                  <a:lnTo>
                    <a:pt x="90" y="38"/>
                  </a:lnTo>
                  <a:lnTo>
                    <a:pt x="92" y="22"/>
                  </a:lnTo>
                  <a:lnTo>
                    <a:pt x="88" y="14"/>
                  </a:lnTo>
                  <a:lnTo>
                    <a:pt x="80" y="22"/>
                  </a:lnTo>
                  <a:lnTo>
                    <a:pt x="66" y="24"/>
                  </a:lnTo>
                  <a:lnTo>
                    <a:pt x="64" y="18"/>
                  </a:lnTo>
                  <a:lnTo>
                    <a:pt x="56" y="12"/>
                  </a:lnTo>
                  <a:lnTo>
                    <a:pt x="46" y="12"/>
                  </a:lnTo>
                  <a:lnTo>
                    <a:pt x="38" y="10"/>
                  </a:lnTo>
                  <a:lnTo>
                    <a:pt x="20" y="2"/>
                  </a:lnTo>
                  <a:lnTo>
                    <a:pt x="6" y="0"/>
                  </a:lnTo>
                  <a:lnTo>
                    <a:pt x="0" y="12"/>
                  </a:lnTo>
                  <a:lnTo>
                    <a:pt x="8" y="20"/>
                  </a:lnTo>
                  <a:lnTo>
                    <a:pt x="8" y="30"/>
                  </a:lnTo>
                  <a:lnTo>
                    <a:pt x="4" y="36"/>
                  </a:lnTo>
                  <a:lnTo>
                    <a:pt x="0" y="48"/>
                  </a:lnTo>
                  <a:lnTo>
                    <a:pt x="8" y="58"/>
                  </a:lnTo>
                  <a:lnTo>
                    <a:pt x="16" y="58"/>
                  </a:lnTo>
                  <a:lnTo>
                    <a:pt x="26" y="66"/>
                  </a:lnTo>
                  <a:lnTo>
                    <a:pt x="28" y="68"/>
                  </a:lnTo>
                  <a:lnTo>
                    <a:pt x="32" y="66"/>
                  </a:lnTo>
                  <a:lnTo>
                    <a:pt x="36" y="62"/>
                  </a:lnTo>
                  <a:lnTo>
                    <a:pt x="28" y="52"/>
                  </a:lnTo>
                  <a:lnTo>
                    <a:pt x="28" y="46"/>
                  </a:lnTo>
                  <a:lnTo>
                    <a:pt x="32" y="46"/>
                  </a:lnTo>
                  <a:lnTo>
                    <a:pt x="36" y="52"/>
                  </a:lnTo>
                  <a:lnTo>
                    <a:pt x="46" y="58"/>
                  </a:lnTo>
                  <a:lnTo>
                    <a:pt x="44" y="64"/>
                  </a:lnTo>
                  <a:lnTo>
                    <a:pt x="48" y="74"/>
                  </a:lnTo>
                  <a:lnTo>
                    <a:pt x="62" y="76"/>
                  </a:lnTo>
                  <a:lnTo>
                    <a:pt x="74" y="84"/>
                  </a:lnTo>
                  <a:lnTo>
                    <a:pt x="82" y="86"/>
                  </a:lnTo>
                  <a:lnTo>
                    <a:pt x="86" y="90"/>
                  </a:lnTo>
                  <a:lnTo>
                    <a:pt x="84" y="102"/>
                  </a:lnTo>
                  <a:lnTo>
                    <a:pt x="78" y="108"/>
                  </a:lnTo>
                  <a:lnTo>
                    <a:pt x="84" y="120"/>
                  </a:lnTo>
                  <a:lnTo>
                    <a:pt x="92" y="122"/>
                  </a:lnTo>
                  <a:lnTo>
                    <a:pt x="92" y="118"/>
                  </a:lnTo>
                  <a:lnTo>
                    <a:pt x="88" y="114"/>
                  </a:lnTo>
                  <a:lnTo>
                    <a:pt x="92" y="110"/>
                  </a:lnTo>
                  <a:lnTo>
                    <a:pt x="98" y="114"/>
                  </a:lnTo>
                  <a:lnTo>
                    <a:pt x="98" y="122"/>
                  </a:lnTo>
                  <a:lnTo>
                    <a:pt x="104" y="128"/>
                  </a:lnTo>
                  <a:lnTo>
                    <a:pt x="106" y="136"/>
                  </a:lnTo>
                  <a:lnTo>
                    <a:pt x="110" y="136"/>
                  </a:lnTo>
                  <a:lnTo>
                    <a:pt x="110" y="130"/>
                  </a:lnTo>
                  <a:lnTo>
                    <a:pt x="110" y="126"/>
                  </a:lnTo>
                  <a:lnTo>
                    <a:pt x="112" y="1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46" name="Freeform 975"/>
            <p:cNvSpPr>
              <a:spLocks/>
            </p:cNvSpPr>
            <p:nvPr/>
          </p:nvSpPr>
          <p:spPr bwMode="auto">
            <a:xfrm>
              <a:off x="4005908" y="1912752"/>
              <a:ext cx="9385" cy="4022"/>
            </a:xfrm>
            <a:custGeom>
              <a:avLst/>
              <a:gdLst>
                <a:gd name="T0" fmla="*/ 14 w 14"/>
                <a:gd name="T1" fmla="*/ 6 h 6"/>
                <a:gd name="T2" fmla="*/ 0 w 14"/>
                <a:gd name="T3" fmla="*/ 4 h 6"/>
                <a:gd name="T4" fmla="*/ 4 w 14"/>
                <a:gd name="T5" fmla="*/ 0 h 6"/>
                <a:gd name="T6" fmla="*/ 12 w 14"/>
                <a:gd name="T7" fmla="*/ 0 h 6"/>
                <a:gd name="T8" fmla="*/ 14 w 1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6">
                  <a:moveTo>
                    <a:pt x="14" y="6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12" y="0"/>
                  </a:lnTo>
                  <a:lnTo>
                    <a:pt x="14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47" name="Freeform 976"/>
            <p:cNvSpPr>
              <a:spLocks/>
            </p:cNvSpPr>
            <p:nvPr/>
          </p:nvSpPr>
          <p:spPr bwMode="auto">
            <a:xfrm>
              <a:off x="3995182" y="1939565"/>
              <a:ext cx="13406" cy="8044"/>
            </a:xfrm>
            <a:custGeom>
              <a:avLst/>
              <a:gdLst>
                <a:gd name="T0" fmla="*/ 20 w 20"/>
                <a:gd name="T1" fmla="*/ 12 h 12"/>
                <a:gd name="T2" fmla="*/ 16 w 20"/>
                <a:gd name="T3" fmla="*/ 6 h 12"/>
                <a:gd name="T4" fmla="*/ 4 w 20"/>
                <a:gd name="T5" fmla="*/ 0 h 12"/>
                <a:gd name="T6" fmla="*/ 0 w 20"/>
                <a:gd name="T7" fmla="*/ 4 h 12"/>
                <a:gd name="T8" fmla="*/ 10 w 20"/>
                <a:gd name="T9" fmla="*/ 8 h 12"/>
                <a:gd name="T10" fmla="*/ 20 w 20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2">
                  <a:moveTo>
                    <a:pt x="20" y="12"/>
                  </a:moveTo>
                  <a:lnTo>
                    <a:pt x="16" y="6"/>
                  </a:lnTo>
                  <a:lnTo>
                    <a:pt x="4" y="0"/>
                  </a:lnTo>
                  <a:lnTo>
                    <a:pt x="0" y="4"/>
                  </a:lnTo>
                  <a:lnTo>
                    <a:pt x="10" y="8"/>
                  </a:lnTo>
                  <a:lnTo>
                    <a:pt x="2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48" name="Freeform 977"/>
            <p:cNvSpPr>
              <a:spLocks/>
            </p:cNvSpPr>
            <p:nvPr/>
          </p:nvSpPr>
          <p:spPr bwMode="auto">
            <a:xfrm>
              <a:off x="3963007" y="1919455"/>
              <a:ext cx="75077" cy="45582"/>
            </a:xfrm>
            <a:custGeom>
              <a:avLst/>
              <a:gdLst>
                <a:gd name="T0" fmla="*/ 106 w 112"/>
                <a:gd name="T1" fmla="*/ 40 h 68"/>
                <a:gd name="T2" fmla="*/ 106 w 112"/>
                <a:gd name="T3" fmla="*/ 32 h 68"/>
                <a:gd name="T4" fmla="*/ 112 w 112"/>
                <a:gd name="T5" fmla="*/ 24 h 68"/>
                <a:gd name="T6" fmla="*/ 112 w 112"/>
                <a:gd name="T7" fmla="*/ 12 h 68"/>
                <a:gd name="T8" fmla="*/ 108 w 112"/>
                <a:gd name="T9" fmla="*/ 6 h 68"/>
                <a:gd name="T10" fmla="*/ 94 w 112"/>
                <a:gd name="T11" fmla="*/ 2 h 68"/>
                <a:gd name="T12" fmla="*/ 80 w 112"/>
                <a:gd name="T13" fmla="*/ 0 h 68"/>
                <a:gd name="T14" fmla="*/ 66 w 112"/>
                <a:gd name="T15" fmla="*/ 0 h 68"/>
                <a:gd name="T16" fmla="*/ 50 w 112"/>
                <a:gd name="T17" fmla="*/ 2 h 68"/>
                <a:gd name="T18" fmla="*/ 44 w 112"/>
                <a:gd name="T19" fmla="*/ 8 h 68"/>
                <a:gd name="T20" fmla="*/ 50 w 112"/>
                <a:gd name="T21" fmla="*/ 14 h 68"/>
                <a:gd name="T22" fmla="*/ 66 w 112"/>
                <a:gd name="T23" fmla="*/ 12 h 68"/>
                <a:gd name="T24" fmla="*/ 66 w 112"/>
                <a:gd name="T25" fmla="*/ 28 h 68"/>
                <a:gd name="T26" fmla="*/ 72 w 112"/>
                <a:gd name="T27" fmla="*/ 38 h 68"/>
                <a:gd name="T28" fmla="*/ 82 w 112"/>
                <a:gd name="T29" fmla="*/ 42 h 68"/>
                <a:gd name="T30" fmla="*/ 82 w 112"/>
                <a:gd name="T31" fmla="*/ 50 h 68"/>
                <a:gd name="T32" fmla="*/ 76 w 112"/>
                <a:gd name="T33" fmla="*/ 52 h 68"/>
                <a:gd name="T34" fmla="*/ 52 w 112"/>
                <a:gd name="T35" fmla="*/ 54 h 68"/>
                <a:gd name="T36" fmla="*/ 40 w 112"/>
                <a:gd name="T37" fmla="*/ 50 h 68"/>
                <a:gd name="T38" fmla="*/ 18 w 112"/>
                <a:gd name="T39" fmla="*/ 46 h 68"/>
                <a:gd name="T40" fmla="*/ 12 w 112"/>
                <a:gd name="T41" fmla="*/ 42 h 68"/>
                <a:gd name="T42" fmla="*/ 0 w 112"/>
                <a:gd name="T43" fmla="*/ 50 h 68"/>
                <a:gd name="T44" fmla="*/ 2 w 112"/>
                <a:gd name="T45" fmla="*/ 58 h 68"/>
                <a:gd name="T46" fmla="*/ 20 w 112"/>
                <a:gd name="T47" fmla="*/ 66 h 68"/>
                <a:gd name="T48" fmla="*/ 26 w 112"/>
                <a:gd name="T49" fmla="*/ 68 h 68"/>
                <a:gd name="T50" fmla="*/ 26 w 112"/>
                <a:gd name="T51" fmla="*/ 64 h 68"/>
                <a:gd name="T52" fmla="*/ 42 w 112"/>
                <a:gd name="T53" fmla="*/ 62 h 68"/>
                <a:gd name="T54" fmla="*/ 60 w 112"/>
                <a:gd name="T55" fmla="*/ 64 h 68"/>
                <a:gd name="T56" fmla="*/ 78 w 112"/>
                <a:gd name="T57" fmla="*/ 64 h 68"/>
                <a:gd name="T58" fmla="*/ 86 w 112"/>
                <a:gd name="T59" fmla="*/ 62 h 68"/>
                <a:gd name="T60" fmla="*/ 106 w 112"/>
                <a:gd name="T61" fmla="*/ 66 h 68"/>
                <a:gd name="T62" fmla="*/ 102 w 112"/>
                <a:gd name="T63" fmla="*/ 54 h 68"/>
                <a:gd name="T64" fmla="*/ 106 w 112"/>
                <a:gd name="T65" fmla="*/ 4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2" h="68">
                  <a:moveTo>
                    <a:pt x="106" y="40"/>
                  </a:moveTo>
                  <a:lnTo>
                    <a:pt x="106" y="32"/>
                  </a:lnTo>
                  <a:lnTo>
                    <a:pt x="112" y="24"/>
                  </a:lnTo>
                  <a:lnTo>
                    <a:pt x="112" y="12"/>
                  </a:lnTo>
                  <a:lnTo>
                    <a:pt x="108" y="6"/>
                  </a:lnTo>
                  <a:lnTo>
                    <a:pt x="94" y="2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50" y="2"/>
                  </a:lnTo>
                  <a:lnTo>
                    <a:pt x="44" y="8"/>
                  </a:lnTo>
                  <a:lnTo>
                    <a:pt x="50" y="14"/>
                  </a:lnTo>
                  <a:lnTo>
                    <a:pt x="66" y="12"/>
                  </a:lnTo>
                  <a:lnTo>
                    <a:pt x="66" y="28"/>
                  </a:lnTo>
                  <a:lnTo>
                    <a:pt x="72" y="38"/>
                  </a:lnTo>
                  <a:lnTo>
                    <a:pt x="82" y="42"/>
                  </a:lnTo>
                  <a:lnTo>
                    <a:pt x="82" y="50"/>
                  </a:lnTo>
                  <a:lnTo>
                    <a:pt x="76" y="52"/>
                  </a:lnTo>
                  <a:lnTo>
                    <a:pt x="52" y="54"/>
                  </a:lnTo>
                  <a:lnTo>
                    <a:pt x="40" y="50"/>
                  </a:lnTo>
                  <a:lnTo>
                    <a:pt x="18" y="46"/>
                  </a:lnTo>
                  <a:lnTo>
                    <a:pt x="12" y="42"/>
                  </a:lnTo>
                  <a:lnTo>
                    <a:pt x="0" y="50"/>
                  </a:lnTo>
                  <a:lnTo>
                    <a:pt x="2" y="58"/>
                  </a:lnTo>
                  <a:lnTo>
                    <a:pt x="20" y="66"/>
                  </a:lnTo>
                  <a:lnTo>
                    <a:pt x="26" y="68"/>
                  </a:lnTo>
                  <a:lnTo>
                    <a:pt x="26" y="64"/>
                  </a:lnTo>
                  <a:lnTo>
                    <a:pt x="42" y="62"/>
                  </a:lnTo>
                  <a:lnTo>
                    <a:pt x="60" y="64"/>
                  </a:lnTo>
                  <a:lnTo>
                    <a:pt x="78" y="64"/>
                  </a:lnTo>
                  <a:lnTo>
                    <a:pt x="86" y="62"/>
                  </a:lnTo>
                  <a:lnTo>
                    <a:pt x="106" y="66"/>
                  </a:lnTo>
                  <a:lnTo>
                    <a:pt x="102" y="54"/>
                  </a:lnTo>
                  <a:lnTo>
                    <a:pt x="106" y="4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49" name="Freeform 978"/>
            <p:cNvSpPr>
              <a:spLocks/>
            </p:cNvSpPr>
            <p:nvPr/>
          </p:nvSpPr>
          <p:spPr bwMode="auto">
            <a:xfrm>
              <a:off x="4031381" y="1919455"/>
              <a:ext cx="89824" cy="53626"/>
            </a:xfrm>
            <a:custGeom>
              <a:avLst/>
              <a:gdLst>
                <a:gd name="T0" fmla="*/ 50 w 134"/>
                <a:gd name="T1" fmla="*/ 64 h 80"/>
                <a:gd name="T2" fmla="*/ 62 w 134"/>
                <a:gd name="T3" fmla="*/ 58 h 80"/>
                <a:gd name="T4" fmla="*/ 70 w 134"/>
                <a:gd name="T5" fmla="*/ 52 h 80"/>
                <a:gd name="T6" fmla="*/ 80 w 134"/>
                <a:gd name="T7" fmla="*/ 52 h 80"/>
                <a:gd name="T8" fmla="*/ 86 w 134"/>
                <a:gd name="T9" fmla="*/ 56 h 80"/>
                <a:gd name="T10" fmla="*/ 96 w 134"/>
                <a:gd name="T11" fmla="*/ 54 h 80"/>
                <a:gd name="T12" fmla="*/ 114 w 134"/>
                <a:gd name="T13" fmla="*/ 58 h 80"/>
                <a:gd name="T14" fmla="*/ 116 w 134"/>
                <a:gd name="T15" fmla="*/ 64 h 80"/>
                <a:gd name="T16" fmla="*/ 120 w 134"/>
                <a:gd name="T17" fmla="*/ 66 h 80"/>
                <a:gd name="T18" fmla="*/ 120 w 134"/>
                <a:gd name="T19" fmla="*/ 62 h 80"/>
                <a:gd name="T20" fmla="*/ 128 w 134"/>
                <a:gd name="T21" fmla="*/ 56 h 80"/>
                <a:gd name="T22" fmla="*/ 134 w 134"/>
                <a:gd name="T23" fmla="*/ 46 h 80"/>
                <a:gd name="T24" fmla="*/ 124 w 134"/>
                <a:gd name="T25" fmla="*/ 40 h 80"/>
                <a:gd name="T26" fmla="*/ 114 w 134"/>
                <a:gd name="T27" fmla="*/ 28 h 80"/>
                <a:gd name="T28" fmla="*/ 102 w 134"/>
                <a:gd name="T29" fmla="*/ 28 h 80"/>
                <a:gd name="T30" fmla="*/ 98 w 134"/>
                <a:gd name="T31" fmla="*/ 28 h 80"/>
                <a:gd name="T32" fmla="*/ 90 w 134"/>
                <a:gd name="T33" fmla="*/ 24 h 80"/>
                <a:gd name="T34" fmla="*/ 80 w 134"/>
                <a:gd name="T35" fmla="*/ 28 h 80"/>
                <a:gd name="T36" fmla="*/ 82 w 134"/>
                <a:gd name="T37" fmla="*/ 22 h 80"/>
                <a:gd name="T38" fmla="*/ 98 w 134"/>
                <a:gd name="T39" fmla="*/ 18 h 80"/>
                <a:gd name="T40" fmla="*/ 98 w 134"/>
                <a:gd name="T41" fmla="*/ 14 h 80"/>
                <a:gd name="T42" fmla="*/ 80 w 134"/>
                <a:gd name="T43" fmla="*/ 16 h 80"/>
                <a:gd name="T44" fmla="*/ 76 w 134"/>
                <a:gd name="T45" fmla="*/ 6 h 80"/>
                <a:gd name="T46" fmla="*/ 66 w 134"/>
                <a:gd name="T47" fmla="*/ 8 h 80"/>
                <a:gd name="T48" fmla="*/ 42 w 134"/>
                <a:gd name="T49" fmla="*/ 0 h 80"/>
                <a:gd name="T50" fmla="*/ 20 w 134"/>
                <a:gd name="T51" fmla="*/ 2 h 80"/>
                <a:gd name="T52" fmla="*/ 12 w 134"/>
                <a:gd name="T53" fmla="*/ 0 h 80"/>
                <a:gd name="T54" fmla="*/ 6 w 134"/>
                <a:gd name="T55" fmla="*/ 6 h 80"/>
                <a:gd name="T56" fmla="*/ 10 w 134"/>
                <a:gd name="T57" fmla="*/ 12 h 80"/>
                <a:gd name="T58" fmla="*/ 10 w 134"/>
                <a:gd name="T59" fmla="*/ 24 h 80"/>
                <a:gd name="T60" fmla="*/ 4 w 134"/>
                <a:gd name="T61" fmla="*/ 32 h 80"/>
                <a:gd name="T62" fmla="*/ 4 w 134"/>
                <a:gd name="T63" fmla="*/ 40 h 80"/>
                <a:gd name="T64" fmla="*/ 0 w 134"/>
                <a:gd name="T65" fmla="*/ 54 h 80"/>
                <a:gd name="T66" fmla="*/ 4 w 134"/>
                <a:gd name="T67" fmla="*/ 66 h 80"/>
                <a:gd name="T68" fmla="*/ 4 w 134"/>
                <a:gd name="T69" fmla="*/ 78 h 80"/>
                <a:gd name="T70" fmla="*/ 6 w 134"/>
                <a:gd name="T71" fmla="*/ 80 h 80"/>
                <a:gd name="T72" fmla="*/ 16 w 134"/>
                <a:gd name="T73" fmla="*/ 80 h 80"/>
                <a:gd name="T74" fmla="*/ 24 w 134"/>
                <a:gd name="T75" fmla="*/ 70 h 80"/>
                <a:gd name="T76" fmla="*/ 24 w 134"/>
                <a:gd name="T77" fmla="*/ 62 h 80"/>
                <a:gd name="T78" fmla="*/ 32 w 134"/>
                <a:gd name="T79" fmla="*/ 62 h 80"/>
                <a:gd name="T80" fmla="*/ 46 w 134"/>
                <a:gd name="T81" fmla="*/ 56 h 80"/>
                <a:gd name="T82" fmla="*/ 44 w 134"/>
                <a:gd name="T83" fmla="*/ 64 h 80"/>
                <a:gd name="T84" fmla="*/ 50 w 134"/>
                <a:gd name="T85" fmla="*/ 6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4" h="80">
                  <a:moveTo>
                    <a:pt x="50" y="64"/>
                  </a:moveTo>
                  <a:lnTo>
                    <a:pt x="62" y="58"/>
                  </a:lnTo>
                  <a:lnTo>
                    <a:pt x="70" y="52"/>
                  </a:lnTo>
                  <a:lnTo>
                    <a:pt x="80" y="52"/>
                  </a:lnTo>
                  <a:lnTo>
                    <a:pt x="86" y="56"/>
                  </a:lnTo>
                  <a:lnTo>
                    <a:pt x="96" y="54"/>
                  </a:lnTo>
                  <a:lnTo>
                    <a:pt x="114" y="58"/>
                  </a:lnTo>
                  <a:lnTo>
                    <a:pt x="116" y="64"/>
                  </a:lnTo>
                  <a:lnTo>
                    <a:pt x="120" y="66"/>
                  </a:lnTo>
                  <a:lnTo>
                    <a:pt x="120" y="62"/>
                  </a:lnTo>
                  <a:lnTo>
                    <a:pt x="128" y="56"/>
                  </a:lnTo>
                  <a:lnTo>
                    <a:pt x="134" y="46"/>
                  </a:lnTo>
                  <a:lnTo>
                    <a:pt x="124" y="40"/>
                  </a:lnTo>
                  <a:lnTo>
                    <a:pt x="114" y="28"/>
                  </a:lnTo>
                  <a:lnTo>
                    <a:pt x="102" y="28"/>
                  </a:lnTo>
                  <a:lnTo>
                    <a:pt x="98" y="28"/>
                  </a:lnTo>
                  <a:lnTo>
                    <a:pt x="90" y="24"/>
                  </a:lnTo>
                  <a:lnTo>
                    <a:pt x="80" y="28"/>
                  </a:lnTo>
                  <a:lnTo>
                    <a:pt x="82" y="22"/>
                  </a:lnTo>
                  <a:lnTo>
                    <a:pt x="98" y="18"/>
                  </a:lnTo>
                  <a:lnTo>
                    <a:pt x="98" y="14"/>
                  </a:lnTo>
                  <a:lnTo>
                    <a:pt x="80" y="16"/>
                  </a:lnTo>
                  <a:lnTo>
                    <a:pt x="76" y="6"/>
                  </a:lnTo>
                  <a:lnTo>
                    <a:pt x="66" y="8"/>
                  </a:lnTo>
                  <a:lnTo>
                    <a:pt x="42" y="0"/>
                  </a:lnTo>
                  <a:lnTo>
                    <a:pt x="20" y="2"/>
                  </a:lnTo>
                  <a:lnTo>
                    <a:pt x="12" y="0"/>
                  </a:lnTo>
                  <a:lnTo>
                    <a:pt x="6" y="6"/>
                  </a:lnTo>
                  <a:lnTo>
                    <a:pt x="10" y="12"/>
                  </a:lnTo>
                  <a:lnTo>
                    <a:pt x="10" y="24"/>
                  </a:lnTo>
                  <a:lnTo>
                    <a:pt x="4" y="32"/>
                  </a:lnTo>
                  <a:lnTo>
                    <a:pt x="4" y="40"/>
                  </a:lnTo>
                  <a:lnTo>
                    <a:pt x="0" y="54"/>
                  </a:lnTo>
                  <a:lnTo>
                    <a:pt x="4" y="66"/>
                  </a:lnTo>
                  <a:lnTo>
                    <a:pt x="4" y="78"/>
                  </a:lnTo>
                  <a:lnTo>
                    <a:pt x="6" y="80"/>
                  </a:lnTo>
                  <a:lnTo>
                    <a:pt x="16" y="80"/>
                  </a:lnTo>
                  <a:lnTo>
                    <a:pt x="24" y="70"/>
                  </a:lnTo>
                  <a:lnTo>
                    <a:pt x="24" y="62"/>
                  </a:lnTo>
                  <a:lnTo>
                    <a:pt x="32" y="62"/>
                  </a:lnTo>
                  <a:lnTo>
                    <a:pt x="46" y="56"/>
                  </a:lnTo>
                  <a:lnTo>
                    <a:pt x="44" y="64"/>
                  </a:lnTo>
                  <a:lnTo>
                    <a:pt x="50" y="6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50" name="Freeform 979"/>
            <p:cNvSpPr>
              <a:spLocks/>
            </p:cNvSpPr>
            <p:nvPr/>
          </p:nvSpPr>
          <p:spPr bwMode="auto">
            <a:xfrm>
              <a:off x="4197623" y="2172840"/>
              <a:ext cx="16089" cy="6703"/>
            </a:xfrm>
            <a:custGeom>
              <a:avLst/>
              <a:gdLst>
                <a:gd name="T0" fmla="*/ 20 w 24"/>
                <a:gd name="T1" fmla="*/ 0 h 10"/>
                <a:gd name="T2" fmla="*/ 24 w 24"/>
                <a:gd name="T3" fmla="*/ 2 h 10"/>
                <a:gd name="T4" fmla="*/ 24 w 24"/>
                <a:gd name="T5" fmla="*/ 6 h 10"/>
                <a:gd name="T6" fmla="*/ 14 w 24"/>
                <a:gd name="T7" fmla="*/ 10 h 10"/>
                <a:gd name="T8" fmla="*/ 2 w 24"/>
                <a:gd name="T9" fmla="*/ 10 h 10"/>
                <a:gd name="T10" fmla="*/ 0 w 24"/>
                <a:gd name="T11" fmla="*/ 4 h 10"/>
                <a:gd name="T12" fmla="*/ 6 w 24"/>
                <a:gd name="T13" fmla="*/ 2 h 10"/>
                <a:gd name="T14" fmla="*/ 6 w 24"/>
                <a:gd name="T15" fmla="*/ 4 h 10"/>
                <a:gd name="T16" fmla="*/ 10 w 24"/>
                <a:gd name="T17" fmla="*/ 6 h 10"/>
                <a:gd name="T18" fmla="*/ 16 w 24"/>
                <a:gd name="T19" fmla="*/ 4 h 10"/>
                <a:gd name="T20" fmla="*/ 16 w 24"/>
                <a:gd name="T21" fmla="*/ 0 h 10"/>
                <a:gd name="T22" fmla="*/ 20 w 24"/>
                <a:gd name="T2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10">
                  <a:moveTo>
                    <a:pt x="20" y="0"/>
                  </a:moveTo>
                  <a:lnTo>
                    <a:pt x="24" y="2"/>
                  </a:lnTo>
                  <a:lnTo>
                    <a:pt x="24" y="6"/>
                  </a:lnTo>
                  <a:lnTo>
                    <a:pt x="14" y="10"/>
                  </a:lnTo>
                  <a:lnTo>
                    <a:pt x="2" y="10"/>
                  </a:lnTo>
                  <a:lnTo>
                    <a:pt x="0" y="4"/>
                  </a:lnTo>
                  <a:lnTo>
                    <a:pt x="6" y="2"/>
                  </a:lnTo>
                  <a:lnTo>
                    <a:pt x="6" y="4"/>
                  </a:lnTo>
                  <a:lnTo>
                    <a:pt x="10" y="6"/>
                  </a:lnTo>
                  <a:lnTo>
                    <a:pt x="16" y="4"/>
                  </a:lnTo>
                  <a:lnTo>
                    <a:pt x="16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51" name="Freeform 980"/>
            <p:cNvSpPr>
              <a:spLocks/>
            </p:cNvSpPr>
            <p:nvPr/>
          </p:nvSpPr>
          <p:spPr bwMode="auto">
            <a:xfrm>
              <a:off x="3969710" y="2140663"/>
              <a:ext cx="336506" cy="331143"/>
            </a:xfrm>
            <a:custGeom>
              <a:avLst/>
              <a:gdLst>
                <a:gd name="T0" fmla="*/ 16 w 502"/>
                <a:gd name="T1" fmla="*/ 110 h 494"/>
                <a:gd name="T2" fmla="*/ 22 w 502"/>
                <a:gd name="T3" fmla="*/ 132 h 494"/>
                <a:gd name="T4" fmla="*/ 42 w 502"/>
                <a:gd name="T5" fmla="*/ 220 h 494"/>
                <a:gd name="T6" fmla="*/ 96 w 502"/>
                <a:gd name="T7" fmla="*/ 218 h 494"/>
                <a:gd name="T8" fmla="*/ 138 w 502"/>
                <a:gd name="T9" fmla="*/ 258 h 494"/>
                <a:gd name="T10" fmla="*/ 214 w 502"/>
                <a:gd name="T11" fmla="*/ 270 h 494"/>
                <a:gd name="T12" fmla="*/ 198 w 502"/>
                <a:gd name="T13" fmla="*/ 340 h 494"/>
                <a:gd name="T14" fmla="*/ 202 w 502"/>
                <a:gd name="T15" fmla="*/ 360 h 494"/>
                <a:gd name="T16" fmla="*/ 194 w 502"/>
                <a:gd name="T17" fmla="*/ 406 h 494"/>
                <a:gd name="T18" fmla="*/ 226 w 502"/>
                <a:gd name="T19" fmla="*/ 472 h 494"/>
                <a:gd name="T20" fmla="*/ 278 w 502"/>
                <a:gd name="T21" fmla="*/ 494 h 494"/>
                <a:gd name="T22" fmla="*/ 328 w 502"/>
                <a:gd name="T23" fmla="*/ 466 h 494"/>
                <a:gd name="T24" fmla="*/ 354 w 502"/>
                <a:gd name="T25" fmla="*/ 432 h 494"/>
                <a:gd name="T26" fmla="*/ 330 w 502"/>
                <a:gd name="T27" fmla="*/ 416 h 494"/>
                <a:gd name="T28" fmla="*/ 334 w 502"/>
                <a:gd name="T29" fmla="*/ 364 h 494"/>
                <a:gd name="T30" fmla="*/ 358 w 502"/>
                <a:gd name="T31" fmla="*/ 362 h 494"/>
                <a:gd name="T32" fmla="*/ 388 w 502"/>
                <a:gd name="T33" fmla="*/ 366 h 494"/>
                <a:gd name="T34" fmla="*/ 448 w 502"/>
                <a:gd name="T35" fmla="*/ 336 h 494"/>
                <a:gd name="T36" fmla="*/ 466 w 502"/>
                <a:gd name="T37" fmla="*/ 298 h 494"/>
                <a:gd name="T38" fmla="*/ 454 w 502"/>
                <a:gd name="T39" fmla="*/ 238 h 494"/>
                <a:gd name="T40" fmla="*/ 484 w 502"/>
                <a:gd name="T41" fmla="*/ 222 h 494"/>
                <a:gd name="T42" fmla="*/ 478 w 502"/>
                <a:gd name="T43" fmla="*/ 194 h 494"/>
                <a:gd name="T44" fmla="*/ 488 w 502"/>
                <a:gd name="T45" fmla="*/ 152 h 494"/>
                <a:gd name="T46" fmla="*/ 460 w 502"/>
                <a:gd name="T47" fmla="*/ 156 h 494"/>
                <a:gd name="T48" fmla="*/ 470 w 502"/>
                <a:gd name="T49" fmla="*/ 126 h 494"/>
                <a:gd name="T50" fmla="*/ 452 w 502"/>
                <a:gd name="T51" fmla="*/ 108 h 494"/>
                <a:gd name="T52" fmla="*/ 432 w 502"/>
                <a:gd name="T53" fmla="*/ 104 h 494"/>
                <a:gd name="T54" fmla="*/ 412 w 502"/>
                <a:gd name="T55" fmla="*/ 86 h 494"/>
                <a:gd name="T56" fmla="*/ 398 w 502"/>
                <a:gd name="T57" fmla="*/ 72 h 494"/>
                <a:gd name="T58" fmla="*/ 434 w 502"/>
                <a:gd name="T59" fmla="*/ 66 h 494"/>
                <a:gd name="T60" fmla="*/ 402 w 502"/>
                <a:gd name="T61" fmla="*/ 68 h 494"/>
                <a:gd name="T62" fmla="*/ 370 w 502"/>
                <a:gd name="T63" fmla="*/ 68 h 494"/>
                <a:gd name="T64" fmla="*/ 360 w 502"/>
                <a:gd name="T65" fmla="*/ 72 h 494"/>
                <a:gd name="T66" fmla="*/ 358 w 502"/>
                <a:gd name="T67" fmla="*/ 78 h 494"/>
                <a:gd name="T68" fmla="*/ 330 w 502"/>
                <a:gd name="T69" fmla="*/ 86 h 494"/>
                <a:gd name="T70" fmla="*/ 296 w 502"/>
                <a:gd name="T71" fmla="*/ 88 h 494"/>
                <a:gd name="T72" fmla="*/ 274 w 502"/>
                <a:gd name="T73" fmla="*/ 72 h 494"/>
                <a:gd name="T74" fmla="*/ 224 w 502"/>
                <a:gd name="T75" fmla="*/ 74 h 494"/>
                <a:gd name="T76" fmla="*/ 196 w 502"/>
                <a:gd name="T77" fmla="*/ 66 h 494"/>
                <a:gd name="T78" fmla="*/ 190 w 502"/>
                <a:gd name="T79" fmla="*/ 42 h 494"/>
                <a:gd name="T80" fmla="*/ 160 w 502"/>
                <a:gd name="T81" fmla="*/ 32 h 494"/>
                <a:gd name="T82" fmla="*/ 142 w 502"/>
                <a:gd name="T83" fmla="*/ 8 h 494"/>
                <a:gd name="T84" fmla="*/ 120 w 502"/>
                <a:gd name="T85" fmla="*/ 14 h 494"/>
                <a:gd name="T86" fmla="*/ 140 w 502"/>
                <a:gd name="T87" fmla="*/ 24 h 494"/>
                <a:gd name="T88" fmla="*/ 130 w 502"/>
                <a:gd name="T89" fmla="*/ 32 h 494"/>
                <a:gd name="T90" fmla="*/ 106 w 502"/>
                <a:gd name="T91" fmla="*/ 44 h 494"/>
                <a:gd name="T92" fmla="*/ 80 w 502"/>
                <a:gd name="T93" fmla="*/ 50 h 494"/>
                <a:gd name="T94" fmla="*/ 78 w 502"/>
                <a:gd name="T95" fmla="*/ 78 h 494"/>
                <a:gd name="T96" fmla="*/ 82 w 502"/>
                <a:gd name="T97" fmla="*/ 120 h 494"/>
                <a:gd name="T98" fmla="*/ 58 w 502"/>
                <a:gd name="T99" fmla="*/ 128 h 494"/>
                <a:gd name="T100" fmla="*/ 58 w 502"/>
                <a:gd name="T101" fmla="*/ 86 h 494"/>
                <a:gd name="T102" fmla="*/ 74 w 502"/>
                <a:gd name="T103" fmla="*/ 62 h 494"/>
                <a:gd name="T104" fmla="*/ 70 w 502"/>
                <a:gd name="T105" fmla="*/ 48 h 494"/>
                <a:gd name="T106" fmla="*/ 72 w 502"/>
                <a:gd name="T107" fmla="*/ 24 h 494"/>
                <a:gd name="T108" fmla="*/ 54 w 502"/>
                <a:gd name="T109" fmla="*/ 24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02" h="494">
                  <a:moveTo>
                    <a:pt x="44" y="48"/>
                  </a:moveTo>
                  <a:lnTo>
                    <a:pt x="20" y="76"/>
                  </a:lnTo>
                  <a:lnTo>
                    <a:pt x="16" y="110"/>
                  </a:lnTo>
                  <a:lnTo>
                    <a:pt x="0" y="124"/>
                  </a:lnTo>
                  <a:lnTo>
                    <a:pt x="2" y="134"/>
                  </a:lnTo>
                  <a:lnTo>
                    <a:pt x="22" y="132"/>
                  </a:lnTo>
                  <a:lnTo>
                    <a:pt x="34" y="166"/>
                  </a:lnTo>
                  <a:lnTo>
                    <a:pt x="34" y="204"/>
                  </a:lnTo>
                  <a:lnTo>
                    <a:pt x="42" y="220"/>
                  </a:lnTo>
                  <a:lnTo>
                    <a:pt x="68" y="220"/>
                  </a:lnTo>
                  <a:lnTo>
                    <a:pt x="82" y="222"/>
                  </a:lnTo>
                  <a:lnTo>
                    <a:pt x="96" y="218"/>
                  </a:lnTo>
                  <a:lnTo>
                    <a:pt x="108" y="224"/>
                  </a:lnTo>
                  <a:lnTo>
                    <a:pt x="118" y="224"/>
                  </a:lnTo>
                  <a:lnTo>
                    <a:pt x="138" y="258"/>
                  </a:lnTo>
                  <a:lnTo>
                    <a:pt x="206" y="258"/>
                  </a:lnTo>
                  <a:lnTo>
                    <a:pt x="214" y="258"/>
                  </a:lnTo>
                  <a:lnTo>
                    <a:pt x="214" y="270"/>
                  </a:lnTo>
                  <a:lnTo>
                    <a:pt x="200" y="296"/>
                  </a:lnTo>
                  <a:lnTo>
                    <a:pt x="202" y="306"/>
                  </a:lnTo>
                  <a:lnTo>
                    <a:pt x="198" y="340"/>
                  </a:lnTo>
                  <a:lnTo>
                    <a:pt x="202" y="352"/>
                  </a:lnTo>
                  <a:lnTo>
                    <a:pt x="200" y="358"/>
                  </a:lnTo>
                  <a:lnTo>
                    <a:pt x="202" y="360"/>
                  </a:lnTo>
                  <a:lnTo>
                    <a:pt x="208" y="364"/>
                  </a:lnTo>
                  <a:lnTo>
                    <a:pt x="214" y="382"/>
                  </a:lnTo>
                  <a:lnTo>
                    <a:pt x="194" y="406"/>
                  </a:lnTo>
                  <a:lnTo>
                    <a:pt x="212" y="424"/>
                  </a:lnTo>
                  <a:lnTo>
                    <a:pt x="220" y="438"/>
                  </a:lnTo>
                  <a:lnTo>
                    <a:pt x="226" y="472"/>
                  </a:lnTo>
                  <a:lnTo>
                    <a:pt x="242" y="482"/>
                  </a:lnTo>
                  <a:lnTo>
                    <a:pt x="252" y="494"/>
                  </a:lnTo>
                  <a:lnTo>
                    <a:pt x="278" y="494"/>
                  </a:lnTo>
                  <a:lnTo>
                    <a:pt x="306" y="474"/>
                  </a:lnTo>
                  <a:lnTo>
                    <a:pt x="320" y="464"/>
                  </a:lnTo>
                  <a:lnTo>
                    <a:pt x="328" y="466"/>
                  </a:lnTo>
                  <a:lnTo>
                    <a:pt x="330" y="448"/>
                  </a:lnTo>
                  <a:lnTo>
                    <a:pt x="344" y="444"/>
                  </a:lnTo>
                  <a:lnTo>
                    <a:pt x="354" y="432"/>
                  </a:lnTo>
                  <a:lnTo>
                    <a:pt x="362" y="428"/>
                  </a:lnTo>
                  <a:lnTo>
                    <a:pt x="360" y="422"/>
                  </a:lnTo>
                  <a:lnTo>
                    <a:pt x="330" y="416"/>
                  </a:lnTo>
                  <a:lnTo>
                    <a:pt x="328" y="394"/>
                  </a:lnTo>
                  <a:lnTo>
                    <a:pt x="336" y="388"/>
                  </a:lnTo>
                  <a:lnTo>
                    <a:pt x="334" y="364"/>
                  </a:lnTo>
                  <a:lnTo>
                    <a:pt x="320" y="354"/>
                  </a:lnTo>
                  <a:lnTo>
                    <a:pt x="322" y="348"/>
                  </a:lnTo>
                  <a:lnTo>
                    <a:pt x="358" y="362"/>
                  </a:lnTo>
                  <a:lnTo>
                    <a:pt x="366" y="362"/>
                  </a:lnTo>
                  <a:lnTo>
                    <a:pt x="370" y="366"/>
                  </a:lnTo>
                  <a:lnTo>
                    <a:pt x="388" y="366"/>
                  </a:lnTo>
                  <a:lnTo>
                    <a:pt x="390" y="358"/>
                  </a:lnTo>
                  <a:lnTo>
                    <a:pt x="432" y="350"/>
                  </a:lnTo>
                  <a:lnTo>
                    <a:pt x="448" y="336"/>
                  </a:lnTo>
                  <a:lnTo>
                    <a:pt x="458" y="336"/>
                  </a:lnTo>
                  <a:lnTo>
                    <a:pt x="468" y="324"/>
                  </a:lnTo>
                  <a:lnTo>
                    <a:pt x="466" y="298"/>
                  </a:lnTo>
                  <a:lnTo>
                    <a:pt x="440" y="266"/>
                  </a:lnTo>
                  <a:lnTo>
                    <a:pt x="448" y="258"/>
                  </a:lnTo>
                  <a:lnTo>
                    <a:pt x="454" y="238"/>
                  </a:lnTo>
                  <a:lnTo>
                    <a:pt x="466" y="238"/>
                  </a:lnTo>
                  <a:lnTo>
                    <a:pt x="482" y="232"/>
                  </a:lnTo>
                  <a:lnTo>
                    <a:pt x="484" y="222"/>
                  </a:lnTo>
                  <a:lnTo>
                    <a:pt x="478" y="220"/>
                  </a:lnTo>
                  <a:lnTo>
                    <a:pt x="472" y="208"/>
                  </a:lnTo>
                  <a:lnTo>
                    <a:pt x="478" y="194"/>
                  </a:lnTo>
                  <a:lnTo>
                    <a:pt x="498" y="180"/>
                  </a:lnTo>
                  <a:lnTo>
                    <a:pt x="502" y="162"/>
                  </a:lnTo>
                  <a:lnTo>
                    <a:pt x="488" y="152"/>
                  </a:lnTo>
                  <a:lnTo>
                    <a:pt x="484" y="156"/>
                  </a:lnTo>
                  <a:lnTo>
                    <a:pt x="464" y="158"/>
                  </a:lnTo>
                  <a:lnTo>
                    <a:pt x="460" y="156"/>
                  </a:lnTo>
                  <a:lnTo>
                    <a:pt x="472" y="150"/>
                  </a:lnTo>
                  <a:lnTo>
                    <a:pt x="468" y="132"/>
                  </a:lnTo>
                  <a:lnTo>
                    <a:pt x="470" y="126"/>
                  </a:lnTo>
                  <a:lnTo>
                    <a:pt x="468" y="116"/>
                  </a:lnTo>
                  <a:lnTo>
                    <a:pt x="456" y="112"/>
                  </a:lnTo>
                  <a:lnTo>
                    <a:pt x="452" y="108"/>
                  </a:lnTo>
                  <a:lnTo>
                    <a:pt x="444" y="100"/>
                  </a:lnTo>
                  <a:lnTo>
                    <a:pt x="440" y="104"/>
                  </a:lnTo>
                  <a:lnTo>
                    <a:pt x="432" y="104"/>
                  </a:lnTo>
                  <a:lnTo>
                    <a:pt x="426" y="96"/>
                  </a:lnTo>
                  <a:lnTo>
                    <a:pt x="416" y="96"/>
                  </a:lnTo>
                  <a:lnTo>
                    <a:pt x="412" y="86"/>
                  </a:lnTo>
                  <a:lnTo>
                    <a:pt x="408" y="84"/>
                  </a:lnTo>
                  <a:lnTo>
                    <a:pt x="402" y="80"/>
                  </a:lnTo>
                  <a:lnTo>
                    <a:pt x="398" y="72"/>
                  </a:lnTo>
                  <a:lnTo>
                    <a:pt x="410" y="72"/>
                  </a:lnTo>
                  <a:lnTo>
                    <a:pt x="416" y="72"/>
                  </a:lnTo>
                  <a:lnTo>
                    <a:pt x="434" y="66"/>
                  </a:lnTo>
                  <a:lnTo>
                    <a:pt x="424" y="68"/>
                  </a:lnTo>
                  <a:lnTo>
                    <a:pt x="412" y="66"/>
                  </a:lnTo>
                  <a:lnTo>
                    <a:pt x="402" y="68"/>
                  </a:lnTo>
                  <a:lnTo>
                    <a:pt x="388" y="64"/>
                  </a:lnTo>
                  <a:lnTo>
                    <a:pt x="378" y="66"/>
                  </a:lnTo>
                  <a:lnTo>
                    <a:pt x="370" y="68"/>
                  </a:lnTo>
                  <a:lnTo>
                    <a:pt x="350" y="68"/>
                  </a:lnTo>
                  <a:lnTo>
                    <a:pt x="346" y="70"/>
                  </a:lnTo>
                  <a:lnTo>
                    <a:pt x="360" y="72"/>
                  </a:lnTo>
                  <a:lnTo>
                    <a:pt x="370" y="74"/>
                  </a:lnTo>
                  <a:lnTo>
                    <a:pt x="370" y="76"/>
                  </a:lnTo>
                  <a:lnTo>
                    <a:pt x="358" y="78"/>
                  </a:lnTo>
                  <a:lnTo>
                    <a:pt x="350" y="74"/>
                  </a:lnTo>
                  <a:lnTo>
                    <a:pt x="336" y="76"/>
                  </a:lnTo>
                  <a:lnTo>
                    <a:pt x="330" y="86"/>
                  </a:lnTo>
                  <a:lnTo>
                    <a:pt x="314" y="90"/>
                  </a:lnTo>
                  <a:lnTo>
                    <a:pt x="300" y="92"/>
                  </a:lnTo>
                  <a:lnTo>
                    <a:pt x="296" y="88"/>
                  </a:lnTo>
                  <a:lnTo>
                    <a:pt x="274" y="80"/>
                  </a:lnTo>
                  <a:lnTo>
                    <a:pt x="274" y="76"/>
                  </a:lnTo>
                  <a:lnTo>
                    <a:pt x="274" y="72"/>
                  </a:lnTo>
                  <a:lnTo>
                    <a:pt x="258" y="68"/>
                  </a:lnTo>
                  <a:lnTo>
                    <a:pt x="240" y="70"/>
                  </a:lnTo>
                  <a:lnTo>
                    <a:pt x="224" y="74"/>
                  </a:lnTo>
                  <a:lnTo>
                    <a:pt x="210" y="76"/>
                  </a:lnTo>
                  <a:lnTo>
                    <a:pt x="196" y="74"/>
                  </a:lnTo>
                  <a:lnTo>
                    <a:pt x="196" y="66"/>
                  </a:lnTo>
                  <a:lnTo>
                    <a:pt x="198" y="60"/>
                  </a:lnTo>
                  <a:lnTo>
                    <a:pt x="198" y="52"/>
                  </a:lnTo>
                  <a:lnTo>
                    <a:pt x="190" y="42"/>
                  </a:lnTo>
                  <a:lnTo>
                    <a:pt x="178" y="36"/>
                  </a:lnTo>
                  <a:lnTo>
                    <a:pt x="166" y="30"/>
                  </a:lnTo>
                  <a:lnTo>
                    <a:pt x="160" y="32"/>
                  </a:lnTo>
                  <a:lnTo>
                    <a:pt x="146" y="32"/>
                  </a:lnTo>
                  <a:lnTo>
                    <a:pt x="144" y="18"/>
                  </a:lnTo>
                  <a:lnTo>
                    <a:pt x="142" y="8"/>
                  </a:lnTo>
                  <a:lnTo>
                    <a:pt x="134" y="0"/>
                  </a:lnTo>
                  <a:lnTo>
                    <a:pt x="124" y="4"/>
                  </a:lnTo>
                  <a:lnTo>
                    <a:pt x="120" y="14"/>
                  </a:lnTo>
                  <a:lnTo>
                    <a:pt x="124" y="24"/>
                  </a:lnTo>
                  <a:lnTo>
                    <a:pt x="136" y="24"/>
                  </a:lnTo>
                  <a:lnTo>
                    <a:pt x="140" y="24"/>
                  </a:lnTo>
                  <a:lnTo>
                    <a:pt x="142" y="32"/>
                  </a:lnTo>
                  <a:lnTo>
                    <a:pt x="140" y="36"/>
                  </a:lnTo>
                  <a:lnTo>
                    <a:pt x="130" y="32"/>
                  </a:lnTo>
                  <a:lnTo>
                    <a:pt x="118" y="40"/>
                  </a:lnTo>
                  <a:lnTo>
                    <a:pt x="112" y="40"/>
                  </a:lnTo>
                  <a:lnTo>
                    <a:pt x="106" y="44"/>
                  </a:lnTo>
                  <a:lnTo>
                    <a:pt x="94" y="46"/>
                  </a:lnTo>
                  <a:lnTo>
                    <a:pt x="86" y="52"/>
                  </a:lnTo>
                  <a:lnTo>
                    <a:pt x="80" y="50"/>
                  </a:lnTo>
                  <a:lnTo>
                    <a:pt x="80" y="62"/>
                  </a:lnTo>
                  <a:lnTo>
                    <a:pt x="76" y="68"/>
                  </a:lnTo>
                  <a:lnTo>
                    <a:pt x="78" y="78"/>
                  </a:lnTo>
                  <a:lnTo>
                    <a:pt x="76" y="98"/>
                  </a:lnTo>
                  <a:lnTo>
                    <a:pt x="84" y="104"/>
                  </a:lnTo>
                  <a:lnTo>
                    <a:pt x="82" y="120"/>
                  </a:lnTo>
                  <a:lnTo>
                    <a:pt x="72" y="132"/>
                  </a:lnTo>
                  <a:lnTo>
                    <a:pt x="62" y="134"/>
                  </a:lnTo>
                  <a:lnTo>
                    <a:pt x="58" y="128"/>
                  </a:lnTo>
                  <a:lnTo>
                    <a:pt x="52" y="112"/>
                  </a:lnTo>
                  <a:lnTo>
                    <a:pt x="46" y="104"/>
                  </a:lnTo>
                  <a:lnTo>
                    <a:pt x="58" y="86"/>
                  </a:lnTo>
                  <a:lnTo>
                    <a:pt x="64" y="70"/>
                  </a:lnTo>
                  <a:lnTo>
                    <a:pt x="72" y="66"/>
                  </a:lnTo>
                  <a:lnTo>
                    <a:pt x="74" y="62"/>
                  </a:lnTo>
                  <a:lnTo>
                    <a:pt x="70" y="54"/>
                  </a:lnTo>
                  <a:lnTo>
                    <a:pt x="76" y="52"/>
                  </a:lnTo>
                  <a:lnTo>
                    <a:pt x="70" y="48"/>
                  </a:lnTo>
                  <a:lnTo>
                    <a:pt x="58" y="40"/>
                  </a:lnTo>
                  <a:lnTo>
                    <a:pt x="58" y="28"/>
                  </a:lnTo>
                  <a:lnTo>
                    <a:pt x="72" y="24"/>
                  </a:lnTo>
                  <a:lnTo>
                    <a:pt x="80" y="20"/>
                  </a:lnTo>
                  <a:lnTo>
                    <a:pt x="82" y="12"/>
                  </a:lnTo>
                  <a:lnTo>
                    <a:pt x="54" y="24"/>
                  </a:lnTo>
                  <a:lnTo>
                    <a:pt x="44" y="4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52" name="Freeform 981"/>
            <p:cNvSpPr>
              <a:spLocks/>
            </p:cNvSpPr>
            <p:nvPr/>
          </p:nvSpPr>
          <p:spPr bwMode="auto">
            <a:xfrm>
              <a:off x="4349118" y="2320313"/>
              <a:ext cx="105913" cy="117979"/>
            </a:xfrm>
            <a:custGeom>
              <a:avLst/>
              <a:gdLst>
                <a:gd name="T0" fmla="*/ 28 w 158"/>
                <a:gd name="T1" fmla="*/ 38 h 176"/>
                <a:gd name="T2" fmla="*/ 14 w 158"/>
                <a:gd name="T3" fmla="*/ 52 h 176"/>
                <a:gd name="T4" fmla="*/ 14 w 158"/>
                <a:gd name="T5" fmla="*/ 64 h 176"/>
                <a:gd name="T6" fmla="*/ 0 w 158"/>
                <a:gd name="T7" fmla="*/ 80 h 176"/>
                <a:gd name="T8" fmla="*/ 14 w 158"/>
                <a:gd name="T9" fmla="*/ 104 h 176"/>
                <a:gd name="T10" fmla="*/ 26 w 158"/>
                <a:gd name="T11" fmla="*/ 106 h 176"/>
                <a:gd name="T12" fmla="*/ 26 w 158"/>
                <a:gd name="T13" fmla="*/ 124 h 176"/>
                <a:gd name="T14" fmla="*/ 34 w 158"/>
                <a:gd name="T15" fmla="*/ 132 h 176"/>
                <a:gd name="T16" fmla="*/ 42 w 158"/>
                <a:gd name="T17" fmla="*/ 160 h 176"/>
                <a:gd name="T18" fmla="*/ 52 w 158"/>
                <a:gd name="T19" fmla="*/ 174 h 176"/>
                <a:gd name="T20" fmla="*/ 76 w 158"/>
                <a:gd name="T21" fmla="*/ 176 h 176"/>
                <a:gd name="T22" fmla="*/ 80 w 158"/>
                <a:gd name="T23" fmla="*/ 166 h 176"/>
                <a:gd name="T24" fmla="*/ 74 w 158"/>
                <a:gd name="T25" fmla="*/ 160 h 176"/>
                <a:gd name="T26" fmla="*/ 80 w 158"/>
                <a:gd name="T27" fmla="*/ 148 h 176"/>
                <a:gd name="T28" fmla="*/ 94 w 158"/>
                <a:gd name="T29" fmla="*/ 154 h 176"/>
                <a:gd name="T30" fmla="*/ 114 w 158"/>
                <a:gd name="T31" fmla="*/ 148 h 176"/>
                <a:gd name="T32" fmla="*/ 122 w 158"/>
                <a:gd name="T33" fmla="*/ 152 h 176"/>
                <a:gd name="T34" fmla="*/ 136 w 158"/>
                <a:gd name="T35" fmla="*/ 144 h 176"/>
                <a:gd name="T36" fmla="*/ 140 w 158"/>
                <a:gd name="T37" fmla="*/ 124 h 176"/>
                <a:gd name="T38" fmla="*/ 154 w 158"/>
                <a:gd name="T39" fmla="*/ 106 h 176"/>
                <a:gd name="T40" fmla="*/ 140 w 158"/>
                <a:gd name="T41" fmla="*/ 90 h 176"/>
                <a:gd name="T42" fmla="*/ 134 w 158"/>
                <a:gd name="T43" fmla="*/ 62 h 176"/>
                <a:gd name="T44" fmla="*/ 138 w 158"/>
                <a:gd name="T45" fmla="*/ 40 h 176"/>
                <a:gd name="T46" fmla="*/ 152 w 158"/>
                <a:gd name="T47" fmla="*/ 28 h 176"/>
                <a:gd name="T48" fmla="*/ 158 w 158"/>
                <a:gd name="T49" fmla="*/ 18 h 176"/>
                <a:gd name="T50" fmla="*/ 158 w 158"/>
                <a:gd name="T51" fmla="*/ 14 h 176"/>
                <a:gd name="T52" fmla="*/ 144 w 158"/>
                <a:gd name="T53" fmla="*/ 6 h 176"/>
                <a:gd name="T54" fmla="*/ 134 w 158"/>
                <a:gd name="T55" fmla="*/ 6 h 176"/>
                <a:gd name="T56" fmla="*/ 122 w 158"/>
                <a:gd name="T57" fmla="*/ 0 h 176"/>
                <a:gd name="T58" fmla="*/ 114 w 158"/>
                <a:gd name="T59" fmla="*/ 0 h 176"/>
                <a:gd name="T60" fmla="*/ 112 w 158"/>
                <a:gd name="T61" fmla="*/ 4 h 176"/>
                <a:gd name="T62" fmla="*/ 100 w 158"/>
                <a:gd name="T63" fmla="*/ 2 h 176"/>
                <a:gd name="T64" fmla="*/ 82 w 158"/>
                <a:gd name="T65" fmla="*/ 10 h 176"/>
                <a:gd name="T66" fmla="*/ 70 w 158"/>
                <a:gd name="T67" fmla="*/ 8 h 176"/>
                <a:gd name="T68" fmla="*/ 66 w 158"/>
                <a:gd name="T69" fmla="*/ 4 h 176"/>
                <a:gd name="T70" fmla="*/ 48 w 158"/>
                <a:gd name="T71" fmla="*/ 2 h 176"/>
                <a:gd name="T72" fmla="*/ 40 w 158"/>
                <a:gd name="T73" fmla="*/ 4 h 176"/>
                <a:gd name="T74" fmla="*/ 36 w 158"/>
                <a:gd name="T75" fmla="*/ 14 h 176"/>
                <a:gd name="T76" fmla="*/ 32 w 158"/>
                <a:gd name="T77" fmla="*/ 28 h 176"/>
                <a:gd name="T78" fmla="*/ 28 w 158"/>
                <a:gd name="T79" fmla="*/ 3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8" h="176">
                  <a:moveTo>
                    <a:pt x="28" y="38"/>
                  </a:moveTo>
                  <a:lnTo>
                    <a:pt x="14" y="52"/>
                  </a:lnTo>
                  <a:lnTo>
                    <a:pt x="14" y="64"/>
                  </a:lnTo>
                  <a:lnTo>
                    <a:pt x="0" y="80"/>
                  </a:lnTo>
                  <a:lnTo>
                    <a:pt x="14" y="104"/>
                  </a:lnTo>
                  <a:lnTo>
                    <a:pt x="26" y="106"/>
                  </a:lnTo>
                  <a:lnTo>
                    <a:pt x="26" y="124"/>
                  </a:lnTo>
                  <a:lnTo>
                    <a:pt x="34" y="132"/>
                  </a:lnTo>
                  <a:lnTo>
                    <a:pt x="42" y="160"/>
                  </a:lnTo>
                  <a:lnTo>
                    <a:pt x="52" y="174"/>
                  </a:lnTo>
                  <a:lnTo>
                    <a:pt x="76" y="176"/>
                  </a:lnTo>
                  <a:lnTo>
                    <a:pt x="80" y="166"/>
                  </a:lnTo>
                  <a:lnTo>
                    <a:pt x="74" y="160"/>
                  </a:lnTo>
                  <a:lnTo>
                    <a:pt x="80" y="148"/>
                  </a:lnTo>
                  <a:lnTo>
                    <a:pt x="94" y="154"/>
                  </a:lnTo>
                  <a:lnTo>
                    <a:pt x="114" y="148"/>
                  </a:lnTo>
                  <a:lnTo>
                    <a:pt x="122" y="152"/>
                  </a:lnTo>
                  <a:lnTo>
                    <a:pt x="136" y="144"/>
                  </a:lnTo>
                  <a:lnTo>
                    <a:pt x="140" y="124"/>
                  </a:lnTo>
                  <a:lnTo>
                    <a:pt x="154" y="106"/>
                  </a:lnTo>
                  <a:lnTo>
                    <a:pt x="140" y="90"/>
                  </a:lnTo>
                  <a:lnTo>
                    <a:pt x="134" y="62"/>
                  </a:lnTo>
                  <a:lnTo>
                    <a:pt x="138" y="40"/>
                  </a:lnTo>
                  <a:lnTo>
                    <a:pt x="152" y="28"/>
                  </a:lnTo>
                  <a:lnTo>
                    <a:pt x="158" y="18"/>
                  </a:lnTo>
                  <a:lnTo>
                    <a:pt x="158" y="14"/>
                  </a:lnTo>
                  <a:lnTo>
                    <a:pt x="144" y="6"/>
                  </a:lnTo>
                  <a:lnTo>
                    <a:pt x="134" y="6"/>
                  </a:lnTo>
                  <a:lnTo>
                    <a:pt x="122" y="0"/>
                  </a:lnTo>
                  <a:lnTo>
                    <a:pt x="114" y="0"/>
                  </a:lnTo>
                  <a:lnTo>
                    <a:pt x="112" y="4"/>
                  </a:lnTo>
                  <a:lnTo>
                    <a:pt x="100" y="2"/>
                  </a:lnTo>
                  <a:lnTo>
                    <a:pt x="82" y="10"/>
                  </a:lnTo>
                  <a:lnTo>
                    <a:pt x="70" y="8"/>
                  </a:lnTo>
                  <a:lnTo>
                    <a:pt x="66" y="4"/>
                  </a:lnTo>
                  <a:lnTo>
                    <a:pt x="48" y="2"/>
                  </a:lnTo>
                  <a:lnTo>
                    <a:pt x="40" y="4"/>
                  </a:lnTo>
                  <a:lnTo>
                    <a:pt x="36" y="14"/>
                  </a:lnTo>
                  <a:lnTo>
                    <a:pt x="32" y="28"/>
                  </a:lnTo>
                  <a:lnTo>
                    <a:pt x="28" y="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53" name="Freeform 982"/>
            <p:cNvSpPr>
              <a:spLocks/>
            </p:cNvSpPr>
            <p:nvPr/>
          </p:nvSpPr>
          <p:spPr bwMode="auto">
            <a:xfrm>
              <a:off x="4264656" y="2249258"/>
              <a:ext cx="119319" cy="211824"/>
            </a:xfrm>
            <a:custGeom>
              <a:avLst/>
              <a:gdLst>
                <a:gd name="T0" fmla="*/ 32 w 178"/>
                <a:gd name="T1" fmla="*/ 46 h 316"/>
                <a:gd name="T2" fmla="*/ 44 w 178"/>
                <a:gd name="T3" fmla="*/ 60 h 316"/>
                <a:gd name="T4" fmla="*/ 26 w 178"/>
                <a:gd name="T5" fmla="*/ 76 h 316"/>
                <a:gd name="T6" fmla="*/ 8 w 178"/>
                <a:gd name="T7" fmla="*/ 96 h 316"/>
                <a:gd name="T8" fmla="*/ 26 w 178"/>
                <a:gd name="T9" fmla="*/ 136 h 316"/>
                <a:gd name="T10" fmla="*/ 44 w 178"/>
                <a:gd name="T11" fmla="*/ 138 h 316"/>
                <a:gd name="T12" fmla="*/ 52 w 178"/>
                <a:gd name="T13" fmla="*/ 148 h 316"/>
                <a:gd name="T14" fmla="*/ 54 w 178"/>
                <a:gd name="T15" fmla="*/ 172 h 316"/>
                <a:gd name="T16" fmla="*/ 72 w 178"/>
                <a:gd name="T17" fmla="*/ 192 h 316"/>
                <a:gd name="T18" fmla="*/ 52 w 178"/>
                <a:gd name="T19" fmla="*/ 210 h 316"/>
                <a:gd name="T20" fmla="*/ 44 w 178"/>
                <a:gd name="T21" fmla="*/ 240 h 316"/>
                <a:gd name="T22" fmla="*/ 58 w 178"/>
                <a:gd name="T23" fmla="*/ 266 h 316"/>
                <a:gd name="T24" fmla="*/ 82 w 178"/>
                <a:gd name="T25" fmla="*/ 298 h 316"/>
                <a:gd name="T26" fmla="*/ 98 w 178"/>
                <a:gd name="T27" fmla="*/ 316 h 316"/>
                <a:gd name="T28" fmla="*/ 106 w 178"/>
                <a:gd name="T29" fmla="*/ 306 h 316"/>
                <a:gd name="T30" fmla="*/ 126 w 178"/>
                <a:gd name="T31" fmla="*/ 294 h 316"/>
                <a:gd name="T32" fmla="*/ 142 w 178"/>
                <a:gd name="T33" fmla="*/ 288 h 316"/>
                <a:gd name="T34" fmla="*/ 164 w 178"/>
                <a:gd name="T35" fmla="*/ 280 h 316"/>
                <a:gd name="T36" fmla="*/ 168 w 178"/>
                <a:gd name="T37" fmla="*/ 266 h 316"/>
                <a:gd name="T38" fmla="*/ 152 w 178"/>
                <a:gd name="T39" fmla="*/ 230 h 316"/>
                <a:gd name="T40" fmla="*/ 140 w 178"/>
                <a:gd name="T41" fmla="*/ 210 h 316"/>
                <a:gd name="T42" fmla="*/ 140 w 178"/>
                <a:gd name="T43" fmla="*/ 170 h 316"/>
                <a:gd name="T44" fmla="*/ 154 w 178"/>
                <a:gd name="T45" fmla="*/ 144 h 316"/>
                <a:gd name="T46" fmla="*/ 162 w 178"/>
                <a:gd name="T47" fmla="*/ 120 h 316"/>
                <a:gd name="T48" fmla="*/ 158 w 178"/>
                <a:gd name="T49" fmla="*/ 92 h 316"/>
                <a:gd name="T50" fmla="*/ 136 w 178"/>
                <a:gd name="T51" fmla="*/ 76 h 316"/>
                <a:gd name="T52" fmla="*/ 114 w 178"/>
                <a:gd name="T53" fmla="*/ 74 h 316"/>
                <a:gd name="T54" fmla="*/ 108 w 178"/>
                <a:gd name="T55" fmla="*/ 70 h 316"/>
                <a:gd name="T56" fmla="*/ 106 w 178"/>
                <a:gd name="T57" fmla="*/ 44 h 316"/>
                <a:gd name="T58" fmla="*/ 86 w 178"/>
                <a:gd name="T59" fmla="*/ 10 h 316"/>
                <a:gd name="T60" fmla="*/ 62 w 178"/>
                <a:gd name="T61" fmla="*/ 0 h 316"/>
                <a:gd name="T62" fmla="*/ 38 w 178"/>
                <a:gd name="T63" fmla="*/ 32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8" h="316">
                  <a:moveTo>
                    <a:pt x="38" y="32"/>
                  </a:moveTo>
                  <a:lnTo>
                    <a:pt x="32" y="46"/>
                  </a:lnTo>
                  <a:lnTo>
                    <a:pt x="38" y="58"/>
                  </a:lnTo>
                  <a:lnTo>
                    <a:pt x="44" y="60"/>
                  </a:lnTo>
                  <a:lnTo>
                    <a:pt x="42" y="70"/>
                  </a:lnTo>
                  <a:lnTo>
                    <a:pt x="26" y="76"/>
                  </a:lnTo>
                  <a:lnTo>
                    <a:pt x="14" y="76"/>
                  </a:lnTo>
                  <a:lnTo>
                    <a:pt x="8" y="96"/>
                  </a:lnTo>
                  <a:lnTo>
                    <a:pt x="0" y="104"/>
                  </a:lnTo>
                  <a:lnTo>
                    <a:pt x="26" y="136"/>
                  </a:lnTo>
                  <a:lnTo>
                    <a:pt x="34" y="136"/>
                  </a:lnTo>
                  <a:lnTo>
                    <a:pt x="44" y="138"/>
                  </a:lnTo>
                  <a:lnTo>
                    <a:pt x="52" y="140"/>
                  </a:lnTo>
                  <a:lnTo>
                    <a:pt x="52" y="148"/>
                  </a:lnTo>
                  <a:lnTo>
                    <a:pt x="46" y="160"/>
                  </a:lnTo>
                  <a:lnTo>
                    <a:pt x="54" y="172"/>
                  </a:lnTo>
                  <a:lnTo>
                    <a:pt x="62" y="172"/>
                  </a:lnTo>
                  <a:lnTo>
                    <a:pt x="72" y="192"/>
                  </a:lnTo>
                  <a:lnTo>
                    <a:pt x="68" y="200"/>
                  </a:lnTo>
                  <a:lnTo>
                    <a:pt x="52" y="210"/>
                  </a:lnTo>
                  <a:lnTo>
                    <a:pt x="52" y="228"/>
                  </a:lnTo>
                  <a:lnTo>
                    <a:pt x="44" y="240"/>
                  </a:lnTo>
                  <a:lnTo>
                    <a:pt x="48" y="260"/>
                  </a:lnTo>
                  <a:lnTo>
                    <a:pt x="58" y="266"/>
                  </a:lnTo>
                  <a:lnTo>
                    <a:pt x="58" y="282"/>
                  </a:lnTo>
                  <a:lnTo>
                    <a:pt x="82" y="298"/>
                  </a:lnTo>
                  <a:lnTo>
                    <a:pt x="82" y="310"/>
                  </a:lnTo>
                  <a:lnTo>
                    <a:pt x="98" y="316"/>
                  </a:lnTo>
                  <a:lnTo>
                    <a:pt x="104" y="316"/>
                  </a:lnTo>
                  <a:lnTo>
                    <a:pt x="106" y="306"/>
                  </a:lnTo>
                  <a:lnTo>
                    <a:pt x="118" y="294"/>
                  </a:lnTo>
                  <a:lnTo>
                    <a:pt x="126" y="294"/>
                  </a:lnTo>
                  <a:lnTo>
                    <a:pt x="134" y="288"/>
                  </a:lnTo>
                  <a:lnTo>
                    <a:pt x="142" y="288"/>
                  </a:lnTo>
                  <a:lnTo>
                    <a:pt x="152" y="280"/>
                  </a:lnTo>
                  <a:lnTo>
                    <a:pt x="164" y="280"/>
                  </a:lnTo>
                  <a:lnTo>
                    <a:pt x="178" y="280"/>
                  </a:lnTo>
                  <a:lnTo>
                    <a:pt x="168" y="266"/>
                  </a:lnTo>
                  <a:lnTo>
                    <a:pt x="160" y="238"/>
                  </a:lnTo>
                  <a:lnTo>
                    <a:pt x="152" y="230"/>
                  </a:lnTo>
                  <a:lnTo>
                    <a:pt x="152" y="212"/>
                  </a:lnTo>
                  <a:lnTo>
                    <a:pt x="140" y="210"/>
                  </a:lnTo>
                  <a:lnTo>
                    <a:pt x="126" y="186"/>
                  </a:lnTo>
                  <a:lnTo>
                    <a:pt x="140" y="170"/>
                  </a:lnTo>
                  <a:lnTo>
                    <a:pt x="140" y="158"/>
                  </a:lnTo>
                  <a:lnTo>
                    <a:pt x="154" y="144"/>
                  </a:lnTo>
                  <a:lnTo>
                    <a:pt x="158" y="134"/>
                  </a:lnTo>
                  <a:lnTo>
                    <a:pt x="162" y="120"/>
                  </a:lnTo>
                  <a:lnTo>
                    <a:pt x="162" y="102"/>
                  </a:lnTo>
                  <a:lnTo>
                    <a:pt x="158" y="92"/>
                  </a:lnTo>
                  <a:lnTo>
                    <a:pt x="148" y="88"/>
                  </a:lnTo>
                  <a:lnTo>
                    <a:pt x="136" y="76"/>
                  </a:lnTo>
                  <a:lnTo>
                    <a:pt x="126" y="70"/>
                  </a:lnTo>
                  <a:lnTo>
                    <a:pt x="114" y="74"/>
                  </a:lnTo>
                  <a:lnTo>
                    <a:pt x="110" y="88"/>
                  </a:lnTo>
                  <a:lnTo>
                    <a:pt x="108" y="70"/>
                  </a:lnTo>
                  <a:lnTo>
                    <a:pt x="114" y="60"/>
                  </a:lnTo>
                  <a:lnTo>
                    <a:pt x="106" y="44"/>
                  </a:lnTo>
                  <a:lnTo>
                    <a:pt x="92" y="22"/>
                  </a:lnTo>
                  <a:lnTo>
                    <a:pt x="86" y="10"/>
                  </a:lnTo>
                  <a:lnTo>
                    <a:pt x="68" y="4"/>
                  </a:lnTo>
                  <a:lnTo>
                    <a:pt x="62" y="0"/>
                  </a:lnTo>
                  <a:lnTo>
                    <a:pt x="58" y="18"/>
                  </a:lnTo>
                  <a:lnTo>
                    <a:pt x="38" y="3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54" name="Freeform 983"/>
            <p:cNvSpPr>
              <a:spLocks/>
            </p:cNvSpPr>
            <p:nvPr/>
          </p:nvSpPr>
          <p:spPr bwMode="auto">
            <a:xfrm>
              <a:off x="4430898" y="2331037"/>
              <a:ext cx="83121" cy="103231"/>
            </a:xfrm>
            <a:custGeom>
              <a:avLst/>
              <a:gdLst>
                <a:gd name="T0" fmla="*/ 16 w 124"/>
                <a:gd name="T1" fmla="*/ 24 h 154"/>
                <a:gd name="T2" fmla="*/ 12 w 124"/>
                <a:gd name="T3" fmla="*/ 46 h 154"/>
                <a:gd name="T4" fmla="*/ 18 w 124"/>
                <a:gd name="T5" fmla="*/ 74 h 154"/>
                <a:gd name="T6" fmla="*/ 32 w 124"/>
                <a:gd name="T7" fmla="*/ 90 h 154"/>
                <a:gd name="T8" fmla="*/ 18 w 124"/>
                <a:gd name="T9" fmla="*/ 108 h 154"/>
                <a:gd name="T10" fmla="*/ 14 w 124"/>
                <a:gd name="T11" fmla="*/ 128 h 154"/>
                <a:gd name="T12" fmla="*/ 0 w 124"/>
                <a:gd name="T13" fmla="*/ 136 h 154"/>
                <a:gd name="T14" fmla="*/ 8 w 124"/>
                <a:gd name="T15" fmla="*/ 150 h 154"/>
                <a:gd name="T16" fmla="*/ 30 w 124"/>
                <a:gd name="T17" fmla="*/ 154 h 154"/>
                <a:gd name="T18" fmla="*/ 38 w 124"/>
                <a:gd name="T19" fmla="*/ 146 h 154"/>
                <a:gd name="T20" fmla="*/ 54 w 124"/>
                <a:gd name="T21" fmla="*/ 144 h 154"/>
                <a:gd name="T22" fmla="*/ 54 w 124"/>
                <a:gd name="T23" fmla="*/ 152 h 154"/>
                <a:gd name="T24" fmla="*/ 58 w 124"/>
                <a:gd name="T25" fmla="*/ 152 h 154"/>
                <a:gd name="T26" fmla="*/ 74 w 124"/>
                <a:gd name="T27" fmla="*/ 146 h 154"/>
                <a:gd name="T28" fmla="*/ 86 w 124"/>
                <a:gd name="T29" fmla="*/ 124 h 154"/>
                <a:gd name="T30" fmla="*/ 90 w 124"/>
                <a:gd name="T31" fmla="*/ 102 h 154"/>
                <a:gd name="T32" fmla="*/ 106 w 124"/>
                <a:gd name="T33" fmla="*/ 82 h 154"/>
                <a:gd name="T34" fmla="*/ 122 w 124"/>
                <a:gd name="T35" fmla="*/ 70 h 154"/>
                <a:gd name="T36" fmla="*/ 124 w 124"/>
                <a:gd name="T37" fmla="*/ 60 h 154"/>
                <a:gd name="T38" fmla="*/ 120 w 124"/>
                <a:gd name="T39" fmla="*/ 58 h 154"/>
                <a:gd name="T40" fmla="*/ 114 w 124"/>
                <a:gd name="T41" fmla="*/ 50 h 154"/>
                <a:gd name="T42" fmla="*/ 108 w 124"/>
                <a:gd name="T43" fmla="*/ 52 h 154"/>
                <a:gd name="T44" fmla="*/ 102 w 124"/>
                <a:gd name="T45" fmla="*/ 44 h 154"/>
                <a:gd name="T46" fmla="*/ 102 w 124"/>
                <a:gd name="T47" fmla="*/ 38 h 154"/>
                <a:gd name="T48" fmla="*/ 98 w 124"/>
                <a:gd name="T49" fmla="*/ 34 h 154"/>
                <a:gd name="T50" fmla="*/ 90 w 124"/>
                <a:gd name="T51" fmla="*/ 32 h 154"/>
                <a:gd name="T52" fmla="*/ 84 w 124"/>
                <a:gd name="T53" fmla="*/ 22 h 154"/>
                <a:gd name="T54" fmla="*/ 74 w 124"/>
                <a:gd name="T55" fmla="*/ 10 h 154"/>
                <a:gd name="T56" fmla="*/ 62 w 124"/>
                <a:gd name="T57" fmla="*/ 10 h 154"/>
                <a:gd name="T58" fmla="*/ 48 w 124"/>
                <a:gd name="T59" fmla="*/ 2 h 154"/>
                <a:gd name="T60" fmla="*/ 40 w 124"/>
                <a:gd name="T61" fmla="*/ 0 h 154"/>
                <a:gd name="T62" fmla="*/ 36 w 124"/>
                <a:gd name="T63" fmla="*/ 2 h 154"/>
                <a:gd name="T64" fmla="*/ 30 w 124"/>
                <a:gd name="T65" fmla="*/ 12 h 154"/>
                <a:gd name="T66" fmla="*/ 16 w 124"/>
                <a:gd name="T67" fmla="*/ 2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4" h="154">
                  <a:moveTo>
                    <a:pt x="16" y="24"/>
                  </a:moveTo>
                  <a:lnTo>
                    <a:pt x="12" y="46"/>
                  </a:lnTo>
                  <a:lnTo>
                    <a:pt x="18" y="74"/>
                  </a:lnTo>
                  <a:lnTo>
                    <a:pt x="32" y="90"/>
                  </a:lnTo>
                  <a:lnTo>
                    <a:pt x="18" y="108"/>
                  </a:lnTo>
                  <a:lnTo>
                    <a:pt x="14" y="128"/>
                  </a:lnTo>
                  <a:lnTo>
                    <a:pt x="0" y="136"/>
                  </a:lnTo>
                  <a:lnTo>
                    <a:pt x="8" y="150"/>
                  </a:lnTo>
                  <a:lnTo>
                    <a:pt x="30" y="154"/>
                  </a:lnTo>
                  <a:lnTo>
                    <a:pt x="38" y="146"/>
                  </a:lnTo>
                  <a:lnTo>
                    <a:pt x="54" y="144"/>
                  </a:lnTo>
                  <a:lnTo>
                    <a:pt x="54" y="152"/>
                  </a:lnTo>
                  <a:lnTo>
                    <a:pt x="58" y="152"/>
                  </a:lnTo>
                  <a:lnTo>
                    <a:pt x="74" y="146"/>
                  </a:lnTo>
                  <a:lnTo>
                    <a:pt x="86" y="124"/>
                  </a:lnTo>
                  <a:lnTo>
                    <a:pt x="90" y="102"/>
                  </a:lnTo>
                  <a:lnTo>
                    <a:pt x="106" y="82"/>
                  </a:lnTo>
                  <a:lnTo>
                    <a:pt x="122" y="70"/>
                  </a:lnTo>
                  <a:lnTo>
                    <a:pt x="124" y="60"/>
                  </a:lnTo>
                  <a:lnTo>
                    <a:pt x="120" y="58"/>
                  </a:lnTo>
                  <a:lnTo>
                    <a:pt x="114" y="50"/>
                  </a:lnTo>
                  <a:lnTo>
                    <a:pt x="108" y="52"/>
                  </a:lnTo>
                  <a:lnTo>
                    <a:pt x="102" y="44"/>
                  </a:lnTo>
                  <a:lnTo>
                    <a:pt x="102" y="38"/>
                  </a:lnTo>
                  <a:lnTo>
                    <a:pt x="98" y="34"/>
                  </a:lnTo>
                  <a:lnTo>
                    <a:pt x="90" y="32"/>
                  </a:lnTo>
                  <a:lnTo>
                    <a:pt x="84" y="22"/>
                  </a:lnTo>
                  <a:lnTo>
                    <a:pt x="74" y="10"/>
                  </a:lnTo>
                  <a:lnTo>
                    <a:pt x="62" y="10"/>
                  </a:lnTo>
                  <a:lnTo>
                    <a:pt x="48" y="2"/>
                  </a:lnTo>
                  <a:lnTo>
                    <a:pt x="40" y="0"/>
                  </a:lnTo>
                  <a:lnTo>
                    <a:pt x="36" y="2"/>
                  </a:lnTo>
                  <a:lnTo>
                    <a:pt x="30" y="12"/>
                  </a:lnTo>
                  <a:lnTo>
                    <a:pt x="16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55" name="Freeform 984"/>
            <p:cNvSpPr>
              <a:spLocks/>
            </p:cNvSpPr>
            <p:nvPr/>
          </p:nvSpPr>
          <p:spPr bwMode="auto">
            <a:xfrm>
              <a:off x="4270018" y="3046951"/>
              <a:ext cx="214506" cy="234616"/>
            </a:xfrm>
            <a:custGeom>
              <a:avLst/>
              <a:gdLst>
                <a:gd name="T0" fmla="*/ 116 w 320"/>
                <a:gd name="T1" fmla="*/ 0 h 350"/>
                <a:gd name="T2" fmla="*/ 82 w 320"/>
                <a:gd name="T3" fmla="*/ 0 h 350"/>
                <a:gd name="T4" fmla="*/ 22 w 320"/>
                <a:gd name="T5" fmla="*/ 14 h 350"/>
                <a:gd name="T6" fmla="*/ 4 w 320"/>
                <a:gd name="T7" fmla="*/ 52 h 350"/>
                <a:gd name="T8" fmla="*/ 8 w 320"/>
                <a:gd name="T9" fmla="*/ 72 h 350"/>
                <a:gd name="T10" fmla="*/ 0 w 320"/>
                <a:gd name="T11" fmla="*/ 128 h 350"/>
                <a:gd name="T12" fmla="*/ 16 w 320"/>
                <a:gd name="T13" fmla="*/ 152 h 350"/>
                <a:gd name="T14" fmla="*/ 36 w 320"/>
                <a:gd name="T15" fmla="*/ 164 h 350"/>
                <a:gd name="T16" fmla="*/ 54 w 320"/>
                <a:gd name="T17" fmla="*/ 184 h 350"/>
                <a:gd name="T18" fmla="*/ 88 w 320"/>
                <a:gd name="T19" fmla="*/ 206 h 350"/>
                <a:gd name="T20" fmla="*/ 108 w 320"/>
                <a:gd name="T21" fmla="*/ 210 h 350"/>
                <a:gd name="T22" fmla="*/ 132 w 320"/>
                <a:gd name="T23" fmla="*/ 224 h 350"/>
                <a:gd name="T24" fmla="*/ 160 w 320"/>
                <a:gd name="T25" fmla="*/ 236 h 350"/>
                <a:gd name="T26" fmla="*/ 186 w 320"/>
                <a:gd name="T27" fmla="*/ 244 h 350"/>
                <a:gd name="T28" fmla="*/ 206 w 320"/>
                <a:gd name="T29" fmla="*/ 262 h 350"/>
                <a:gd name="T30" fmla="*/ 178 w 320"/>
                <a:gd name="T31" fmla="*/ 328 h 350"/>
                <a:gd name="T32" fmla="*/ 172 w 320"/>
                <a:gd name="T33" fmla="*/ 346 h 350"/>
                <a:gd name="T34" fmla="*/ 194 w 320"/>
                <a:gd name="T35" fmla="*/ 342 h 350"/>
                <a:gd name="T36" fmla="*/ 240 w 320"/>
                <a:gd name="T37" fmla="*/ 350 h 350"/>
                <a:gd name="T38" fmla="*/ 264 w 320"/>
                <a:gd name="T39" fmla="*/ 344 h 350"/>
                <a:gd name="T40" fmla="*/ 282 w 320"/>
                <a:gd name="T41" fmla="*/ 346 h 350"/>
                <a:gd name="T42" fmla="*/ 296 w 320"/>
                <a:gd name="T43" fmla="*/ 320 h 350"/>
                <a:gd name="T44" fmla="*/ 316 w 320"/>
                <a:gd name="T45" fmla="*/ 306 h 350"/>
                <a:gd name="T46" fmla="*/ 312 w 320"/>
                <a:gd name="T47" fmla="*/ 286 h 350"/>
                <a:gd name="T48" fmla="*/ 316 w 320"/>
                <a:gd name="T49" fmla="*/ 272 h 350"/>
                <a:gd name="T50" fmla="*/ 312 w 320"/>
                <a:gd name="T51" fmla="*/ 266 h 350"/>
                <a:gd name="T52" fmla="*/ 316 w 320"/>
                <a:gd name="T53" fmla="*/ 250 h 350"/>
                <a:gd name="T54" fmla="*/ 316 w 320"/>
                <a:gd name="T55" fmla="*/ 224 h 350"/>
                <a:gd name="T56" fmla="*/ 320 w 320"/>
                <a:gd name="T57" fmla="*/ 196 h 350"/>
                <a:gd name="T58" fmla="*/ 304 w 320"/>
                <a:gd name="T59" fmla="*/ 190 h 350"/>
                <a:gd name="T60" fmla="*/ 294 w 320"/>
                <a:gd name="T61" fmla="*/ 196 h 350"/>
                <a:gd name="T62" fmla="*/ 272 w 320"/>
                <a:gd name="T63" fmla="*/ 194 h 350"/>
                <a:gd name="T64" fmla="*/ 258 w 320"/>
                <a:gd name="T65" fmla="*/ 130 h 350"/>
                <a:gd name="T66" fmla="*/ 246 w 320"/>
                <a:gd name="T67" fmla="*/ 120 h 350"/>
                <a:gd name="T68" fmla="*/ 236 w 320"/>
                <a:gd name="T69" fmla="*/ 116 h 350"/>
                <a:gd name="T70" fmla="*/ 214 w 320"/>
                <a:gd name="T71" fmla="*/ 122 h 350"/>
                <a:gd name="T72" fmla="*/ 200 w 320"/>
                <a:gd name="T73" fmla="*/ 118 h 350"/>
                <a:gd name="T74" fmla="*/ 178 w 320"/>
                <a:gd name="T75" fmla="*/ 114 h 350"/>
                <a:gd name="T76" fmla="*/ 174 w 320"/>
                <a:gd name="T77" fmla="*/ 106 h 350"/>
                <a:gd name="T78" fmla="*/ 174 w 320"/>
                <a:gd name="T79" fmla="*/ 66 h 350"/>
                <a:gd name="T80" fmla="*/ 154 w 320"/>
                <a:gd name="T81" fmla="*/ 34 h 350"/>
                <a:gd name="T82" fmla="*/ 150 w 320"/>
                <a:gd name="T83" fmla="*/ 22 h 350"/>
                <a:gd name="T84" fmla="*/ 116 w 320"/>
                <a:gd name="T85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20" h="350">
                  <a:moveTo>
                    <a:pt x="116" y="0"/>
                  </a:moveTo>
                  <a:lnTo>
                    <a:pt x="82" y="0"/>
                  </a:lnTo>
                  <a:lnTo>
                    <a:pt x="22" y="14"/>
                  </a:lnTo>
                  <a:lnTo>
                    <a:pt x="4" y="52"/>
                  </a:lnTo>
                  <a:lnTo>
                    <a:pt x="8" y="72"/>
                  </a:lnTo>
                  <a:lnTo>
                    <a:pt x="0" y="128"/>
                  </a:lnTo>
                  <a:lnTo>
                    <a:pt x="16" y="152"/>
                  </a:lnTo>
                  <a:lnTo>
                    <a:pt x="36" y="164"/>
                  </a:lnTo>
                  <a:lnTo>
                    <a:pt x="54" y="184"/>
                  </a:lnTo>
                  <a:lnTo>
                    <a:pt x="88" y="206"/>
                  </a:lnTo>
                  <a:lnTo>
                    <a:pt x="108" y="210"/>
                  </a:lnTo>
                  <a:lnTo>
                    <a:pt x="132" y="224"/>
                  </a:lnTo>
                  <a:lnTo>
                    <a:pt x="160" y="236"/>
                  </a:lnTo>
                  <a:lnTo>
                    <a:pt x="186" y="244"/>
                  </a:lnTo>
                  <a:lnTo>
                    <a:pt x="206" y="262"/>
                  </a:lnTo>
                  <a:lnTo>
                    <a:pt x="178" y="328"/>
                  </a:lnTo>
                  <a:lnTo>
                    <a:pt x="172" y="346"/>
                  </a:lnTo>
                  <a:lnTo>
                    <a:pt x="194" y="342"/>
                  </a:lnTo>
                  <a:lnTo>
                    <a:pt x="240" y="350"/>
                  </a:lnTo>
                  <a:lnTo>
                    <a:pt x="264" y="344"/>
                  </a:lnTo>
                  <a:lnTo>
                    <a:pt x="282" y="346"/>
                  </a:lnTo>
                  <a:lnTo>
                    <a:pt x="296" y="320"/>
                  </a:lnTo>
                  <a:lnTo>
                    <a:pt x="316" y="306"/>
                  </a:lnTo>
                  <a:lnTo>
                    <a:pt x="312" y="286"/>
                  </a:lnTo>
                  <a:lnTo>
                    <a:pt x="316" y="272"/>
                  </a:lnTo>
                  <a:lnTo>
                    <a:pt x="312" y="266"/>
                  </a:lnTo>
                  <a:lnTo>
                    <a:pt x="316" y="250"/>
                  </a:lnTo>
                  <a:lnTo>
                    <a:pt x="316" y="224"/>
                  </a:lnTo>
                  <a:lnTo>
                    <a:pt x="320" y="196"/>
                  </a:lnTo>
                  <a:lnTo>
                    <a:pt x="304" y="190"/>
                  </a:lnTo>
                  <a:lnTo>
                    <a:pt x="294" y="196"/>
                  </a:lnTo>
                  <a:lnTo>
                    <a:pt x="272" y="194"/>
                  </a:lnTo>
                  <a:lnTo>
                    <a:pt x="258" y="130"/>
                  </a:lnTo>
                  <a:lnTo>
                    <a:pt x="246" y="120"/>
                  </a:lnTo>
                  <a:lnTo>
                    <a:pt x="236" y="116"/>
                  </a:lnTo>
                  <a:lnTo>
                    <a:pt x="214" y="122"/>
                  </a:lnTo>
                  <a:lnTo>
                    <a:pt x="200" y="118"/>
                  </a:lnTo>
                  <a:lnTo>
                    <a:pt x="178" y="114"/>
                  </a:lnTo>
                  <a:lnTo>
                    <a:pt x="174" y="106"/>
                  </a:lnTo>
                  <a:lnTo>
                    <a:pt x="174" y="66"/>
                  </a:lnTo>
                  <a:lnTo>
                    <a:pt x="154" y="34"/>
                  </a:lnTo>
                  <a:lnTo>
                    <a:pt x="150" y="22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56" name="Freeform 985"/>
            <p:cNvSpPr>
              <a:spLocks/>
            </p:cNvSpPr>
            <p:nvPr/>
          </p:nvSpPr>
          <p:spPr bwMode="auto">
            <a:xfrm>
              <a:off x="4066239" y="2776137"/>
              <a:ext cx="317737" cy="376726"/>
            </a:xfrm>
            <a:custGeom>
              <a:avLst/>
              <a:gdLst>
                <a:gd name="T0" fmla="*/ 38 w 474"/>
                <a:gd name="T1" fmla="*/ 154 h 562"/>
                <a:gd name="T2" fmla="*/ 38 w 474"/>
                <a:gd name="T3" fmla="*/ 182 h 562"/>
                <a:gd name="T4" fmla="*/ 28 w 474"/>
                <a:gd name="T5" fmla="*/ 230 h 562"/>
                <a:gd name="T6" fmla="*/ 46 w 474"/>
                <a:gd name="T7" fmla="*/ 272 h 562"/>
                <a:gd name="T8" fmla="*/ 42 w 474"/>
                <a:gd name="T9" fmla="*/ 346 h 562"/>
                <a:gd name="T10" fmla="*/ 74 w 474"/>
                <a:gd name="T11" fmla="*/ 410 h 562"/>
                <a:gd name="T12" fmla="*/ 74 w 474"/>
                <a:gd name="T13" fmla="*/ 432 h 562"/>
                <a:gd name="T14" fmla="*/ 76 w 474"/>
                <a:gd name="T15" fmla="*/ 470 h 562"/>
                <a:gd name="T16" fmla="*/ 112 w 474"/>
                <a:gd name="T17" fmla="*/ 534 h 562"/>
                <a:gd name="T18" fmla="*/ 136 w 474"/>
                <a:gd name="T19" fmla="*/ 560 h 562"/>
                <a:gd name="T20" fmla="*/ 152 w 474"/>
                <a:gd name="T21" fmla="*/ 532 h 562"/>
                <a:gd name="T22" fmla="*/ 162 w 474"/>
                <a:gd name="T23" fmla="*/ 516 h 562"/>
                <a:gd name="T24" fmla="*/ 188 w 474"/>
                <a:gd name="T25" fmla="*/ 526 h 562"/>
                <a:gd name="T26" fmla="*/ 228 w 474"/>
                <a:gd name="T27" fmla="*/ 528 h 562"/>
                <a:gd name="T28" fmla="*/ 244 w 474"/>
                <a:gd name="T29" fmla="*/ 554 h 562"/>
                <a:gd name="T30" fmla="*/ 274 w 474"/>
                <a:gd name="T31" fmla="*/ 522 h 562"/>
                <a:gd name="T32" fmla="*/ 304 w 474"/>
                <a:gd name="T33" fmla="*/ 532 h 562"/>
                <a:gd name="T34" fmla="*/ 308 w 474"/>
                <a:gd name="T35" fmla="*/ 456 h 562"/>
                <a:gd name="T36" fmla="*/ 386 w 474"/>
                <a:gd name="T37" fmla="*/ 404 h 562"/>
                <a:gd name="T38" fmla="*/ 454 w 474"/>
                <a:gd name="T39" fmla="*/ 426 h 562"/>
                <a:gd name="T40" fmla="*/ 464 w 474"/>
                <a:gd name="T41" fmla="*/ 430 h 562"/>
                <a:gd name="T42" fmla="*/ 474 w 474"/>
                <a:gd name="T43" fmla="*/ 344 h 562"/>
                <a:gd name="T44" fmla="*/ 440 w 474"/>
                <a:gd name="T45" fmla="*/ 312 h 562"/>
                <a:gd name="T46" fmla="*/ 440 w 474"/>
                <a:gd name="T47" fmla="*/ 276 h 562"/>
                <a:gd name="T48" fmla="*/ 406 w 474"/>
                <a:gd name="T49" fmla="*/ 278 h 562"/>
                <a:gd name="T50" fmla="*/ 364 w 474"/>
                <a:gd name="T51" fmla="*/ 272 h 562"/>
                <a:gd name="T52" fmla="*/ 360 w 474"/>
                <a:gd name="T53" fmla="*/ 226 h 562"/>
                <a:gd name="T54" fmla="*/ 348 w 474"/>
                <a:gd name="T55" fmla="*/ 162 h 562"/>
                <a:gd name="T56" fmla="*/ 324 w 474"/>
                <a:gd name="T57" fmla="*/ 156 h 562"/>
                <a:gd name="T58" fmla="*/ 298 w 474"/>
                <a:gd name="T59" fmla="*/ 156 h 562"/>
                <a:gd name="T60" fmla="*/ 250 w 474"/>
                <a:gd name="T61" fmla="*/ 122 h 562"/>
                <a:gd name="T62" fmla="*/ 226 w 474"/>
                <a:gd name="T63" fmla="*/ 114 h 562"/>
                <a:gd name="T64" fmla="*/ 182 w 474"/>
                <a:gd name="T65" fmla="*/ 96 h 562"/>
                <a:gd name="T66" fmla="*/ 168 w 474"/>
                <a:gd name="T67" fmla="*/ 76 h 562"/>
                <a:gd name="T68" fmla="*/ 158 w 474"/>
                <a:gd name="T69" fmla="*/ 44 h 562"/>
                <a:gd name="T70" fmla="*/ 150 w 474"/>
                <a:gd name="T71" fmla="*/ 0 h 562"/>
                <a:gd name="T72" fmla="*/ 100 w 474"/>
                <a:gd name="T73" fmla="*/ 18 h 562"/>
                <a:gd name="T74" fmla="*/ 46 w 474"/>
                <a:gd name="T75" fmla="*/ 40 h 562"/>
                <a:gd name="T76" fmla="*/ 36 w 474"/>
                <a:gd name="T77" fmla="*/ 52 h 562"/>
                <a:gd name="T78" fmla="*/ 0 w 474"/>
                <a:gd name="T79" fmla="*/ 42 h 562"/>
                <a:gd name="T80" fmla="*/ 38 w 474"/>
                <a:gd name="T81" fmla="*/ 134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74" h="562">
                  <a:moveTo>
                    <a:pt x="38" y="134"/>
                  </a:moveTo>
                  <a:lnTo>
                    <a:pt x="38" y="154"/>
                  </a:lnTo>
                  <a:lnTo>
                    <a:pt x="30" y="164"/>
                  </a:lnTo>
                  <a:lnTo>
                    <a:pt x="38" y="182"/>
                  </a:lnTo>
                  <a:lnTo>
                    <a:pt x="22" y="216"/>
                  </a:lnTo>
                  <a:lnTo>
                    <a:pt x="28" y="230"/>
                  </a:lnTo>
                  <a:lnTo>
                    <a:pt x="24" y="246"/>
                  </a:lnTo>
                  <a:lnTo>
                    <a:pt x="46" y="272"/>
                  </a:lnTo>
                  <a:lnTo>
                    <a:pt x="26" y="330"/>
                  </a:lnTo>
                  <a:lnTo>
                    <a:pt x="42" y="346"/>
                  </a:lnTo>
                  <a:lnTo>
                    <a:pt x="56" y="392"/>
                  </a:lnTo>
                  <a:lnTo>
                    <a:pt x="74" y="410"/>
                  </a:lnTo>
                  <a:lnTo>
                    <a:pt x="68" y="420"/>
                  </a:lnTo>
                  <a:lnTo>
                    <a:pt x="74" y="432"/>
                  </a:lnTo>
                  <a:lnTo>
                    <a:pt x="68" y="440"/>
                  </a:lnTo>
                  <a:lnTo>
                    <a:pt x="76" y="470"/>
                  </a:lnTo>
                  <a:lnTo>
                    <a:pt x="90" y="480"/>
                  </a:lnTo>
                  <a:lnTo>
                    <a:pt x="112" y="534"/>
                  </a:lnTo>
                  <a:lnTo>
                    <a:pt x="114" y="562"/>
                  </a:lnTo>
                  <a:lnTo>
                    <a:pt x="136" y="560"/>
                  </a:lnTo>
                  <a:lnTo>
                    <a:pt x="140" y="548"/>
                  </a:lnTo>
                  <a:lnTo>
                    <a:pt x="152" y="532"/>
                  </a:lnTo>
                  <a:lnTo>
                    <a:pt x="160" y="526"/>
                  </a:lnTo>
                  <a:lnTo>
                    <a:pt x="162" y="516"/>
                  </a:lnTo>
                  <a:lnTo>
                    <a:pt x="176" y="514"/>
                  </a:lnTo>
                  <a:lnTo>
                    <a:pt x="188" y="526"/>
                  </a:lnTo>
                  <a:lnTo>
                    <a:pt x="204" y="522"/>
                  </a:lnTo>
                  <a:lnTo>
                    <a:pt x="228" y="528"/>
                  </a:lnTo>
                  <a:lnTo>
                    <a:pt x="236" y="550"/>
                  </a:lnTo>
                  <a:lnTo>
                    <a:pt x="244" y="554"/>
                  </a:lnTo>
                  <a:lnTo>
                    <a:pt x="254" y="520"/>
                  </a:lnTo>
                  <a:lnTo>
                    <a:pt x="274" y="522"/>
                  </a:lnTo>
                  <a:lnTo>
                    <a:pt x="292" y="520"/>
                  </a:lnTo>
                  <a:lnTo>
                    <a:pt x="304" y="532"/>
                  </a:lnTo>
                  <a:lnTo>
                    <a:pt x="312" y="476"/>
                  </a:lnTo>
                  <a:lnTo>
                    <a:pt x="308" y="456"/>
                  </a:lnTo>
                  <a:lnTo>
                    <a:pt x="326" y="418"/>
                  </a:lnTo>
                  <a:lnTo>
                    <a:pt x="386" y="404"/>
                  </a:lnTo>
                  <a:lnTo>
                    <a:pt x="420" y="404"/>
                  </a:lnTo>
                  <a:lnTo>
                    <a:pt x="454" y="426"/>
                  </a:lnTo>
                  <a:lnTo>
                    <a:pt x="458" y="438"/>
                  </a:lnTo>
                  <a:lnTo>
                    <a:pt x="464" y="430"/>
                  </a:lnTo>
                  <a:lnTo>
                    <a:pt x="458" y="416"/>
                  </a:lnTo>
                  <a:lnTo>
                    <a:pt x="474" y="344"/>
                  </a:lnTo>
                  <a:lnTo>
                    <a:pt x="454" y="312"/>
                  </a:lnTo>
                  <a:lnTo>
                    <a:pt x="440" y="312"/>
                  </a:lnTo>
                  <a:lnTo>
                    <a:pt x="440" y="290"/>
                  </a:lnTo>
                  <a:lnTo>
                    <a:pt x="440" y="276"/>
                  </a:lnTo>
                  <a:lnTo>
                    <a:pt x="424" y="272"/>
                  </a:lnTo>
                  <a:lnTo>
                    <a:pt x="406" y="278"/>
                  </a:lnTo>
                  <a:lnTo>
                    <a:pt x="378" y="278"/>
                  </a:lnTo>
                  <a:lnTo>
                    <a:pt x="364" y="272"/>
                  </a:lnTo>
                  <a:lnTo>
                    <a:pt x="350" y="236"/>
                  </a:lnTo>
                  <a:lnTo>
                    <a:pt x="360" y="226"/>
                  </a:lnTo>
                  <a:lnTo>
                    <a:pt x="354" y="194"/>
                  </a:lnTo>
                  <a:lnTo>
                    <a:pt x="348" y="162"/>
                  </a:lnTo>
                  <a:lnTo>
                    <a:pt x="332" y="160"/>
                  </a:lnTo>
                  <a:lnTo>
                    <a:pt x="324" y="156"/>
                  </a:lnTo>
                  <a:lnTo>
                    <a:pt x="316" y="158"/>
                  </a:lnTo>
                  <a:lnTo>
                    <a:pt x="298" y="156"/>
                  </a:lnTo>
                  <a:lnTo>
                    <a:pt x="284" y="142"/>
                  </a:lnTo>
                  <a:lnTo>
                    <a:pt x="250" y="122"/>
                  </a:lnTo>
                  <a:lnTo>
                    <a:pt x="242" y="122"/>
                  </a:lnTo>
                  <a:lnTo>
                    <a:pt x="226" y="114"/>
                  </a:lnTo>
                  <a:lnTo>
                    <a:pt x="202" y="112"/>
                  </a:lnTo>
                  <a:lnTo>
                    <a:pt x="182" y="96"/>
                  </a:lnTo>
                  <a:lnTo>
                    <a:pt x="176" y="92"/>
                  </a:lnTo>
                  <a:lnTo>
                    <a:pt x="168" y="76"/>
                  </a:lnTo>
                  <a:lnTo>
                    <a:pt x="158" y="64"/>
                  </a:lnTo>
                  <a:lnTo>
                    <a:pt x="158" y="44"/>
                  </a:lnTo>
                  <a:lnTo>
                    <a:pt x="152" y="30"/>
                  </a:lnTo>
                  <a:lnTo>
                    <a:pt x="150" y="0"/>
                  </a:lnTo>
                  <a:lnTo>
                    <a:pt x="116" y="0"/>
                  </a:lnTo>
                  <a:lnTo>
                    <a:pt x="100" y="18"/>
                  </a:lnTo>
                  <a:lnTo>
                    <a:pt x="70" y="24"/>
                  </a:lnTo>
                  <a:lnTo>
                    <a:pt x="46" y="40"/>
                  </a:lnTo>
                  <a:lnTo>
                    <a:pt x="42" y="52"/>
                  </a:lnTo>
                  <a:lnTo>
                    <a:pt x="36" y="52"/>
                  </a:lnTo>
                  <a:lnTo>
                    <a:pt x="22" y="42"/>
                  </a:lnTo>
                  <a:lnTo>
                    <a:pt x="0" y="42"/>
                  </a:lnTo>
                  <a:lnTo>
                    <a:pt x="46" y="106"/>
                  </a:lnTo>
                  <a:lnTo>
                    <a:pt x="38" y="13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57" name="Freeform 986"/>
            <p:cNvSpPr>
              <a:spLocks/>
            </p:cNvSpPr>
            <p:nvPr/>
          </p:nvSpPr>
          <p:spPr bwMode="auto">
            <a:xfrm>
              <a:off x="3747160" y="2223785"/>
              <a:ext cx="4022" cy="4022"/>
            </a:xfrm>
            <a:custGeom>
              <a:avLst/>
              <a:gdLst>
                <a:gd name="T0" fmla="*/ 0 w 6"/>
                <a:gd name="T1" fmla="*/ 4 h 6"/>
                <a:gd name="T2" fmla="*/ 2 w 6"/>
                <a:gd name="T3" fmla="*/ 0 h 6"/>
                <a:gd name="T4" fmla="*/ 6 w 6"/>
                <a:gd name="T5" fmla="*/ 4 h 6"/>
                <a:gd name="T6" fmla="*/ 6 w 6"/>
                <a:gd name="T7" fmla="*/ 6 h 6"/>
                <a:gd name="T8" fmla="*/ 0 w 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4"/>
                  </a:moveTo>
                  <a:lnTo>
                    <a:pt x="2" y="0"/>
                  </a:lnTo>
                  <a:lnTo>
                    <a:pt x="6" y="4"/>
                  </a:lnTo>
                  <a:lnTo>
                    <a:pt x="6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58" name="Freeform 987"/>
            <p:cNvSpPr>
              <a:spLocks/>
            </p:cNvSpPr>
            <p:nvPr/>
          </p:nvSpPr>
          <p:spPr bwMode="auto">
            <a:xfrm>
              <a:off x="3763248" y="2273389"/>
              <a:ext cx="6703" cy="4022"/>
            </a:xfrm>
            <a:custGeom>
              <a:avLst/>
              <a:gdLst>
                <a:gd name="T0" fmla="*/ 0 w 10"/>
                <a:gd name="T1" fmla="*/ 4 h 6"/>
                <a:gd name="T2" fmla="*/ 10 w 10"/>
                <a:gd name="T3" fmla="*/ 0 h 6"/>
                <a:gd name="T4" fmla="*/ 10 w 10"/>
                <a:gd name="T5" fmla="*/ 4 h 6"/>
                <a:gd name="T6" fmla="*/ 4 w 10"/>
                <a:gd name="T7" fmla="*/ 6 h 6"/>
                <a:gd name="T8" fmla="*/ 0 w 10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0" y="4"/>
                  </a:moveTo>
                  <a:lnTo>
                    <a:pt x="10" y="0"/>
                  </a:lnTo>
                  <a:lnTo>
                    <a:pt x="10" y="4"/>
                  </a:lnTo>
                  <a:lnTo>
                    <a:pt x="4" y="6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59" name="Freeform 988"/>
            <p:cNvSpPr>
              <a:spLocks/>
            </p:cNvSpPr>
            <p:nvPr/>
          </p:nvSpPr>
          <p:spPr bwMode="auto">
            <a:xfrm>
              <a:off x="3753863" y="2274729"/>
              <a:ext cx="9385" cy="10726"/>
            </a:xfrm>
            <a:custGeom>
              <a:avLst/>
              <a:gdLst>
                <a:gd name="T0" fmla="*/ 14 w 14"/>
                <a:gd name="T1" fmla="*/ 16 h 16"/>
                <a:gd name="T2" fmla="*/ 10 w 14"/>
                <a:gd name="T3" fmla="*/ 10 h 16"/>
                <a:gd name="T4" fmla="*/ 10 w 14"/>
                <a:gd name="T5" fmla="*/ 4 h 16"/>
                <a:gd name="T6" fmla="*/ 6 w 14"/>
                <a:gd name="T7" fmla="*/ 0 h 16"/>
                <a:gd name="T8" fmla="*/ 0 w 14"/>
                <a:gd name="T9" fmla="*/ 6 h 16"/>
                <a:gd name="T10" fmla="*/ 2 w 14"/>
                <a:gd name="T11" fmla="*/ 14 h 16"/>
                <a:gd name="T12" fmla="*/ 14 w 14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6">
                  <a:moveTo>
                    <a:pt x="14" y="16"/>
                  </a:moveTo>
                  <a:lnTo>
                    <a:pt x="10" y="10"/>
                  </a:lnTo>
                  <a:lnTo>
                    <a:pt x="10" y="4"/>
                  </a:lnTo>
                  <a:lnTo>
                    <a:pt x="6" y="0"/>
                  </a:lnTo>
                  <a:lnTo>
                    <a:pt x="0" y="6"/>
                  </a:lnTo>
                  <a:lnTo>
                    <a:pt x="2" y="14"/>
                  </a:lnTo>
                  <a:lnTo>
                    <a:pt x="14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60" name="Freeform 989"/>
            <p:cNvSpPr>
              <a:spLocks/>
            </p:cNvSpPr>
            <p:nvPr/>
          </p:nvSpPr>
          <p:spPr bwMode="auto">
            <a:xfrm>
              <a:off x="3727050" y="2219763"/>
              <a:ext cx="85803" cy="67034"/>
            </a:xfrm>
            <a:custGeom>
              <a:avLst/>
              <a:gdLst>
                <a:gd name="T0" fmla="*/ 118 w 128"/>
                <a:gd name="T1" fmla="*/ 28 h 100"/>
                <a:gd name="T2" fmla="*/ 128 w 128"/>
                <a:gd name="T3" fmla="*/ 22 h 100"/>
                <a:gd name="T4" fmla="*/ 122 w 128"/>
                <a:gd name="T5" fmla="*/ 12 h 100"/>
                <a:gd name="T6" fmla="*/ 120 w 128"/>
                <a:gd name="T7" fmla="*/ 12 h 100"/>
                <a:gd name="T8" fmla="*/ 116 w 128"/>
                <a:gd name="T9" fmla="*/ 10 h 100"/>
                <a:gd name="T10" fmla="*/ 116 w 128"/>
                <a:gd name="T11" fmla="*/ 6 h 100"/>
                <a:gd name="T12" fmla="*/ 110 w 128"/>
                <a:gd name="T13" fmla="*/ 8 h 100"/>
                <a:gd name="T14" fmla="*/ 96 w 128"/>
                <a:gd name="T15" fmla="*/ 12 h 100"/>
                <a:gd name="T16" fmla="*/ 84 w 128"/>
                <a:gd name="T17" fmla="*/ 18 h 100"/>
                <a:gd name="T18" fmla="*/ 74 w 128"/>
                <a:gd name="T19" fmla="*/ 26 h 100"/>
                <a:gd name="T20" fmla="*/ 54 w 128"/>
                <a:gd name="T21" fmla="*/ 28 h 100"/>
                <a:gd name="T22" fmla="*/ 50 w 128"/>
                <a:gd name="T23" fmla="*/ 18 h 100"/>
                <a:gd name="T24" fmla="*/ 42 w 128"/>
                <a:gd name="T25" fmla="*/ 10 h 100"/>
                <a:gd name="T26" fmla="*/ 38 w 128"/>
                <a:gd name="T27" fmla="*/ 16 h 100"/>
                <a:gd name="T28" fmla="*/ 40 w 128"/>
                <a:gd name="T29" fmla="*/ 22 h 100"/>
                <a:gd name="T30" fmla="*/ 24 w 128"/>
                <a:gd name="T31" fmla="*/ 18 h 100"/>
                <a:gd name="T32" fmla="*/ 24 w 128"/>
                <a:gd name="T33" fmla="*/ 10 h 100"/>
                <a:gd name="T34" fmla="*/ 26 w 128"/>
                <a:gd name="T35" fmla="*/ 10 h 100"/>
                <a:gd name="T36" fmla="*/ 28 w 128"/>
                <a:gd name="T37" fmla="*/ 8 h 100"/>
                <a:gd name="T38" fmla="*/ 20 w 128"/>
                <a:gd name="T39" fmla="*/ 0 h 100"/>
                <a:gd name="T40" fmla="*/ 18 w 128"/>
                <a:gd name="T41" fmla="*/ 4 h 100"/>
                <a:gd name="T42" fmla="*/ 8 w 128"/>
                <a:gd name="T43" fmla="*/ 0 h 100"/>
                <a:gd name="T44" fmla="*/ 4 w 128"/>
                <a:gd name="T45" fmla="*/ 6 h 100"/>
                <a:gd name="T46" fmla="*/ 6 w 128"/>
                <a:gd name="T47" fmla="*/ 20 h 100"/>
                <a:gd name="T48" fmla="*/ 12 w 128"/>
                <a:gd name="T49" fmla="*/ 26 h 100"/>
                <a:gd name="T50" fmla="*/ 12 w 128"/>
                <a:gd name="T51" fmla="*/ 30 h 100"/>
                <a:gd name="T52" fmla="*/ 2 w 128"/>
                <a:gd name="T53" fmla="*/ 34 h 100"/>
                <a:gd name="T54" fmla="*/ 2 w 128"/>
                <a:gd name="T55" fmla="*/ 46 h 100"/>
                <a:gd name="T56" fmla="*/ 0 w 128"/>
                <a:gd name="T57" fmla="*/ 50 h 100"/>
                <a:gd name="T58" fmla="*/ 0 w 128"/>
                <a:gd name="T59" fmla="*/ 54 h 100"/>
                <a:gd name="T60" fmla="*/ 22 w 128"/>
                <a:gd name="T61" fmla="*/ 54 h 100"/>
                <a:gd name="T62" fmla="*/ 22 w 128"/>
                <a:gd name="T63" fmla="*/ 60 h 100"/>
                <a:gd name="T64" fmla="*/ 28 w 128"/>
                <a:gd name="T65" fmla="*/ 62 h 100"/>
                <a:gd name="T66" fmla="*/ 32 w 128"/>
                <a:gd name="T67" fmla="*/ 56 h 100"/>
                <a:gd name="T68" fmla="*/ 46 w 128"/>
                <a:gd name="T69" fmla="*/ 56 h 100"/>
                <a:gd name="T70" fmla="*/ 46 w 128"/>
                <a:gd name="T71" fmla="*/ 62 h 100"/>
                <a:gd name="T72" fmla="*/ 56 w 128"/>
                <a:gd name="T73" fmla="*/ 78 h 100"/>
                <a:gd name="T74" fmla="*/ 60 w 128"/>
                <a:gd name="T75" fmla="*/ 78 h 100"/>
                <a:gd name="T76" fmla="*/ 64 w 128"/>
                <a:gd name="T77" fmla="*/ 72 h 100"/>
                <a:gd name="T78" fmla="*/ 72 w 128"/>
                <a:gd name="T79" fmla="*/ 70 h 100"/>
                <a:gd name="T80" fmla="*/ 68 w 128"/>
                <a:gd name="T81" fmla="*/ 74 h 100"/>
                <a:gd name="T82" fmla="*/ 68 w 128"/>
                <a:gd name="T83" fmla="*/ 80 h 100"/>
                <a:gd name="T84" fmla="*/ 74 w 128"/>
                <a:gd name="T85" fmla="*/ 88 h 100"/>
                <a:gd name="T86" fmla="*/ 74 w 128"/>
                <a:gd name="T87" fmla="*/ 100 h 100"/>
                <a:gd name="T88" fmla="*/ 80 w 128"/>
                <a:gd name="T89" fmla="*/ 100 h 100"/>
                <a:gd name="T90" fmla="*/ 90 w 128"/>
                <a:gd name="T91" fmla="*/ 100 h 100"/>
                <a:gd name="T92" fmla="*/ 108 w 128"/>
                <a:gd name="T93" fmla="*/ 88 h 100"/>
                <a:gd name="T94" fmla="*/ 108 w 128"/>
                <a:gd name="T95" fmla="*/ 84 h 100"/>
                <a:gd name="T96" fmla="*/ 100 w 128"/>
                <a:gd name="T97" fmla="*/ 74 h 100"/>
                <a:gd name="T98" fmla="*/ 98 w 128"/>
                <a:gd name="T99" fmla="*/ 64 h 100"/>
                <a:gd name="T100" fmla="*/ 94 w 128"/>
                <a:gd name="T101" fmla="*/ 64 h 100"/>
                <a:gd name="T102" fmla="*/ 90 w 128"/>
                <a:gd name="T103" fmla="*/ 56 h 100"/>
                <a:gd name="T104" fmla="*/ 94 w 128"/>
                <a:gd name="T105" fmla="*/ 52 h 100"/>
                <a:gd name="T106" fmla="*/ 106 w 128"/>
                <a:gd name="T107" fmla="*/ 52 h 100"/>
                <a:gd name="T108" fmla="*/ 122 w 128"/>
                <a:gd name="T109" fmla="*/ 40 h 100"/>
                <a:gd name="T110" fmla="*/ 122 w 128"/>
                <a:gd name="T111" fmla="*/ 34 h 100"/>
                <a:gd name="T112" fmla="*/ 116 w 128"/>
                <a:gd name="T113" fmla="*/ 32 h 100"/>
                <a:gd name="T114" fmla="*/ 118 w 128"/>
                <a:gd name="T115" fmla="*/ 2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8" h="100">
                  <a:moveTo>
                    <a:pt x="118" y="28"/>
                  </a:moveTo>
                  <a:lnTo>
                    <a:pt x="128" y="22"/>
                  </a:lnTo>
                  <a:lnTo>
                    <a:pt x="122" y="12"/>
                  </a:lnTo>
                  <a:lnTo>
                    <a:pt x="120" y="12"/>
                  </a:lnTo>
                  <a:lnTo>
                    <a:pt x="116" y="10"/>
                  </a:lnTo>
                  <a:lnTo>
                    <a:pt x="116" y="6"/>
                  </a:lnTo>
                  <a:lnTo>
                    <a:pt x="110" y="8"/>
                  </a:lnTo>
                  <a:lnTo>
                    <a:pt x="96" y="12"/>
                  </a:lnTo>
                  <a:lnTo>
                    <a:pt x="84" y="18"/>
                  </a:lnTo>
                  <a:lnTo>
                    <a:pt x="74" y="26"/>
                  </a:lnTo>
                  <a:lnTo>
                    <a:pt x="54" y="28"/>
                  </a:lnTo>
                  <a:lnTo>
                    <a:pt x="50" y="18"/>
                  </a:lnTo>
                  <a:lnTo>
                    <a:pt x="42" y="10"/>
                  </a:lnTo>
                  <a:lnTo>
                    <a:pt x="38" y="16"/>
                  </a:lnTo>
                  <a:lnTo>
                    <a:pt x="40" y="22"/>
                  </a:lnTo>
                  <a:lnTo>
                    <a:pt x="24" y="18"/>
                  </a:lnTo>
                  <a:lnTo>
                    <a:pt x="24" y="10"/>
                  </a:lnTo>
                  <a:lnTo>
                    <a:pt x="26" y="10"/>
                  </a:lnTo>
                  <a:lnTo>
                    <a:pt x="28" y="8"/>
                  </a:lnTo>
                  <a:lnTo>
                    <a:pt x="20" y="0"/>
                  </a:lnTo>
                  <a:lnTo>
                    <a:pt x="18" y="4"/>
                  </a:lnTo>
                  <a:lnTo>
                    <a:pt x="8" y="0"/>
                  </a:lnTo>
                  <a:lnTo>
                    <a:pt x="4" y="6"/>
                  </a:lnTo>
                  <a:lnTo>
                    <a:pt x="6" y="20"/>
                  </a:lnTo>
                  <a:lnTo>
                    <a:pt x="12" y="26"/>
                  </a:lnTo>
                  <a:lnTo>
                    <a:pt x="12" y="30"/>
                  </a:lnTo>
                  <a:lnTo>
                    <a:pt x="2" y="34"/>
                  </a:lnTo>
                  <a:lnTo>
                    <a:pt x="2" y="46"/>
                  </a:lnTo>
                  <a:lnTo>
                    <a:pt x="0" y="50"/>
                  </a:lnTo>
                  <a:lnTo>
                    <a:pt x="0" y="54"/>
                  </a:lnTo>
                  <a:lnTo>
                    <a:pt x="22" y="54"/>
                  </a:lnTo>
                  <a:lnTo>
                    <a:pt x="22" y="60"/>
                  </a:lnTo>
                  <a:lnTo>
                    <a:pt x="28" y="62"/>
                  </a:lnTo>
                  <a:lnTo>
                    <a:pt x="32" y="56"/>
                  </a:lnTo>
                  <a:lnTo>
                    <a:pt x="46" y="56"/>
                  </a:lnTo>
                  <a:lnTo>
                    <a:pt x="46" y="62"/>
                  </a:lnTo>
                  <a:lnTo>
                    <a:pt x="56" y="78"/>
                  </a:lnTo>
                  <a:lnTo>
                    <a:pt x="60" y="78"/>
                  </a:lnTo>
                  <a:lnTo>
                    <a:pt x="64" y="72"/>
                  </a:lnTo>
                  <a:lnTo>
                    <a:pt x="72" y="70"/>
                  </a:lnTo>
                  <a:lnTo>
                    <a:pt x="68" y="74"/>
                  </a:lnTo>
                  <a:lnTo>
                    <a:pt x="68" y="80"/>
                  </a:lnTo>
                  <a:lnTo>
                    <a:pt x="74" y="88"/>
                  </a:lnTo>
                  <a:lnTo>
                    <a:pt x="74" y="100"/>
                  </a:lnTo>
                  <a:lnTo>
                    <a:pt x="80" y="100"/>
                  </a:lnTo>
                  <a:lnTo>
                    <a:pt x="90" y="100"/>
                  </a:lnTo>
                  <a:lnTo>
                    <a:pt x="108" y="88"/>
                  </a:lnTo>
                  <a:lnTo>
                    <a:pt x="108" y="84"/>
                  </a:lnTo>
                  <a:lnTo>
                    <a:pt x="100" y="74"/>
                  </a:lnTo>
                  <a:lnTo>
                    <a:pt x="98" y="64"/>
                  </a:lnTo>
                  <a:lnTo>
                    <a:pt x="94" y="64"/>
                  </a:lnTo>
                  <a:lnTo>
                    <a:pt x="90" y="56"/>
                  </a:lnTo>
                  <a:lnTo>
                    <a:pt x="94" y="52"/>
                  </a:lnTo>
                  <a:lnTo>
                    <a:pt x="106" y="52"/>
                  </a:lnTo>
                  <a:lnTo>
                    <a:pt x="122" y="40"/>
                  </a:lnTo>
                  <a:lnTo>
                    <a:pt x="122" y="34"/>
                  </a:lnTo>
                  <a:lnTo>
                    <a:pt x="116" y="32"/>
                  </a:lnTo>
                  <a:lnTo>
                    <a:pt x="118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61" name="Freeform 990"/>
            <p:cNvSpPr>
              <a:spLocks/>
            </p:cNvSpPr>
            <p:nvPr/>
          </p:nvSpPr>
          <p:spPr bwMode="auto">
            <a:xfrm>
              <a:off x="3807490" y="2211719"/>
              <a:ext cx="60329" cy="69714"/>
            </a:xfrm>
            <a:custGeom>
              <a:avLst/>
              <a:gdLst>
                <a:gd name="T0" fmla="*/ 86 w 90"/>
                <a:gd name="T1" fmla="*/ 90 h 104"/>
                <a:gd name="T2" fmla="*/ 90 w 90"/>
                <a:gd name="T3" fmla="*/ 68 h 104"/>
                <a:gd name="T4" fmla="*/ 84 w 90"/>
                <a:gd name="T5" fmla="*/ 56 h 104"/>
                <a:gd name="T6" fmla="*/ 86 w 90"/>
                <a:gd name="T7" fmla="*/ 48 h 104"/>
                <a:gd name="T8" fmla="*/ 78 w 90"/>
                <a:gd name="T9" fmla="*/ 40 h 104"/>
                <a:gd name="T10" fmla="*/ 74 w 90"/>
                <a:gd name="T11" fmla="*/ 30 h 104"/>
                <a:gd name="T12" fmla="*/ 60 w 90"/>
                <a:gd name="T13" fmla="*/ 20 h 104"/>
                <a:gd name="T14" fmla="*/ 48 w 90"/>
                <a:gd name="T15" fmla="*/ 14 h 104"/>
                <a:gd name="T16" fmla="*/ 42 w 90"/>
                <a:gd name="T17" fmla="*/ 14 h 104"/>
                <a:gd name="T18" fmla="*/ 34 w 90"/>
                <a:gd name="T19" fmla="*/ 12 h 104"/>
                <a:gd name="T20" fmla="*/ 30 w 90"/>
                <a:gd name="T21" fmla="*/ 12 h 104"/>
                <a:gd name="T22" fmla="*/ 26 w 90"/>
                <a:gd name="T23" fmla="*/ 6 h 104"/>
                <a:gd name="T24" fmla="*/ 10 w 90"/>
                <a:gd name="T25" fmla="*/ 0 h 104"/>
                <a:gd name="T26" fmla="*/ 4 w 90"/>
                <a:gd name="T27" fmla="*/ 8 h 104"/>
                <a:gd name="T28" fmla="*/ 0 w 90"/>
                <a:gd name="T29" fmla="*/ 14 h 104"/>
                <a:gd name="T30" fmla="*/ 0 w 90"/>
                <a:gd name="T31" fmla="*/ 24 h 104"/>
                <a:gd name="T32" fmla="*/ 2 w 90"/>
                <a:gd name="T33" fmla="*/ 24 h 104"/>
                <a:gd name="T34" fmla="*/ 8 w 90"/>
                <a:gd name="T35" fmla="*/ 34 h 104"/>
                <a:gd name="T36" fmla="*/ 18 w 90"/>
                <a:gd name="T37" fmla="*/ 30 h 104"/>
                <a:gd name="T38" fmla="*/ 28 w 90"/>
                <a:gd name="T39" fmla="*/ 34 h 104"/>
                <a:gd name="T40" fmla="*/ 34 w 90"/>
                <a:gd name="T41" fmla="*/ 40 h 104"/>
                <a:gd name="T42" fmla="*/ 46 w 90"/>
                <a:gd name="T43" fmla="*/ 46 h 104"/>
                <a:gd name="T44" fmla="*/ 46 w 90"/>
                <a:gd name="T45" fmla="*/ 52 h 104"/>
                <a:gd name="T46" fmla="*/ 56 w 90"/>
                <a:gd name="T47" fmla="*/ 58 h 104"/>
                <a:gd name="T48" fmla="*/ 64 w 90"/>
                <a:gd name="T49" fmla="*/ 48 h 104"/>
                <a:gd name="T50" fmla="*/ 64 w 90"/>
                <a:gd name="T51" fmla="*/ 58 h 104"/>
                <a:gd name="T52" fmla="*/ 68 w 90"/>
                <a:gd name="T53" fmla="*/ 64 h 104"/>
                <a:gd name="T54" fmla="*/ 58 w 90"/>
                <a:gd name="T55" fmla="*/ 64 h 104"/>
                <a:gd name="T56" fmla="*/ 56 w 90"/>
                <a:gd name="T57" fmla="*/ 72 h 104"/>
                <a:gd name="T58" fmla="*/ 50 w 90"/>
                <a:gd name="T59" fmla="*/ 72 h 104"/>
                <a:gd name="T60" fmla="*/ 56 w 90"/>
                <a:gd name="T61" fmla="*/ 98 h 104"/>
                <a:gd name="T62" fmla="*/ 66 w 90"/>
                <a:gd name="T63" fmla="*/ 104 h 104"/>
                <a:gd name="T64" fmla="*/ 76 w 90"/>
                <a:gd name="T65" fmla="*/ 92 h 104"/>
                <a:gd name="T66" fmla="*/ 86 w 90"/>
                <a:gd name="T67" fmla="*/ 9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0" h="104">
                  <a:moveTo>
                    <a:pt x="86" y="90"/>
                  </a:moveTo>
                  <a:lnTo>
                    <a:pt x="90" y="68"/>
                  </a:lnTo>
                  <a:lnTo>
                    <a:pt x="84" y="56"/>
                  </a:lnTo>
                  <a:lnTo>
                    <a:pt x="86" y="48"/>
                  </a:lnTo>
                  <a:lnTo>
                    <a:pt x="78" y="40"/>
                  </a:lnTo>
                  <a:lnTo>
                    <a:pt x="74" y="30"/>
                  </a:lnTo>
                  <a:lnTo>
                    <a:pt x="60" y="20"/>
                  </a:lnTo>
                  <a:lnTo>
                    <a:pt x="48" y="14"/>
                  </a:lnTo>
                  <a:lnTo>
                    <a:pt x="42" y="14"/>
                  </a:lnTo>
                  <a:lnTo>
                    <a:pt x="34" y="12"/>
                  </a:lnTo>
                  <a:lnTo>
                    <a:pt x="30" y="12"/>
                  </a:lnTo>
                  <a:lnTo>
                    <a:pt x="26" y="6"/>
                  </a:lnTo>
                  <a:lnTo>
                    <a:pt x="10" y="0"/>
                  </a:lnTo>
                  <a:lnTo>
                    <a:pt x="4" y="8"/>
                  </a:lnTo>
                  <a:lnTo>
                    <a:pt x="0" y="1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8" y="34"/>
                  </a:lnTo>
                  <a:lnTo>
                    <a:pt x="18" y="30"/>
                  </a:lnTo>
                  <a:lnTo>
                    <a:pt x="28" y="34"/>
                  </a:lnTo>
                  <a:lnTo>
                    <a:pt x="34" y="40"/>
                  </a:lnTo>
                  <a:lnTo>
                    <a:pt x="46" y="46"/>
                  </a:lnTo>
                  <a:lnTo>
                    <a:pt x="46" y="52"/>
                  </a:lnTo>
                  <a:lnTo>
                    <a:pt x="56" y="58"/>
                  </a:lnTo>
                  <a:lnTo>
                    <a:pt x="64" y="48"/>
                  </a:lnTo>
                  <a:lnTo>
                    <a:pt x="64" y="58"/>
                  </a:lnTo>
                  <a:lnTo>
                    <a:pt x="68" y="64"/>
                  </a:lnTo>
                  <a:lnTo>
                    <a:pt x="58" y="64"/>
                  </a:lnTo>
                  <a:lnTo>
                    <a:pt x="56" y="72"/>
                  </a:lnTo>
                  <a:lnTo>
                    <a:pt x="50" y="72"/>
                  </a:lnTo>
                  <a:lnTo>
                    <a:pt x="56" y="98"/>
                  </a:lnTo>
                  <a:lnTo>
                    <a:pt x="66" y="104"/>
                  </a:lnTo>
                  <a:lnTo>
                    <a:pt x="76" y="92"/>
                  </a:lnTo>
                  <a:lnTo>
                    <a:pt x="86" y="9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62" name="Freeform 991"/>
            <p:cNvSpPr>
              <a:spLocks/>
            </p:cNvSpPr>
            <p:nvPr/>
          </p:nvSpPr>
          <p:spPr bwMode="auto">
            <a:xfrm>
              <a:off x="3760568" y="2497280"/>
              <a:ext cx="336506" cy="522858"/>
            </a:xfrm>
            <a:custGeom>
              <a:avLst/>
              <a:gdLst>
                <a:gd name="T0" fmla="*/ 482 w 502"/>
                <a:gd name="T1" fmla="*/ 746 h 780"/>
                <a:gd name="T2" fmla="*/ 480 w 502"/>
                <a:gd name="T3" fmla="*/ 662 h 780"/>
                <a:gd name="T4" fmla="*/ 478 w 502"/>
                <a:gd name="T5" fmla="*/ 632 h 780"/>
                <a:gd name="T6" fmla="*/ 486 w 502"/>
                <a:gd name="T7" fmla="*/ 580 h 780"/>
                <a:gd name="T8" fmla="*/ 494 w 502"/>
                <a:gd name="T9" fmla="*/ 550 h 780"/>
                <a:gd name="T10" fmla="*/ 456 w 502"/>
                <a:gd name="T11" fmla="*/ 458 h 780"/>
                <a:gd name="T12" fmla="*/ 432 w 502"/>
                <a:gd name="T13" fmla="*/ 462 h 780"/>
                <a:gd name="T14" fmla="*/ 414 w 502"/>
                <a:gd name="T15" fmla="*/ 412 h 780"/>
                <a:gd name="T16" fmla="*/ 414 w 502"/>
                <a:gd name="T17" fmla="*/ 394 h 780"/>
                <a:gd name="T18" fmla="*/ 390 w 502"/>
                <a:gd name="T19" fmla="*/ 406 h 780"/>
                <a:gd name="T20" fmla="*/ 356 w 502"/>
                <a:gd name="T21" fmla="*/ 424 h 780"/>
                <a:gd name="T22" fmla="*/ 314 w 502"/>
                <a:gd name="T23" fmla="*/ 396 h 780"/>
                <a:gd name="T24" fmla="*/ 288 w 502"/>
                <a:gd name="T25" fmla="*/ 362 h 780"/>
                <a:gd name="T26" fmla="*/ 288 w 502"/>
                <a:gd name="T27" fmla="*/ 296 h 780"/>
                <a:gd name="T28" fmla="*/ 314 w 502"/>
                <a:gd name="T29" fmla="*/ 270 h 780"/>
                <a:gd name="T30" fmla="*/ 322 w 502"/>
                <a:gd name="T31" fmla="*/ 228 h 780"/>
                <a:gd name="T32" fmla="*/ 362 w 502"/>
                <a:gd name="T33" fmla="*/ 180 h 780"/>
                <a:gd name="T34" fmla="*/ 394 w 502"/>
                <a:gd name="T35" fmla="*/ 170 h 780"/>
                <a:gd name="T36" fmla="*/ 410 w 502"/>
                <a:gd name="T37" fmla="*/ 154 h 780"/>
                <a:gd name="T38" fmla="*/ 406 w 502"/>
                <a:gd name="T39" fmla="*/ 88 h 780"/>
                <a:gd name="T40" fmla="*/ 374 w 502"/>
                <a:gd name="T41" fmla="*/ 94 h 780"/>
                <a:gd name="T42" fmla="*/ 348 w 502"/>
                <a:gd name="T43" fmla="*/ 90 h 780"/>
                <a:gd name="T44" fmla="*/ 304 w 502"/>
                <a:gd name="T45" fmla="*/ 88 h 780"/>
                <a:gd name="T46" fmla="*/ 306 w 502"/>
                <a:gd name="T47" fmla="*/ 80 h 780"/>
                <a:gd name="T48" fmla="*/ 290 w 502"/>
                <a:gd name="T49" fmla="*/ 62 h 780"/>
                <a:gd name="T50" fmla="*/ 272 w 502"/>
                <a:gd name="T51" fmla="*/ 40 h 780"/>
                <a:gd name="T52" fmla="*/ 256 w 502"/>
                <a:gd name="T53" fmla="*/ 24 h 780"/>
                <a:gd name="T54" fmla="*/ 234 w 502"/>
                <a:gd name="T55" fmla="*/ 2 h 780"/>
                <a:gd name="T56" fmla="*/ 222 w 502"/>
                <a:gd name="T57" fmla="*/ 4 h 780"/>
                <a:gd name="T58" fmla="*/ 220 w 502"/>
                <a:gd name="T59" fmla="*/ 20 h 780"/>
                <a:gd name="T60" fmla="*/ 216 w 502"/>
                <a:gd name="T61" fmla="*/ 42 h 780"/>
                <a:gd name="T62" fmla="*/ 180 w 502"/>
                <a:gd name="T63" fmla="*/ 100 h 780"/>
                <a:gd name="T64" fmla="*/ 116 w 502"/>
                <a:gd name="T65" fmla="*/ 130 h 780"/>
                <a:gd name="T66" fmla="*/ 108 w 502"/>
                <a:gd name="T67" fmla="*/ 162 h 780"/>
                <a:gd name="T68" fmla="*/ 86 w 502"/>
                <a:gd name="T69" fmla="*/ 204 h 780"/>
                <a:gd name="T70" fmla="*/ 70 w 502"/>
                <a:gd name="T71" fmla="*/ 176 h 780"/>
                <a:gd name="T72" fmla="*/ 36 w 502"/>
                <a:gd name="T73" fmla="*/ 178 h 780"/>
                <a:gd name="T74" fmla="*/ 36 w 502"/>
                <a:gd name="T75" fmla="*/ 162 h 780"/>
                <a:gd name="T76" fmla="*/ 38 w 502"/>
                <a:gd name="T77" fmla="*/ 136 h 780"/>
                <a:gd name="T78" fmla="*/ 10 w 502"/>
                <a:gd name="T79" fmla="*/ 160 h 780"/>
                <a:gd name="T80" fmla="*/ 0 w 502"/>
                <a:gd name="T81" fmla="*/ 188 h 780"/>
                <a:gd name="T82" fmla="*/ 6 w 502"/>
                <a:gd name="T83" fmla="*/ 218 h 780"/>
                <a:gd name="T84" fmla="*/ 22 w 502"/>
                <a:gd name="T85" fmla="*/ 232 h 780"/>
                <a:gd name="T86" fmla="*/ 8 w 502"/>
                <a:gd name="T87" fmla="*/ 240 h 780"/>
                <a:gd name="T88" fmla="*/ 22 w 502"/>
                <a:gd name="T89" fmla="*/ 260 h 780"/>
                <a:gd name="T90" fmla="*/ 54 w 502"/>
                <a:gd name="T91" fmla="*/ 274 h 780"/>
                <a:gd name="T92" fmla="*/ 84 w 502"/>
                <a:gd name="T93" fmla="*/ 318 h 780"/>
                <a:gd name="T94" fmla="*/ 114 w 502"/>
                <a:gd name="T95" fmla="*/ 382 h 780"/>
                <a:gd name="T96" fmla="*/ 140 w 502"/>
                <a:gd name="T97" fmla="*/ 434 h 780"/>
                <a:gd name="T98" fmla="*/ 154 w 502"/>
                <a:gd name="T99" fmla="*/ 476 h 780"/>
                <a:gd name="T100" fmla="*/ 176 w 502"/>
                <a:gd name="T101" fmla="*/ 514 h 780"/>
                <a:gd name="T102" fmla="*/ 220 w 502"/>
                <a:gd name="T103" fmla="*/ 568 h 780"/>
                <a:gd name="T104" fmla="*/ 212 w 502"/>
                <a:gd name="T105" fmla="*/ 588 h 780"/>
                <a:gd name="T106" fmla="*/ 222 w 502"/>
                <a:gd name="T107" fmla="*/ 608 h 780"/>
                <a:gd name="T108" fmla="*/ 256 w 502"/>
                <a:gd name="T109" fmla="*/ 644 h 780"/>
                <a:gd name="T110" fmla="*/ 292 w 502"/>
                <a:gd name="T111" fmla="*/ 664 h 780"/>
                <a:gd name="T112" fmla="*/ 326 w 502"/>
                <a:gd name="T113" fmla="*/ 688 h 780"/>
                <a:gd name="T114" fmla="*/ 380 w 502"/>
                <a:gd name="T115" fmla="*/ 712 h 780"/>
                <a:gd name="T116" fmla="*/ 412 w 502"/>
                <a:gd name="T117" fmla="*/ 750 h 780"/>
                <a:gd name="T118" fmla="*/ 436 w 502"/>
                <a:gd name="T119" fmla="*/ 764 h 780"/>
                <a:gd name="T120" fmla="*/ 454 w 502"/>
                <a:gd name="T121" fmla="*/ 780 h 780"/>
                <a:gd name="T122" fmla="*/ 472 w 502"/>
                <a:gd name="T123" fmla="*/ 754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02" h="780">
                  <a:moveTo>
                    <a:pt x="472" y="754"/>
                  </a:moveTo>
                  <a:lnTo>
                    <a:pt x="482" y="746"/>
                  </a:lnTo>
                  <a:lnTo>
                    <a:pt x="502" y="688"/>
                  </a:lnTo>
                  <a:lnTo>
                    <a:pt x="480" y="662"/>
                  </a:lnTo>
                  <a:lnTo>
                    <a:pt x="484" y="646"/>
                  </a:lnTo>
                  <a:lnTo>
                    <a:pt x="478" y="632"/>
                  </a:lnTo>
                  <a:lnTo>
                    <a:pt x="494" y="598"/>
                  </a:lnTo>
                  <a:lnTo>
                    <a:pt x="486" y="580"/>
                  </a:lnTo>
                  <a:lnTo>
                    <a:pt x="494" y="570"/>
                  </a:lnTo>
                  <a:lnTo>
                    <a:pt x="494" y="550"/>
                  </a:lnTo>
                  <a:lnTo>
                    <a:pt x="502" y="522"/>
                  </a:lnTo>
                  <a:lnTo>
                    <a:pt x="456" y="458"/>
                  </a:lnTo>
                  <a:lnTo>
                    <a:pt x="438" y="458"/>
                  </a:lnTo>
                  <a:lnTo>
                    <a:pt x="432" y="462"/>
                  </a:lnTo>
                  <a:lnTo>
                    <a:pt x="418" y="460"/>
                  </a:lnTo>
                  <a:lnTo>
                    <a:pt x="414" y="412"/>
                  </a:lnTo>
                  <a:lnTo>
                    <a:pt x="418" y="398"/>
                  </a:lnTo>
                  <a:lnTo>
                    <a:pt x="414" y="394"/>
                  </a:lnTo>
                  <a:lnTo>
                    <a:pt x="408" y="400"/>
                  </a:lnTo>
                  <a:lnTo>
                    <a:pt x="390" y="406"/>
                  </a:lnTo>
                  <a:lnTo>
                    <a:pt x="378" y="424"/>
                  </a:lnTo>
                  <a:lnTo>
                    <a:pt x="356" y="424"/>
                  </a:lnTo>
                  <a:lnTo>
                    <a:pt x="340" y="398"/>
                  </a:lnTo>
                  <a:lnTo>
                    <a:pt x="314" y="396"/>
                  </a:lnTo>
                  <a:lnTo>
                    <a:pt x="318" y="376"/>
                  </a:lnTo>
                  <a:lnTo>
                    <a:pt x="288" y="362"/>
                  </a:lnTo>
                  <a:lnTo>
                    <a:pt x="284" y="348"/>
                  </a:lnTo>
                  <a:lnTo>
                    <a:pt x="288" y="296"/>
                  </a:lnTo>
                  <a:lnTo>
                    <a:pt x="286" y="286"/>
                  </a:lnTo>
                  <a:lnTo>
                    <a:pt x="314" y="270"/>
                  </a:lnTo>
                  <a:lnTo>
                    <a:pt x="312" y="248"/>
                  </a:lnTo>
                  <a:lnTo>
                    <a:pt x="322" y="228"/>
                  </a:lnTo>
                  <a:lnTo>
                    <a:pt x="326" y="208"/>
                  </a:lnTo>
                  <a:lnTo>
                    <a:pt x="362" y="180"/>
                  </a:lnTo>
                  <a:lnTo>
                    <a:pt x="382" y="180"/>
                  </a:lnTo>
                  <a:lnTo>
                    <a:pt x="394" y="170"/>
                  </a:lnTo>
                  <a:lnTo>
                    <a:pt x="408" y="160"/>
                  </a:lnTo>
                  <a:lnTo>
                    <a:pt x="410" y="154"/>
                  </a:lnTo>
                  <a:lnTo>
                    <a:pt x="426" y="102"/>
                  </a:lnTo>
                  <a:lnTo>
                    <a:pt x="406" y="88"/>
                  </a:lnTo>
                  <a:lnTo>
                    <a:pt x="386" y="88"/>
                  </a:lnTo>
                  <a:lnTo>
                    <a:pt x="374" y="94"/>
                  </a:lnTo>
                  <a:lnTo>
                    <a:pt x="360" y="84"/>
                  </a:lnTo>
                  <a:lnTo>
                    <a:pt x="348" y="90"/>
                  </a:lnTo>
                  <a:lnTo>
                    <a:pt x="334" y="92"/>
                  </a:lnTo>
                  <a:lnTo>
                    <a:pt x="304" y="88"/>
                  </a:lnTo>
                  <a:lnTo>
                    <a:pt x="300" y="84"/>
                  </a:lnTo>
                  <a:lnTo>
                    <a:pt x="306" y="80"/>
                  </a:lnTo>
                  <a:lnTo>
                    <a:pt x="304" y="66"/>
                  </a:lnTo>
                  <a:lnTo>
                    <a:pt x="290" y="62"/>
                  </a:lnTo>
                  <a:lnTo>
                    <a:pt x="290" y="50"/>
                  </a:lnTo>
                  <a:lnTo>
                    <a:pt x="272" y="40"/>
                  </a:lnTo>
                  <a:lnTo>
                    <a:pt x="260" y="34"/>
                  </a:lnTo>
                  <a:lnTo>
                    <a:pt x="256" y="24"/>
                  </a:lnTo>
                  <a:lnTo>
                    <a:pt x="248" y="8"/>
                  </a:lnTo>
                  <a:lnTo>
                    <a:pt x="234" y="2"/>
                  </a:lnTo>
                  <a:lnTo>
                    <a:pt x="226" y="0"/>
                  </a:lnTo>
                  <a:lnTo>
                    <a:pt x="222" y="4"/>
                  </a:lnTo>
                  <a:lnTo>
                    <a:pt x="226" y="14"/>
                  </a:lnTo>
                  <a:lnTo>
                    <a:pt x="220" y="20"/>
                  </a:lnTo>
                  <a:lnTo>
                    <a:pt x="226" y="28"/>
                  </a:lnTo>
                  <a:lnTo>
                    <a:pt x="216" y="42"/>
                  </a:lnTo>
                  <a:lnTo>
                    <a:pt x="212" y="60"/>
                  </a:lnTo>
                  <a:lnTo>
                    <a:pt x="180" y="100"/>
                  </a:lnTo>
                  <a:lnTo>
                    <a:pt x="146" y="116"/>
                  </a:lnTo>
                  <a:lnTo>
                    <a:pt x="116" y="130"/>
                  </a:lnTo>
                  <a:lnTo>
                    <a:pt x="108" y="142"/>
                  </a:lnTo>
                  <a:lnTo>
                    <a:pt x="108" y="162"/>
                  </a:lnTo>
                  <a:lnTo>
                    <a:pt x="108" y="180"/>
                  </a:lnTo>
                  <a:lnTo>
                    <a:pt x="86" y="204"/>
                  </a:lnTo>
                  <a:lnTo>
                    <a:pt x="74" y="200"/>
                  </a:lnTo>
                  <a:lnTo>
                    <a:pt x="70" y="176"/>
                  </a:lnTo>
                  <a:lnTo>
                    <a:pt x="52" y="174"/>
                  </a:lnTo>
                  <a:lnTo>
                    <a:pt x="36" y="178"/>
                  </a:lnTo>
                  <a:lnTo>
                    <a:pt x="30" y="170"/>
                  </a:lnTo>
                  <a:lnTo>
                    <a:pt x="36" y="162"/>
                  </a:lnTo>
                  <a:lnTo>
                    <a:pt x="44" y="156"/>
                  </a:lnTo>
                  <a:lnTo>
                    <a:pt x="38" y="136"/>
                  </a:lnTo>
                  <a:lnTo>
                    <a:pt x="16" y="150"/>
                  </a:lnTo>
                  <a:lnTo>
                    <a:pt x="10" y="160"/>
                  </a:lnTo>
                  <a:lnTo>
                    <a:pt x="0" y="172"/>
                  </a:lnTo>
                  <a:lnTo>
                    <a:pt x="0" y="188"/>
                  </a:lnTo>
                  <a:lnTo>
                    <a:pt x="8" y="204"/>
                  </a:lnTo>
                  <a:lnTo>
                    <a:pt x="6" y="218"/>
                  </a:lnTo>
                  <a:lnTo>
                    <a:pt x="18" y="222"/>
                  </a:lnTo>
                  <a:lnTo>
                    <a:pt x="22" y="232"/>
                  </a:lnTo>
                  <a:lnTo>
                    <a:pt x="18" y="236"/>
                  </a:lnTo>
                  <a:lnTo>
                    <a:pt x="8" y="240"/>
                  </a:lnTo>
                  <a:lnTo>
                    <a:pt x="8" y="254"/>
                  </a:lnTo>
                  <a:lnTo>
                    <a:pt x="22" y="260"/>
                  </a:lnTo>
                  <a:lnTo>
                    <a:pt x="36" y="272"/>
                  </a:lnTo>
                  <a:lnTo>
                    <a:pt x="54" y="274"/>
                  </a:lnTo>
                  <a:lnTo>
                    <a:pt x="80" y="300"/>
                  </a:lnTo>
                  <a:lnTo>
                    <a:pt x="84" y="318"/>
                  </a:lnTo>
                  <a:lnTo>
                    <a:pt x="102" y="346"/>
                  </a:lnTo>
                  <a:lnTo>
                    <a:pt x="114" y="382"/>
                  </a:lnTo>
                  <a:lnTo>
                    <a:pt x="128" y="416"/>
                  </a:lnTo>
                  <a:lnTo>
                    <a:pt x="140" y="434"/>
                  </a:lnTo>
                  <a:lnTo>
                    <a:pt x="152" y="460"/>
                  </a:lnTo>
                  <a:lnTo>
                    <a:pt x="154" y="476"/>
                  </a:lnTo>
                  <a:lnTo>
                    <a:pt x="168" y="492"/>
                  </a:lnTo>
                  <a:lnTo>
                    <a:pt x="176" y="514"/>
                  </a:lnTo>
                  <a:lnTo>
                    <a:pt x="198" y="538"/>
                  </a:lnTo>
                  <a:lnTo>
                    <a:pt x="220" y="568"/>
                  </a:lnTo>
                  <a:lnTo>
                    <a:pt x="216" y="584"/>
                  </a:lnTo>
                  <a:lnTo>
                    <a:pt x="212" y="588"/>
                  </a:lnTo>
                  <a:lnTo>
                    <a:pt x="214" y="604"/>
                  </a:lnTo>
                  <a:lnTo>
                    <a:pt x="222" y="608"/>
                  </a:lnTo>
                  <a:lnTo>
                    <a:pt x="248" y="634"/>
                  </a:lnTo>
                  <a:lnTo>
                    <a:pt x="256" y="644"/>
                  </a:lnTo>
                  <a:lnTo>
                    <a:pt x="264" y="652"/>
                  </a:lnTo>
                  <a:lnTo>
                    <a:pt x="292" y="664"/>
                  </a:lnTo>
                  <a:lnTo>
                    <a:pt x="308" y="680"/>
                  </a:lnTo>
                  <a:lnTo>
                    <a:pt x="326" y="688"/>
                  </a:lnTo>
                  <a:lnTo>
                    <a:pt x="342" y="700"/>
                  </a:lnTo>
                  <a:lnTo>
                    <a:pt x="380" y="712"/>
                  </a:lnTo>
                  <a:lnTo>
                    <a:pt x="408" y="740"/>
                  </a:lnTo>
                  <a:lnTo>
                    <a:pt x="412" y="750"/>
                  </a:lnTo>
                  <a:lnTo>
                    <a:pt x="428" y="764"/>
                  </a:lnTo>
                  <a:lnTo>
                    <a:pt x="436" y="764"/>
                  </a:lnTo>
                  <a:lnTo>
                    <a:pt x="442" y="774"/>
                  </a:lnTo>
                  <a:lnTo>
                    <a:pt x="454" y="780"/>
                  </a:lnTo>
                  <a:lnTo>
                    <a:pt x="474" y="772"/>
                  </a:lnTo>
                  <a:lnTo>
                    <a:pt x="472" y="75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63" name="Freeform 992"/>
            <p:cNvSpPr>
              <a:spLocks/>
            </p:cNvSpPr>
            <p:nvPr/>
          </p:nvSpPr>
          <p:spPr bwMode="auto">
            <a:xfrm>
              <a:off x="3782018" y="2568335"/>
              <a:ext cx="12066" cy="9385"/>
            </a:xfrm>
            <a:custGeom>
              <a:avLst/>
              <a:gdLst>
                <a:gd name="T0" fmla="*/ 18 w 18"/>
                <a:gd name="T1" fmla="*/ 6 h 14"/>
                <a:gd name="T2" fmla="*/ 18 w 18"/>
                <a:gd name="T3" fmla="*/ 2 h 14"/>
                <a:gd name="T4" fmla="*/ 10 w 18"/>
                <a:gd name="T5" fmla="*/ 0 h 14"/>
                <a:gd name="T6" fmla="*/ 0 w 18"/>
                <a:gd name="T7" fmla="*/ 6 h 14"/>
                <a:gd name="T8" fmla="*/ 0 w 18"/>
                <a:gd name="T9" fmla="*/ 14 h 14"/>
                <a:gd name="T10" fmla="*/ 6 w 18"/>
                <a:gd name="T11" fmla="*/ 14 h 14"/>
                <a:gd name="T12" fmla="*/ 10 w 18"/>
                <a:gd name="T13" fmla="*/ 8 h 14"/>
                <a:gd name="T14" fmla="*/ 18 w 18"/>
                <a:gd name="T15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4">
                  <a:moveTo>
                    <a:pt x="18" y="6"/>
                  </a:moveTo>
                  <a:lnTo>
                    <a:pt x="18" y="2"/>
                  </a:lnTo>
                  <a:lnTo>
                    <a:pt x="10" y="0"/>
                  </a:lnTo>
                  <a:lnTo>
                    <a:pt x="0" y="6"/>
                  </a:lnTo>
                  <a:lnTo>
                    <a:pt x="0" y="14"/>
                  </a:lnTo>
                  <a:lnTo>
                    <a:pt x="6" y="14"/>
                  </a:lnTo>
                  <a:lnTo>
                    <a:pt x="10" y="8"/>
                  </a:lnTo>
                  <a:lnTo>
                    <a:pt x="18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64" name="Freeform 999"/>
            <p:cNvSpPr>
              <a:spLocks/>
            </p:cNvSpPr>
            <p:nvPr/>
          </p:nvSpPr>
          <p:spPr bwMode="auto">
            <a:xfrm>
              <a:off x="3765929" y="2454379"/>
              <a:ext cx="146132" cy="179650"/>
            </a:xfrm>
            <a:custGeom>
              <a:avLst/>
              <a:gdLst>
                <a:gd name="T0" fmla="*/ 186 w 218"/>
                <a:gd name="T1" fmla="*/ 44 h 268"/>
                <a:gd name="T2" fmla="*/ 178 w 218"/>
                <a:gd name="T3" fmla="*/ 38 h 268"/>
                <a:gd name="T4" fmla="*/ 166 w 218"/>
                <a:gd name="T5" fmla="*/ 44 h 268"/>
                <a:gd name="T6" fmla="*/ 148 w 218"/>
                <a:gd name="T7" fmla="*/ 42 h 268"/>
                <a:gd name="T8" fmla="*/ 146 w 218"/>
                <a:gd name="T9" fmla="*/ 40 h 268"/>
                <a:gd name="T10" fmla="*/ 136 w 218"/>
                <a:gd name="T11" fmla="*/ 40 h 268"/>
                <a:gd name="T12" fmla="*/ 126 w 218"/>
                <a:gd name="T13" fmla="*/ 22 h 268"/>
                <a:gd name="T14" fmla="*/ 112 w 218"/>
                <a:gd name="T15" fmla="*/ 18 h 268"/>
                <a:gd name="T16" fmla="*/ 100 w 218"/>
                <a:gd name="T17" fmla="*/ 8 h 268"/>
                <a:gd name="T18" fmla="*/ 92 w 218"/>
                <a:gd name="T19" fmla="*/ 4 h 268"/>
                <a:gd name="T20" fmla="*/ 80 w 218"/>
                <a:gd name="T21" fmla="*/ 0 h 268"/>
                <a:gd name="T22" fmla="*/ 74 w 218"/>
                <a:gd name="T23" fmla="*/ 4 h 268"/>
                <a:gd name="T24" fmla="*/ 56 w 218"/>
                <a:gd name="T25" fmla="*/ 12 h 268"/>
                <a:gd name="T26" fmla="*/ 48 w 218"/>
                <a:gd name="T27" fmla="*/ 20 h 268"/>
                <a:gd name="T28" fmla="*/ 32 w 218"/>
                <a:gd name="T29" fmla="*/ 24 h 268"/>
                <a:gd name="T30" fmla="*/ 36 w 218"/>
                <a:gd name="T31" fmla="*/ 42 h 268"/>
                <a:gd name="T32" fmla="*/ 32 w 218"/>
                <a:gd name="T33" fmla="*/ 52 h 268"/>
                <a:gd name="T34" fmla="*/ 14 w 218"/>
                <a:gd name="T35" fmla="*/ 74 h 268"/>
                <a:gd name="T36" fmla="*/ 14 w 218"/>
                <a:gd name="T37" fmla="*/ 84 h 268"/>
                <a:gd name="T38" fmla="*/ 6 w 218"/>
                <a:gd name="T39" fmla="*/ 94 h 268"/>
                <a:gd name="T40" fmla="*/ 2 w 218"/>
                <a:gd name="T41" fmla="*/ 110 h 268"/>
                <a:gd name="T42" fmla="*/ 8 w 218"/>
                <a:gd name="T43" fmla="*/ 128 h 268"/>
                <a:gd name="T44" fmla="*/ 8 w 218"/>
                <a:gd name="T45" fmla="*/ 146 h 268"/>
                <a:gd name="T46" fmla="*/ 0 w 218"/>
                <a:gd name="T47" fmla="*/ 150 h 268"/>
                <a:gd name="T48" fmla="*/ 0 w 218"/>
                <a:gd name="T49" fmla="*/ 154 h 268"/>
                <a:gd name="T50" fmla="*/ 12 w 218"/>
                <a:gd name="T51" fmla="*/ 158 h 268"/>
                <a:gd name="T52" fmla="*/ 20 w 218"/>
                <a:gd name="T53" fmla="*/ 170 h 268"/>
                <a:gd name="T54" fmla="*/ 26 w 218"/>
                <a:gd name="T55" fmla="*/ 168 h 268"/>
                <a:gd name="T56" fmla="*/ 26 w 218"/>
                <a:gd name="T57" fmla="*/ 164 h 268"/>
                <a:gd name="T58" fmla="*/ 38 w 218"/>
                <a:gd name="T59" fmla="*/ 152 h 268"/>
                <a:gd name="T60" fmla="*/ 42 w 218"/>
                <a:gd name="T61" fmla="*/ 152 h 268"/>
                <a:gd name="T62" fmla="*/ 42 w 218"/>
                <a:gd name="T63" fmla="*/ 166 h 268"/>
                <a:gd name="T64" fmla="*/ 44 w 218"/>
                <a:gd name="T65" fmla="*/ 166 h 268"/>
                <a:gd name="T66" fmla="*/ 50 w 218"/>
                <a:gd name="T67" fmla="*/ 154 h 268"/>
                <a:gd name="T68" fmla="*/ 52 w 218"/>
                <a:gd name="T69" fmla="*/ 160 h 268"/>
                <a:gd name="T70" fmla="*/ 52 w 218"/>
                <a:gd name="T71" fmla="*/ 166 h 268"/>
                <a:gd name="T72" fmla="*/ 46 w 218"/>
                <a:gd name="T73" fmla="*/ 188 h 268"/>
                <a:gd name="T74" fmla="*/ 30 w 218"/>
                <a:gd name="T75" fmla="*/ 200 h 268"/>
                <a:gd name="T76" fmla="*/ 36 w 218"/>
                <a:gd name="T77" fmla="*/ 220 h 268"/>
                <a:gd name="T78" fmla="*/ 28 w 218"/>
                <a:gd name="T79" fmla="*/ 226 h 268"/>
                <a:gd name="T80" fmla="*/ 22 w 218"/>
                <a:gd name="T81" fmla="*/ 234 h 268"/>
                <a:gd name="T82" fmla="*/ 28 w 218"/>
                <a:gd name="T83" fmla="*/ 242 h 268"/>
                <a:gd name="T84" fmla="*/ 44 w 218"/>
                <a:gd name="T85" fmla="*/ 238 h 268"/>
                <a:gd name="T86" fmla="*/ 62 w 218"/>
                <a:gd name="T87" fmla="*/ 240 h 268"/>
                <a:gd name="T88" fmla="*/ 66 w 218"/>
                <a:gd name="T89" fmla="*/ 264 h 268"/>
                <a:gd name="T90" fmla="*/ 78 w 218"/>
                <a:gd name="T91" fmla="*/ 268 h 268"/>
                <a:gd name="T92" fmla="*/ 100 w 218"/>
                <a:gd name="T93" fmla="*/ 244 h 268"/>
                <a:gd name="T94" fmla="*/ 100 w 218"/>
                <a:gd name="T95" fmla="*/ 226 h 268"/>
                <a:gd name="T96" fmla="*/ 100 w 218"/>
                <a:gd name="T97" fmla="*/ 206 h 268"/>
                <a:gd name="T98" fmla="*/ 108 w 218"/>
                <a:gd name="T99" fmla="*/ 194 h 268"/>
                <a:gd name="T100" fmla="*/ 138 w 218"/>
                <a:gd name="T101" fmla="*/ 180 h 268"/>
                <a:gd name="T102" fmla="*/ 172 w 218"/>
                <a:gd name="T103" fmla="*/ 164 h 268"/>
                <a:gd name="T104" fmla="*/ 204 w 218"/>
                <a:gd name="T105" fmla="*/ 124 h 268"/>
                <a:gd name="T106" fmla="*/ 208 w 218"/>
                <a:gd name="T107" fmla="*/ 106 h 268"/>
                <a:gd name="T108" fmla="*/ 218 w 218"/>
                <a:gd name="T109" fmla="*/ 92 h 268"/>
                <a:gd name="T110" fmla="*/ 212 w 218"/>
                <a:gd name="T111" fmla="*/ 84 h 268"/>
                <a:gd name="T112" fmla="*/ 218 w 218"/>
                <a:gd name="T113" fmla="*/ 78 h 268"/>
                <a:gd name="T114" fmla="*/ 214 w 218"/>
                <a:gd name="T115" fmla="*/ 68 h 268"/>
                <a:gd name="T116" fmla="*/ 218 w 218"/>
                <a:gd name="T117" fmla="*/ 64 h 268"/>
                <a:gd name="T118" fmla="*/ 210 w 218"/>
                <a:gd name="T119" fmla="*/ 56 h 268"/>
                <a:gd name="T120" fmla="*/ 186 w 218"/>
                <a:gd name="T121" fmla="*/ 4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18" h="268">
                  <a:moveTo>
                    <a:pt x="186" y="44"/>
                  </a:moveTo>
                  <a:lnTo>
                    <a:pt x="178" y="38"/>
                  </a:lnTo>
                  <a:lnTo>
                    <a:pt x="166" y="44"/>
                  </a:lnTo>
                  <a:lnTo>
                    <a:pt x="148" y="42"/>
                  </a:lnTo>
                  <a:lnTo>
                    <a:pt x="146" y="40"/>
                  </a:lnTo>
                  <a:lnTo>
                    <a:pt x="136" y="40"/>
                  </a:lnTo>
                  <a:lnTo>
                    <a:pt x="126" y="22"/>
                  </a:lnTo>
                  <a:lnTo>
                    <a:pt x="112" y="18"/>
                  </a:lnTo>
                  <a:lnTo>
                    <a:pt x="100" y="8"/>
                  </a:lnTo>
                  <a:lnTo>
                    <a:pt x="92" y="4"/>
                  </a:lnTo>
                  <a:lnTo>
                    <a:pt x="80" y="0"/>
                  </a:lnTo>
                  <a:lnTo>
                    <a:pt x="74" y="4"/>
                  </a:lnTo>
                  <a:lnTo>
                    <a:pt x="56" y="12"/>
                  </a:lnTo>
                  <a:lnTo>
                    <a:pt x="48" y="20"/>
                  </a:lnTo>
                  <a:lnTo>
                    <a:pt x="32" y="24"/>
                  </a:lnTo>
                  <a:lnTo>
                    <a:pt x="36" y="42"/>
                  </a:lnTo>
                  <a:lnTo>
                    <a:pt x="32" y="52"/>
                  </a:lnTo>
                  <a:lnTo>
                    <a:pt x="14" y="74"/>
                  </a:lnTo>
                  <a:lnTo>
                    <a:pt x="14" y="84"/>
                  </a:lnTo>
                  <a:lnTo>
                    <a:pt x="6" y="94"/>
                  </a:lnTo>
                  <a:lnTo>
                    <a:pt x="2" y="110"/>
                  </a:lnTo>
                  <a:lnTo>
                    <a:pt x="8" y="128"/>
                  </a:lnTo>
                  <a:lnTo>
                    <a:pt x="8" y="146"/>
                  </a:lnTo>
                  <a:lnTo>
                    <a:pt x="0" y="150"/>
                  </a:lnTo>
                  <a:lnTo>
                    <a:pt x="0" y="154"/>
                  </a:lnTo>
                  <a:lnTo>
                    <a:pt x="12" y="158"/>
                  </a:lnTo>
                  <a:lnTo>
                    <a:pt x="20" y="170"/>
                  </a:lnTo>
                  <a:lnTo>
                    <a:pt x="26" y="168"/>
                  </a:lnTo>
                  <a:lnTo>
                    <a:pt x="26" y="164"/>
                  </a:lnTo>
                  <a:lnTo>
                    <a:pt x="38" y="152"/>
                  </a:lnTo>
                  <a:lnTo>
                    <a:pt x="42" y="152"/>
                  </a:lnTo>
                  <a:lnTo>
                    <a:pt x="42" y="166"/>
                  </a:lnTo>
                  <a:lnTo>
                    <a:pt x="44" y="166"/>
                  </a:lnTo>
                  <a:lnTo>
                    <a:pt x="50" y="154"/>
                  </a:lnTo>
                  <a:lnTo>
                    <a:pt x="52" y="160"/>
                  </a:lnTo>
                  <a:lnTo>
                    <a:pt x="52" y="166"/>
                  </a:lnTo>
                  <a:lnTo>
                    <a:pt x="46" y="188"/>
                  </a:lnTo>
                  <a:lnTo>
                    <a:pt x="30" y="200"/>
                  </a:lnTo>
                  <a:lnTo>
                    <a:pt x="36" y="220"/>
                  </a:lnTo>
                  <a:lnTo>
                    <a:pt x="28" y="226"/>
                  </a:lnTo>
                  <a:lnTo>
                    <a:pt x="22" y="234"/>
                  </a:lnTo>
                  <a:lnTo>
                    <a:pt x="28" y="242"/>
                  </a:lnTo>
                  <a:lnTo>
                    <a:pt x="44" y="238"/>
                  </a:lnTo>
                  <a:lnTo>
                    <a:pt x="62" y="240"/>
                  </a:lnTo>
                  <a:lnTo>
                    <a:pt x="66" y="264"/>
                  </a:lnTo>
                  <a:lnTo>
                    <a:pt x="78" y="268"/>
                  </a:lnTo>
                  <a:lnTo>
                    <a:pt x="100" y="244"/>
                  </a:lnTo>
                  <a:lnTo>
                    <a:pt x="100" y="226"/>
                  </a:lnTo>
                  <a:lnTo>
                    <a:pt x="100" y="206"/>
                  </a:lnTo>
                  <a:lnTo>
                    <a:pt x="108" y="194"/>
                  </a:lnTo>
                  <a:lnTo>
                    <a:pt x="138" y="180"/>
                  </a:lnTo>
                  <a:lnTo>
                    <a:pt x="172" y="164"/>
                  </a:lnTo>
                  <a:lnTo>
                    <a:pt x="204" y="124"/>
                  </a:lnTo>
                  <a:lnTo>
                    <a:pt x="208" y="106"/>
                  </a:lnTo>
                  <a:lnTo>
                    <a:pt x="218" y="92"/>
                  </a:lnTo>
                  <a:lnTo>
                    <a:pt x="212" y="84"/>
                  </a:lnTo>
                  <a:lnTo>
                    <a:pt x="218" y="78"/>
                  </a:lnTo>
                  <a:lnTo>
                    <a:pt x="214" y="68"/>
                  </a:lnTo>
                  <a:lnTo>
                    <a:pt x="218" y="64"/>
                  </a:lnTo>
                  <a:lnTo>
                    <a:pt x="210" y="56"/>
                  </a:lnTo>
                  <a:lnTo>
                    <a:pt x="186" y="4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65" name="Freeform 1000"/>
            <p:cNvSpPr>
              <a:spLocks/>
            </p:cNvSpPr>
            <p:nvPr/>
          </p:nvSpPr>
          <p:spPr bwMode="auto">
            <a:xfrm>
              <a:off x="3678787" y="2344444"/>
              <a:ext cx="5363" cy="5363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0 h 8"/>
                <a:gd name="T4" fmla="*/ 8 w 8"/>
                <a:gd name="T5" fmla="*/ 6 h 8"/>
                <a:gd name="T6" fmla="*/ 4 w 8"/>
                <a:gd name="T7" fmla="*/ 8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lnTo>
                    <a:pt x="4" y="0"/>
                  </a:lnTo>
                  <a:lnTo>
                    <a:pt x="8" y="6"/>
                  </a:lnTo>
                  <a:lnTo>
                    <a:pt x="4" y="8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66" name="Freeform 1001"/>
            <p:cNvSpPr>
              <a:spLocks/>
            </p:cNvSpPr>
            <p:nvPr/>
          </p:nvSpPr>
          <p:spPr bwMode="auto">
            <a:xfrm>
              <a:off x="3747160" y="2376619"/>
              <a:ext cx="4022" cy="6703"/>
            </a:xfrm>
            <a:custGeom>
              <a:avLst/>
              <a:gdLst>
                <a:gd name="T0" fmla="*/ 4 w 6"/>
                <a:gd name="T1" fmla="*/ 10 h 10"/>
                <a:gd name="T2" fmla="*/ 2 w 6"/>
                <a:gd name="T3" fmla="*/ 10 h 10"/>
                <a:gd name="T4" fmla="*/ 0 w 6"/>
                <a:gd name="T5" fmla="*/ 4 h 10"/>
                <a:gd name="T6" fmla="*/ 4 w 6"/>
                <a:gd name="T7" fmla="*/ 0 h 10"/>
                <a:gd name="T8" fmla="*/ 6 w 6"/>
                <a:gd name="T9" fmla="*/ 4 h 10"/>
                <a:gd name="T10" fmla="*/ 4 w 6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4" y="10"/>
                  </a:moveTo>
                  <a:lnTo>
                    <a:pt x="2" y="10"/>
                  </a:lnTo>
                  <a:lnTo>
                    <a:pt x="0" y="4"/>
                  </a:lnTo>
                  <a:lnTo>
                    <a:pt x="4" y="0"/>
                  </a:lnTo>
                  <a:lnTo>
                    <a:pt x="6" y="4"/>
                  </a:lnTo>
                  <a:lnTo>
                    <a:pt x="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67" name="Freeform 1003"/>
            <p:cNvSpPr>
              <a:spLocks/>
            </p:cNvSpPr>
            <p:nvPr/>
          </p:nvSpPr>
          <p:spPr bwMode="auto">
            <a:xfrm>
              <a:off x="4422855" y="3360665"/>
              <a:ext cx="126021" cy="134066"/>
            </a:xfrm>
            <a:custGeom>
              <a:avLst/>
              <a:gdLst>
                <a:gd name="T0" fmla="*/ 176 w 188"/>
                <a:gd name="T1" fmla="*/ 134 h 200"/>
                <a:gd name="T2" fmla="*/ 182 w 188"/>
                <a:gd name="T3" fmla="*/ 120 h 200"/>
                <a:gd name="T4" fmla="*/ 186 w 188"/>
                <a:gd name="T5" fmla="*/ 108 h 200"/>
                <a:gd name="T6" fmla="*/ 168 w 188"/>
                <a:gd name="T7" fmla="*/ 92 h 200"/>
                <a:gd name="T8" fmla="*/ 156 w 188"/>
                <a:gd name="T9" fmla="*/ 80 h 200"/>
                <a:gd name="T10" fmla="*/ 120 w 188"/>
                <a:gd name="T11" fmla="*/ 50 h 200"/>
                <a:gd name="T12" fmla="*/ 98 w 188"/>
                <a:gd name="T13" fmla="*/ 46 h 200"/>
                <a:gd name="T14" fmla="*/ 78 w 188"/>
                <a:gd name="T15" fmla="*/ 32 h 200"/>
                <a:gd name="T16" fmla="*/ 66 w 188"/>
                <a:gd name="T17" fmla="*/ 36 h 200"/>
                <a:gd name="T18" fmla="*/ 62 w 188"/>
                <a:gd name="T19" fmla="*/ 20 h 200"/>
                <a:gd name="T20" fmla="*/ 42 w 188"/>
                <a:gd name="T21" fmla="*/ 4 h 200"/>
                <a:gd name="T22" fmla="*/ 28 w 188"/>
                <a:gd name="T23" fmla="*/ 0 h 200"/>
                <a:gd name="T24" fmla="*/ 8 w 188"/>
                <a:gd name="T25" fmla="*/ 2 h 200"/>
                <a:gd name="T26" fmla="*/ 0 w 188"/>
                <a:gd name="T27" fmla="*/ 12 h 200"/>
                <a:gd name="T28" fmla="*/ 8 w 188"/>
                <a:gd name="T29" fmla="*/ 44 h 200"/>
                <a:gd name="T30" fmla="*/ 0 w 188"/>
                <a:gd name="T31" fmla="*/ 70 h 200"/>
                <a:gd name="T32" fmla="*/ 2 w 188"/>
                <a:gd name="T33" fmla="*/ 78 h 200"/>
                <a:gd name="T34" fmla="*/ 2 w 188"/>
                <a:gd name="T35" fmla="*/ 100 h 200"/>
                <a:gd name="T36" fmla="*/ 8 w 188"/>
                <a:gd name="T37" fmla="*/ 114 h 200"/>
                <a:gd name="T38" fmla="*/ 2 w 188"/>
                <a:gd name="T39" fmla="*/ 130 h 200"/>
                <a:gd name="T40" fmla="*/ 6 w 188"/>
                <a:gd name="T41" fmla="*/ 152 h 200"/>
                <a:gd name="T42" fmla="*/ 12 w 188"/>
                <a:gd name="T43" fmla="*/ 170 h 200"/>
                <a:gd name="T44" fmla="*/ 20 w 188"/>
                <a:gd name="T45" fmla="*/ 174 h 200"/>
                <a:gd name="T46" fmla="*/ 34 w 188"/>
                <a:gd name="T47" fmla="*/ 184 h 200"/>
                <a:gd name="T48" fmla="*/ 46 w 188"/>
                <a:gd name="T49" fmla="*/ 184 h 200"/>
                <a:gd name="T50" fmla="*/ 64 w 188"/>
                <a:gd name="T51" fmla="*/ 188 h 200"/>
                <a:gd name="T52" fmla="*/ 78 w 188"/>
                <a:gd name="T53" fmla="*/ 196 h 200"/>
                <a:gd name="T54" fmla="*/ 108 w 188"/>
                <a:gd name="T55" fmla="*/ 196 h 200"/>
                <a:gd name="T56" fmla="*/ 124 w 188"/>
                <a:gd name="T57" fmla="*/ 200 h 200"/>
                <a:gd name="T58" fmla="*/ 136 w 188"/>
                <a:gd name="T59" fmla="*/ 200 h 200"/>
                <a:gd name="T60" fmla="*/ 148 w 188"/>
                <a:gd name="T61" fmla="*/ 200 h 200"/>
                <a:gd name="T62" fmla="*/ 156 w 188"/>
                <a:gd name="T63" fmla="*/ 196 h 200"/>
                <a:gd name="T64" fmla="*/ 176 w 188"/>
                <a:gd name="T65" fmla="*/ 182 h 200"/>
                <a:gd name="T66" fmla="*/ 178 w 188"/>
                <a:gd name="T67" fmla="*/ 176 h 200"/>
                <a:gd name="T68" fmla="*/ 182 w 188"/>
                <a:gd name="T69" fmla="*/ 172 h 200"/>
                <a:gd name="T70" fmla="*/ 188 w 188"/>
                <a:gd name="T71" fmla="*/ 154 h 200"/>
                <a:gd name="T72" fmla="*/ 178 w 188"/>
                <a:gd name="T73" fmla="*/ 142 h 200"/>
                <a:gd name="T74" fmla="*/ 176 w 188"/>
                <a:gd name="T75" fmla="*/ 13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8" h="200">
                  <a:moveTo>
                    <a:pt x="176" y="134"/>
                  </a:moveTo>
                  <a:lnTo>
                    <a:pt x="182" y="120"/>
                  </a:lnTo>
                  <a:lnTo>
                    <a:pt x="186" y="108"/>
                  </a:lnTo>
                  <a:lnTo>
                    <a:pt x="168" y="92"/>
                  </a:lnTo>
                  <a:lnTo>
                    <a:pt x="156" y="80"/>
                  </a:lnTo>
                  <a:lnTo>
                    <a:pt x="120" y="50"/>
                  </a:lnTo>
                  <a:lnTo>
                    <a:pt x="98" y="46"/>
                  </a:lnTo>
                  <a:lnTo>
                    <a:pt x="78" y="32"/>
                  </a:lnTo>
                  <a:lnTo>
                    <a:pt x="66" y="36"/>
                  </a:lnTo>
                  <a:lnTo>
                    <a:pt x="62" y="20"/>
                  </a:lnTo>
                  <a:lnTo>
                    <a:pt x="42" y="4"/>
                  </a:lnTo>
                  <a:lnTo>
                    <a:pt x="28" y="0"/>
                  </a:lnTo>
                  <a:lnTo>
                    <a:pt x="8" y="2"/>
                  </a:lnTo>
                  <a:lnTo>
                    <a:pt x="0" y="12"/>
                  </a:lnTo>
                  <a:lnTo>
                    <a:pt x="8" y="44"/>
                  </a:lnTo>
                  <a:lnTo>
                    <a:pt x="0" y="70"/>
                  </a:lnTo>
                  <a:lnTo>
                    <a:pt x="2" y="78"/>
                  </a:lnTo>
                  <a:lnTo>
                    <a:pt x="2" y="100"/>
                  </a:lnTo>
                  <a:lnTo>
                    <a:pt x="8" y="114"/>
                  </a:lnTo>
                  <a:lnTo>
                    <a:pt x="2" y="130"/>
                  </a:lnTo>
                  <a:lnTo>
                    <a:pt x="6" y="152"/>
                  </a:lnTo>
                  <a:lnTo>
                    <a:pt x="12" y="170"/>
                  </a:lnTo>
                  <a:lnTo>
                    <a:pt x="20" y="174"/>
                  </a:lnTo>
                  <a:lnTo>
                    <a:pt x="34" y="184"/>
                  </a:lnTo>
                  <a:lnTo>
                    <a:pt x="46" y="184"/>
                  </a:lnTo>
                  <a:lnTo>
                    <a:pt x="64" y="188"/>
                  </a:lnTo>
                  <a:lnTo>
                    <a:pt x="78" y="196"/>
                  </a:lnTo>
                  <a:lnTo>
                    <a:pt x="108" y="196"/>
                  </a:lnTo>
                  <a:lnTo>
                    <a:pt x="124" y="200"/>
                  </a:lnTo>
                  <a:lnTo>
                    <a:pt x="136" y="200"/>
                  </a:lnTo>
                  <a:lnTo>
                    <a:pt x="148" y="200"/>
                  </a:lnTo>
                  <a:lnTo>
                    <a:pt x="156" y="196"/>
                  </a:lnTo>
                  <a:lnTo>
                    <a:pt x="176" y="182"/>
                  </a:lnTo>
                  <a:lnTo>
                    <a:pt x="178" y="176"/>
                  </a:lnTo>
                  <a:lnTo>
                    <a:pt x="182" y="172"/>
                  </a:lnTo>
                  <a:lnTo>
                    <a:pt x="188" y="154"/>
                  </a:lnTo>
                  <a:lnTo>
                    <a:pt x="178" y="142"/>
                  </a:lnTo>
                  <a:lnTo>
                    <a:pt x="176" y="13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68" name="Freeform 1004"/>
            <p:cNvSpPr>
              <a:spLocks/>
            </p:cNvSpPr>
            <p:nvPr/>
          </p:nvSpPr>
          <p:spPr bwMode="auto">
            <a:xfrm>
              <a:off x="6483451" y="3317764"/>
              <a:ext cx="61671" cy="57648"/>
            </a:xfrm>
            <a:custGeom>
              <a:avLst/>
              <a:gdLst>
                <a:gd name="T0" fmla="*/ 62 w 92"/>
                <a:gd name="T1" fmla="*/ 0 h 86"/>
                <a:gd name="T2" fmla="*/ 50 w 92"/>
                <a:gd name="T3" fmla="*/ 0 h 86"/>
                <a:gd name="T4" fmla="*/ 42 w 92"/>
                <a:gd name="T5" fmla="*/ 10 h 86"/>
                <a:gd name="T6" fmla="*/ 26 w 92"/>
                <a:gd name="T7" fmla="*/ 14 h 86"/>
                <a:gd name="T8" fmla="*/ 0 w 92"/>
                <a:gd name="T9" fmla="*/ 40 h 86"/>
                <a:gd name="T10" fmla="*/ 8 w 92"/>
                <a:gd name="T11" fmla="*/ 58 h 86"/>
                <a:gd name="T12" fmla="*/ 20 w 92"/>
                <a:gd name="T13" fmla="*/ 82 h 86"/>
                <a:gd name="T14" fmla="*/ 40 w 92"/>
                <a:gd name="T15" fmla="*/ 86 h 86"/>
                <a:gd name="T16" fmla="*/ 52 w 92"/>
                <a:gd name="T17" fmla="*/ 66 h 86"/>
                <a:gd name="T18" fmla="*/ 74 w 92"/>
                <a:gd name="T19" fmla="*/ 66 h 86"/>
                <a:gd name="T20" fmla="*/ 78 w 92"/>
                <a:gd name="T21" fmla="*/ 44 h 86"/>
                <a:gd name="T22" fmla="*/ 92 w 92"/>
                <a:gd name="T23" fmla="*/ 34 h 86"/>
                <a:gd name="T24" fmla="*/ 90 w 92"/>
                <a:gd name="T25" fmla="*/ 24 h 86"/>
                <a:gd name="T26" fmla="*/ 62 w 92"/>
                <a:gd name="T27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86">
                  <a:moveTo>
                    <a:pt x="62" y="0"/>
                  </a:moveTo>
                  <a:lnTo>
                    <a:pt x="50" y="0"/>
                  </a:lnTo>
                  <a:lnTo>
                    <a:pt x="42" y="10"/>
                  </a:lnTo>
                  <a:lnTo>
                    <a:pt x="26" y="14"/>
                  </a:lnTo>
                  <a:lnTo>
                    <a:pt x="0" y="40"/>
                  </a:lnTo>
                  <a:lnTo>
                    <a:pt x="8" y="58"/>
                  </a:lnTo>
                  <a:lnTo>
                    <a:pt x="20" y="82"/>
                  </a:lnTo>
                  <a:lnTo>
                    <a:pt x="40" y="86"/>
                  </a:lnTo>
                  <a:lnTo>
                    <a:pt x="52" y="66"/>
                  </a:lnTo>
                  <a:lnTo>
                    <a:pt x="74" y="66"/>
                  </a:lnTo>
                  <a:lnTo>
                    <a:pt x="78" y="44"/>
                  </a:lnTo>
                  <a:lnTo>
                    <a:pt x="92" y="34"/>
                  </a:lnTo>
                  <a:lnTo>
                    <a:pt x="90" y="2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69" name="Freeform 1005"/>
            <p:cNvSpPr>
              <a:spLocks/>
            </p:cNvSpPr>
            <p:nvPr/>
          </p:nvSpPr>
          <p:spPr bwMode="auto">
            <a:xfrm>
              <a:off x="6886991" y="1289344"/>
              <a:ext cx="127363" cy="96527"/>
            </a:xfrm>
            <a:custGeom>
              <a:avLst/>
              <a:gdLst>
                <a:gd name="T0" fmla="*/ 54 w 190"/>
                <a:gd name="T1" fmla="*/ 28 h 144"/>
                <a:gd name="T2" fmla="*/ 44 w 190"/>
                <a:gd name="T3" fmla="*/ 34 h 144"/>
                <a:gd name="T4" fmla="*/ 10 w 190"/>
                <a:gd name="T5" fmla="*/ 18 h 144"/>
                <a:gd name="T6" fmla="*/ 0 w 190"/>
                <a:gd name="T7" fmla="*/ 24 h 144"/>
                <a:gd name="T8" fmla="*/ 2 w 190"/>
                <a:gd name="T9" fmla="*/ 34 h 144"/>
                <a:gd name="T10" fmla="*/ 12 w 190"/>
                <a:gd name="T11" fmla="*/ 44 h 144"/>
                <a:gd name="T12" fmla="*/ 12 w 190"/>
                <a:gd name="T13" fmla="*/ 54 h 144"/>
                <a:gd name="T14" fmla="*/ 28 w 190"/>
                <a:gd name="T15" fmla="*/ 64 h 144"/>
                <a:gd name="T16" fmla="*/ 26 w 190"/>
                <a:gd name="T17" fmla="*/ 82 h 144"/>
                <a:gd name="T18" fmla="*/ 48 w 190"/>
                <a:gd name="T19" fmla="*/ 94 h 144"/>
                <a:gd name="T20" fmla="*/ 60 w 190"/>
                <a:gd name="T21" fmla="*/ 104 h 144"/>
                <a:gd name="T22" fmla="*/ 66 w 190"/>
                <a:gd name="T23" fmla="*/ 130 h 144"/>
                <a:gd name="T24" fmla="*/ 84 w 190"/>
                <a:gd name="T25" fmla="*/ 116 h 144"/>
                <a:gd name="T26" fmla="*/ 108 w 190"/>
                <a:gd name="T27" fmla="*/ 94 h 144"/>
                <a:gd name="T28" fmla="*/ 116 w 190"/>
                <a:gd name="T29" fmla="*/ 94 h 144"/>
                <a:gd name="T30" fmla="*/ 120 w 190"/>
                <a:gd name="T31" fmla="*/ 102 h 144"/>
                <a:gd name="T32" fmla="*/ 118 w 190"/>
                <a:gd name="T33" fmla="*/ 112 h 144"/>
                <a:gd name="T34" fmla="*/ 126 w 190"/>
                <a:gd name="T35" fmla="*/ 120 h 144"/>
                <a:gd name="T36" fmla="*/ 122 w 190"/>
                <a:gd name="T37" fmla="*/ 132 h 144"/>
                <a:gd name="T38" fmla="*/ 130 w 190"/>
                <a:gd name="T39" fmla="*/ 142 h 144"/>
                <a:gd name="T40" fmla="*/ 144 w 190"/>
                <a:gd name="T41" fmla="*/ 144 h 144"/>
                <a:gd name="T42" fmla="*/ 146 w 190"/>
                <a:gd name="T43" fmla="*/ 120 h 144"/>
                <a:gd name="T44" fmla="*/ 154 w 190"/>
                <a:gd name="T45" fmla="*/ 116 h 144"/>
                <a:gd name="T46" fmla="*/ 158 w 190"/>
                <a:gd name="T47" fmla="*/ 88 h 144"/>
                <a:gd name="T48" fmla="*/ 160 w 190"/>
                <a:gd name="T49" fmla="*/ 70 h 144"/>
                <a:gd name="T50" fmla="*/ 166 w 190"/>
                <a:gd name="T51" fmla="*/ 64 h 144"/>
                <a:gd name="T52" fmla="*/ 190 w 190"/>
                <a:gd name="T53" fmla="*/ 66 h 144"/>
                <a:gd name="T54" fmla="*/ 180 w 190"/>
                <a:gd name="T55" fmla="*/ 56 h 144"/>
                <a:gd name="T56" fmla="*/ 158 w 190"/>
                <a:gd name="T57" fmla="*/ 54 h 144"/>
                <a:gd name="T58" fmla="*/ 154 w 190"/>
                <a:gd name="T59" fmla="*/ 48 h 144"/>
                <a:gd name="T60" fmla="*/ 144 w 190"/>
                <a:gd name="T61" fmla="*/ 40 h 144"/>
                <a:gd name="T62" fmla="*/ 132 w 190"/>
                <a:gd name="T63" fmla="*/ 22 h 144"/>
                <a:gd name="T64" fmla="*/ 110 w 190"/>
                <a:gd name="T65" fmla="*/ 6 h 144"/>
                <a:gd name="T66" fmla="*/ 106 w 190"/>
                <a:gd name="T67" fmla="*/ 16 h 144"/>
                <a:gd name="T68" fmla="*/ 98 w 190"/>
                <a:gd name="T69" fmla="*/ 18 h 144"/>
                <a:gd name="T70" fmla="*/ 92 w 190"/>
                <a:gd name="T71" fmla="*/ 26 h 144"/>
                <a:gd name="T72" fmla="*/ 76 w 190"/>
                <a:gd name="T73" fmla="*/ 24 h 144"/>
                <a:gd name="T74" fmla="*/ 56 w 190"/>
                <a:gd name="T75" fmla="*/ 6 h 144"/>
                <a:gd name="T76" fmla="*/ 38 w 190"/>
                <a:gd name="T77" fmla="*/ 0 h 144"/>
                <a:gd name="T78" fmla="*/ 36 w 190"/>
                <a:gd name="T79" fmla="*/ 12 h 144"/>
                <a:gd name="T80" fmla="*/ 54 w 190"/>
                <a:gd name="T81" fmla="*/ 2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0" h="144">
                  <a:moveTo>
                    <a:pt x="54" y="28"/>
                  </a:moveTo>
                  <a:lnTo>
                    <a:pt x="44" y="34"/>
                  </a:lnTo>
                  <a:lnTo>
                    <a:pt x="10" y="18"/>
                  </a:lnTo>
                  <a:lnTo>
                    <a:pt x="0" y="24"/>
                  </a:lnTo>
                  <a:lnTo>
                    <a:pt x="2" y="34"/>
                  </a:lnTo>
                  <a:lnTo>
                    <a:pt x="12" y="44"/>
                  </a:lnTo>
                  <a:lnTo>
                    <a:pt x="12" y="54"/>
                  </a:lnTo>
                  <a:lnTo>
                    <a:pt x="28" y="64"/>
                  </a:lnTo>
                  <a:lnTo>
                    <a:pt x="26" y="82"/>
                  </a:lnTo>
                  <a:lnTo>
                    <a:pt x="48" y="94"/>
                  </a:lnTo>
                  <a:lnTo>
                    <a:pt x="60" y="104"/>
                  </a:lnTo>
                  <a:lnTo>
                    <a:pt x="66" y="130"/>
                  </a:lnTo>
                  <a:lnTo>
                    <a:pt x="84" y="116"/>
                  </a:lnTo>
                  <a:lnTo>
                    <a:pt x="108" y="94"/>
                  </a:lnTo>
                  <a:lnTo>
                    <a:pt x="116" y="94"/>
                  </a:lnTo>
                  <a:lnTo>
                    <a:pt x="120" y="102"/>
                  </a:lnTo>
                  <a:lnTo>
                    <a:pt x="118" y="112"/>
                  </a:lnTo>
                  <a:lnTo>
                    <a:pt x="126" y="120"/>
                  </a:lnTo>
                  <a:lnTo>
                    <a:pt x="122" y="132"/>
                  </a:lnTo>
                  <a:lnTo>
                    <a:pt x="130" y="142"/>
                  </a:lnTo>
                  <a:lnTo>
                    <a:pt x="144" y="144"/>
                  </a:lnTo>
                  <a:lnTo>
                    <a:pt x="146" y="120"/>
                  </a:lnTo>
                  <a:lnTo>
                    <a:pt x="154" y="116"/>
                  </a:lnTo>
                  <a:lnTo>
                    <a:pt x="158" y="88"/>
                  </a:lnTo>
                  <a:lnTo>
                    <a:pt x="160" y="70"/>
                  </a:lnTo>
                  <a:lnTo>
                    <a:pt x="166" y="64"/>
                  </a:lnTo>
                  <a:lnTo>
                    <a:pt x="190" y="66"/>
                  </a:lnTo>
                  <a:lnTo>
                    <a:pt x="180" y="56"/>
                  </a:lnTo>
                  <a:lnTo>
                    <a:pt x="158" y="54"/>
                  </a:lnTo>
                  <a:lnTo>
                    <a:pt x="154" y="48"/>
                  </a:lnTo>
                  <a:lnTo>
                    <a:pt x="144" y="40"/>
                  </a:lnTo>
                  <a:lnTo>
                    <a:pt x="132" y="22"/>
                  </a:lnTo>
                  <a:lnTo>
                    <a:pt x="110" y="6"/>
                  </a:lnTo>
                  <a:lnTo>
                    <a:pt x="106" y="16"/>
                  </a:lnTo>
                  <a:lnTo>
                    <a:pt x="98" y="18"/>
                  </a:lnTo>
                  <a:lnTo>
                    <a:pt x="92" y="26"/>
                  </a:lnTo>
                  <a:lnTo>
                    <a:pt x="76" y="24"/>
                  </a:lnTo>
                  <a:lnTo>
                    <a:pt x="56" y="6"/>
                  </a:lnTo>
                  <a:lnTo>
                    <a:pt x="38" y="0"/>
                  </a:lnTo>
                  <a:lnTo>
                    <a:pt x="36" y="12"/>
                  </a:lnTo>
                  <a:lnTo>
                    <a:pt x="54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70" name="Freeform 1006"/>
            <p:cNvSpPr>
              <a:spLocks/>
            </p:cNvSpPr>
            <p:nvPr/>
          </p:nvSpPr>
          <p:spPr bwMode="auto">
            <a:xfrm>
              <a:off x="6886991" y="1351014"/>
              <a:ext cx="34857" cy="25473"/>
            </a:xfrm>
            <a:custGeom>
              <a:avLst/>
              <a:gdLst>
                <a:gd name="T0" fmla="*/ 40 w 52"/>
                <a:gd name="T1" fmla="*/ 22 h 38"/>
                <a:gd name="T2" fmla="*/ 40 w 52"/>
                <a:gd name="T3" fmla="*/ 12 h 38"/>
                <a:gd name="T4" fmla="*/ 32 w 52"/>
                <a:gd name="T5" fmla="*/ 4 h 38"/>
                <a:gd name="T6" fmla="*/ 18 w 52"/>
                <a:gd name="T7" fmla="*/ 4 h 38"/>
                <a:gd name="T8" fmla="*/ 10 w 52"/>
                <a:gd name="T9" fmla="*/ 0 h 38"/>
                <a:gd name="T10" fmla="*/ 0 w 52"/>
                <a:gd name="T11" fmla="*/ 2 h 38"/>
                <a:gd name="T12" fmla="*/ 14 w 52"/>
                <a:gd name="T13" fmla="*/ 18 h 38"/>
                <a:gd name="T14" fmla="*/ 34 w 52"/>
                <a:gd name="T15" fmla="*/ 34 h 38"/>
                <a:gd name="T16" fmla="*/ 52 w 52"/>
                <a:gd name="T17" fmla="*/ 38 h 38"/>
                <a:gd name="T18" fmla="*/ 48 w 52"/>
                <a:gd name="T19" fmla="*/ 26 h 38"/>
                <a:gd name="T20" fmla="*/ 40 w 52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38">
                  <a:moveTo>
                    <a:pt x="40" y="22"/>
                  </a:moveTo>
                  <a:lnTo>
                    <a:pt x="40" y="12"/>
                  </a:lnTo>
                  <a:lnTo>
                    <a:pt x="32" y="4"/>
                  </a:lnTo>
                  <a:lnTo>
                    <a:pt x="18" y="4"/>
                  </a:lnTo>
                  <a:lnTo>
                    <a:pt x="10" y="0"/>
                  </a:lnTo>
                  <a:lnTo>
                    <a:pt x="0" y="2"/>
                  </a:lnTo>
                  <a:lnTo>
                    <a:pt x="14" y="18"/>
                  </a:lnTo>
                  <a:lnTo>
                    <a:pt x="34" y="34"/>
                  </a:lnTo>
                  <a:lnTo>
                    <a:pt x="52" y="38"/>
                  </a:lnTo>
                  <a:lnTo>
                    <a:pt x="48" y="26"/>
                  </a:lnTo>
                  <a:lnTo>
                    <a:pt x="40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71" name="Freeform 1007"/>
            <p:cNvSpPr>
              <a:spLocks/>
            </p:cNvSpPr>
            <p:nvPr/>
          </p:nvSpPr>
          <p:spPr bwMode="auto">
            <a:xfrm>
              <a:off x="8560137" y="1881916"/>
              <a:ext cx="6703" cy="8044"/>
            </a:xfrm>
            <a:custGeom>
              <a:avLst/>
              <a:gdLst>
                <a:gd name="T0" fmla="*/ 6 w 10"/>
                <a:gd name="T1" fmla="*/ 12 h 12"/>
                <a:gd name="T2" fmla="*/ 10 w 10"/>
                <a:gd name="T3" fmla="*/ 0 h 12"/>
                <a:gd name="T4" fmla="*/ 4 w 10"/>
                <a:gd name="T5" fmla="*/ 2 h 12"/>
                <a:gd name="T6" fmla="*/ 0 w 10"/>
                <a:gd name="T7" fmla="*/ 8 h 12"/>
                <a:gd name="T8" fmla="*/ 6 w 10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6" y="12"/>
                  </a:moveTo>
                  <a:lnTo>
                    <a:pt x="10" y="0"/>
                  </a:lnTo>
                  <a:lnTo>
                    <a:pt x="4" y="2"/>
                  </a:lnTo>
                  <a:lnTo>
                    <a:pt x="0" y="8"/>
                  </a:lnTo>
                  <a:lnTo>
                    <a:pt x="6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72" name="Freeform 1008"/>
            <p:cNvSpPr>
              <a:spLocks/>
            </p:cNvSpPr>
            <p:nvPr/>
          </p:nvSpPr>
          <p:spPr bwMode="auto">
            <a:xfrm>
              <a:off x="8523939" y="1914092"/>
              <a:ext cx="57648" cy="56308"/>
            </a:xfrm>
            <a:custGeom>
              <a:avLst/>
              <a:gdLst>
                <a:gd name="T0" fmla="*/ 74 w 86"/>
                <a:gd name="T1" fmla="*/ 0 h 84"/>
                <a:gd name="T2" fmla="*/ 72 w 86"/>
                <a:gd name="T3" fmla="*/ 6 h 84"/>
                <a:gd name="T4" fmla="*/ 62 w 86"/>
                <a:gd name="T5" fmla="*/ 2 h 84"/>
                <a:gd name="T6" fmla="*/ 50 w 86"/>
                <a:gd name="T7" fmla="*/ 4 h 84"/>
                <a:gd name="T8" fmla="*/ 36 w 86"/>
                <a:gd name="T9" fmla="*/ 4 h 84"/>
                <a:gd name="T10" fmla="*/ 32 w 86"/>
                <a:gd name="T11" fmla="*/ 8 h 84"/>
                <a:gd name="T12" fmla="*/ 22 w 86"/>
                <a:gd name="T13" fmla="*/ 8 h 84"/>
                <a:gd name="T14" fmla="*/ 16 w 86"/>
                <a:gd name="T15" fmla="*/ 12 h 84"/>
                <a:gd name="T16" fmla="*/ 22 w 86"/>
                <a:gd name="T17" fmla="*/ 18 h 84"/>
                <a:gd name="T18" fmla="*/ 0 w 86"/>
                <a:gd name="T19" fmla="*/ 30 h 84"/>
                <a:gd name="T20" fmla="*/ 0 w 86"/>
                <a:gd name="T21" fmla="*/ 60 h 84"/>
                <a:gd name="T22" fmla="*/ 6 w 86"/>
                <a:gd name="T23" fmla="*/ 62 h 84"/>
                <a:gd name="T24" fmla="*/ 10 w 86"/>
                <a:gd name="T25" fmla="*/ 72 h 84"/>
                <a:gd name="T26" fmla="*/ 36 w 86"/>
                <a:gd name="T27" fmla="*/ 80 h 84"/>
                <a:gd name="T28" fmla="*/ 40 w 86"/>
                <a:gd name="T29" fmla="*/ 84 h 84"/>
                <a:gd name="T30" fmla="*/ 48 w 86"/>
                <a:gd name="T31" fmla="*/ 82 h 84"/>
                <a:gd name="T32" fmla="*/ 50 w 86"/>
                <a:gd name="T33" fmla="*/ 74 h 84"/>
                <a:gd name="T34" fmla="*/ 62 w 86"/>
                <a:gd name="T35" fmla="*/ 70 h 84"/>
                <a:gd name="T36" fmla="*/ 66 w 86"/>
                <a:gd name="T37" fmla="*/ 62 h 84"/>
                <a:gd name="T38" fmla="*/ 76 w 86"/>
                <a:gd name="T39" fmla="*/ 60 h 84"/>
                <a:gd name="T40" fmla="*/ 76 w 86"/>
                <a:gd name="T41" fmla="*/ 28 h 84"/>
                <a:gd name="T42" fmla="*/ 86 w 86"/>
                <a:gd name="T43" fmla="*/ 20 h 84"/>
                <a:gd name="T44" fmla="*/ 86 w 86"/>
                <a:gd name="T45" fmla="*/ 4 h 84"/>
                <a:gd name="T46" fmla="*/ 74 w 86"/>
                <a:gd name="T47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6" h="84">
                  <a:moveTo>
                    <a:pt x="74" y="0"/>
                  </a:moveTo>
                  <a:lnTo>
                    <a:pt x="72" y="6"/>
                  </a:lnTo>
                  <a:lnTo>
                    <a:pt x="62" y="2"/>
                  </a:lnTo>
                  <a:lnTo>
                    <a:pt x="50" y="4"/>
                  </a:lnTo>
                  <a:lnTo>
                    <a:pt x="36" y="4"/>
                  </a:lnTo>
                  <a:lnTo>
                    <a:pt x="32" y="8"/>
                  </a:lnTo>
                  <a:lnTo>
                    <a:pt x="22" y="8"/>
                  </a:lnTo>
                  <a:lnTo>
                    <a:pt x="16" y="12"/>
                  </a:lnTo>
                  <a:lnTo>
                    <a:pt x="22" y="18"/>
                  </a:lnTo>
                  <a:lnTo>
                    <a:pt x="0" y="30"/>
                  </a:lnTo>
                  <a:lnTo>
                    <a:pt x="0" y="60"/>
                  </a:lnTo>
                  <a:lnTo>
                    <a:pt x="6" y="62"/>
                  </a:lnTo>
                  <a:lnTo>
                    <a:pt x="10" y="72"/>
                  </a:lnTo>
                  <a:lnTo>
                    <a:pt x="36" y="80"/>
                  </a:lnTo>
                  <a:lnTo>
                    <a:pt x="40" y="84"/>
                  </a:lnTo>
                  <a:lnTo>
                    <a:pt x="48" y="82"/>
                  </a:lnTo>
                  <a:lnTo>
                    <a:pt x="50" y="74"/>
                  </a:lnTo>
                  <a:lnTo>
                    <a:pt x="62" y="70"/>
                  </a:lnTo>
                  <a:lnTo>
                    <a:pt x="66" y="62"/>
                  </a:lnTo>
                  <a:lnTo>
                    <a:pt x="76" y="60"/>
                  </a:lnTo>
                  <a:lnTo>
                    <a:pt x="76" y="28"/>
                  </a:lnTo>
                  <a:lnTo>
                    <a:pt x="86" y="20"/>
                  </a:lnTo>
                  <a:lnTo>
                    <a:pt x="86" y="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73" name="Freeform 1009"/>
            <p:cNvSpPr>
              <a:spLocks/>
            </p:cNvSpPr>
            <p:nvPr/>
          </p:nvSpPr>
          <p:spPr bwMode="auto">
            <a:xfrm>
              <a:off x="8796093" y="1617805"/>
              <a:ext cx="8044" cy="6703"/>
            </a:xfrm>
            <a:custGeom>
              <a:avLst/>
              <a:gdLst>
                <a:gd name="T0" fmla="*/ 0 w 12"/>
                <a:gd name="T1" fmla="*/ 4 h 10"/>
                <a:gd name="T2" fmla="*/ 10 w 12"/>
                <a:gd name="T3" fmla="*/ 10 h 10"/>
                <a:gd name="T4" fmla="*/ 12 w 12"/>
                <a:gd name="T5" fmla="*/ 6 h 10"/>
                <a:gd name="T6" fmla="*/ 6 w 12"/>
                <a:gd name="T7" fmla="*/ 0 h 10"/>
                <a:gd name="T8" fmla="*/ 0 w 12"/>
                <a:gd name="T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0" y="4"/>
                  </a:moveTo>
                  <a:lnTo>
                    <a:pt x="10" y="10"/>
                  </a:lnTo>
                  <a:lnTo>
                    <a:pt x="12" y="6"/>
                  </a:lnTo>
                  <a:lnTo>
                    <a:pt x="6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74" name="Freeform 1011"/>
            <p:cNvSpPr>
              <a:spLocks/>
            </p:cNvSpPr>
            <p:nvPr/>
          </p:nvSpPr>
          <p:spPr bwMode="auto">
            <a:xfrm>
              <a:off x="7560002" y="968927"/>
              <a:ext cx="1308486" cy="942485"/>
            </a:xfrm>
            <a:custGeom>
              <a:avLst/>
              <a:gdLst>
                <a:gd name="T0" fmla="*/ 1858 w 1952"/>
                <a:gd name="T1" fmla="*/ 230 h 1406"/>
                <a:gd name="T2" fmla="*/ 1598 w 1952"/>
                <a:gd name="T3" fmla="*/ 106 h 1406"/>
                <a:gd name="T4" fmla="*/ 1334 w 1952"/>
                <a:gd name="T5" fmla="*/ 10 h 1406"/>
                <a:gd name="T6" fmla="*/ 1286 w 1952"/>
                <a:gd name="T7" fmla="*/ 146 h 1406"/>
                <a:gd name="T8" fmla="*/ 1366 w 1952"/>
                <a:gd name="T9" fmla="*/ 218 h 1406"/>
                <a:gd name="T10" fmla="*/ 1390 w 1952"/>
                <a:gd name="T11" fmla="*/ 290 h 1406"/>
                <a:gd name="T12" fmla="*/ 1234 w 1952"/>
                <a:gd name="T13" fmla="*/ 338 h 1406"/>
                <a:gd name="T14" fmla="*/ 1170 w 1952"/>
                <a:gd name="T15" fmla="*/ 452 h 1406"/>
                <a:gd name="T16" fmla="*/ 882 w 1952"/>
                <a:gd name="T17" fmla="*/ 440 h 1406"/>
                <a:gd name="T18" fmla="*/ 690 w 1952"/>
                <a:gd name="T19" fmla="*/ 388 h 1406"/>
                <a:gd name="T20" fmla="*/ 502 w 1952"/>
                <a:gd name="T21" fmla="*/ 330 h 1406"/>
                <a:gd name="T22" fmla="*/ 384 w 1952"/>
                <a:gd name="T23" fmla="*/ 212 h 1406"/>
                <a:gd name="T24" fmla="*/ 290 w 1952"/>
                <a:gd name="T25" fmla="*/ 230 h 1406"/>
                <a:gd name="T26" fmla="*/ 184 w 1952"/>
                <a:gd name="T27" fmla="*/ 340 h 1406"/>
                <a:gd name="T28" fmla="*/ 198 w 1952"/>
                <a:gd name="T29" fmla="*/ 460 h 1406"/>
                <a:gd name="T30" fmla="*/ 96 w 1952"/>
                <a:gd name="T31" fmla="*/ 538 h 1406"/>
                <a:gd name="T32" fmla="*/ 16 w 1952"/>
                <a:gd name="T33" fmla="*/ 600 h 1406"/>
                <a:gd name="T34" fmla="*/ 72 w 1952"/>
                <a:gd name="T35" fmla="*/ 670 h 1406"/>
                <a:gd name="T36" fmla="*/ 160 w 1952"/>
                <a:gd name="T37" fmla="*/ 748 h 1406"/>
                <a:gd name="T38" fmla="*/ 258 w 1952"/>
                <a:gd name="T39" fmla="*/ 840 h 1406"/>
                <a:gd name="T40" fmla="*/ 250 w 1952"/>
                <a:gd name="T41" fmla="*/ 898 h 1406"/>
                <a:gd name="T42" fmla="*/ 382 w 1952"/>
                <a:gd name="T43" fmla="*/ 972 h 1406"/>
                <a:gd name="T44" fmla="*/ 546 w 1952"/>
                <a:gd name="T45" fmla="*/ 1072 h 1406"/>
                <a:gd name="T46" fmla="*/ 654 w 1952"/>
                <a:gd name="T47" fmla="*/ 1072 h 1406"/>
                <a:gd name="T48" fmla="*/ 790 w 1952"/>
                <a:gd name="T49" fmla="*/ 1078 h 1406"/>
                <a:gd name="T50" fmla="*/ 926 w 1952"/>
                <a:gd name="T51" fmla="*/ 1034 h 1406"/>
                <a:gd name="T52" fmla="*/ 1022 w 1952"/>
                <a:gd name="T53" fmla="*/ 1126 h 1406"/>
                <a:gd name="T54" fmla="*/ 1002 w 1952"/>
                <a:gd name="T55" fmla="*/ 1248 h 1406"/>
                <a:gd name="T56" fmla="*/ 1076 w 1952"/>
                <a:gd name="T57" fmla="*/ 1310 h 1406"/>
                <a:gd name="T58" fmla="*/ 1172 w 1952"/>
                <a:gd name="T59" fmla="*/ 1338 h 1406"/>
                <a:gd name="T60" fmla="*/ 1232 w 1952"/>
                <a:gd name="T61" fmla="*/ 1306 h 1406"/>
                <a:gd name="T62" fmla="*/ 1318 w 1952"/>
                <a:gd name="T63" fmla="*/ 1286 h 1406"/>
                <a:gd name="T64" fmla="*/ 1418 w 1952"/>
                <a:gd name="T65" fmla="*/ 1342 h 1406"/>
                <a:gd name="T66" fmla="*/ 1462 w 1952"/>
                <a:gd name="T67" fmla="*/ 1378 h 1406"/>
                <a:gd name="T68" fmla="*/ 1488 w 1952"/>
                <a:gd name="T69" fmla="*/ 1366 h 1406"/>
                <a:gd name="T70" fmla="*/ 1578 w 1952"/>
                <a:gd name="T71" fmla="*/ 1338 h 1406"/>
                <a:gd name="T72" fmla="*/ 1606 w 1952"/>
                <a:gd name="T73" fmla="*/ 1290 h 1406"/>
                <a:gd name="T74" fmla="*/ 1708 w 1952"/>
                <a:gd name="T75" fmla="*/ 1268 h 1406"/>
                <a:gd name="T76" fmla="*/ 1764 w 1952"/>
                <a:gd name="T77" fmla="*/ 1216 h 1406"/>
                <a:gd name="T78" fmla="*/ 1794 w 1952"/>
                <a:gd name="T79" fmla="*/ 1150 h 1406"/>
                <a:gd name="T80" fmla="*/ 1822 w 1952"/>
                <a:gd name="T81" fmla="*/ 1108 h 1406"/>
                <a:gd name="T82" fmla="*/ 1842 w 1952"/>
                <a:gd name="T83" fmla="*/ 1026 h 1406"/>
                <a:gd name="T84" fmla="*/ 1848 w 1952"/>
                <a:gd name="T85" fmla="*/ 982 h 1406"/>
                <a:gd name="T86" fmla="*/ 1798 w 1952"/>
                <a:gd name="T87" fmla="*/ 966 h 1406"/>
                <a:gd name="T88" fmla="*/ 1770 w 1952"/>
                <a:gd name="T89" fmla="*/ 906 h 1406"/>
                <a:gd name="T90" fmla="*/ 1804 w 1952"/>
                <a:gd name="T91" fmla="*/ 908 h 1406"/>
                <a:gd name="T92" fmla="*/ 1746 w 1952"/>
                <a:gd name="T93" fmla="*/ 842 h 1406"/>
                <a:gd name="T94" fmla="*/ 1690 w 1952"/>
                <a:gd name="T95" fmla="*/ 734 h 1406"/>
                <a:gd name="T96" fmla="*/ 1746 w 1952"/>
                <a:gd name="T97" fmla="*/ 680 h 1406"/>
                <a:gd name="T98" fmla="*/ 1688 w 1952"/>
                <a:gd name="T99" fmla="*/ 648 h 1406"/>
                <a:gd name="T100" fmla="*/ 1612 w 1952"/>
                <a:gd name="T101" fmla="*/ 634 h 1406"/>
                <a:gd name="T102" fmla="*/ 1580 w 1952"/>
                <a:gd name="T103" fmla="*/ 600 h 1406"/>
                <a:gd name="T104" fmla="*/ 1656 w 1952"/>
                <a:gd name="T105" fmla="*/ 512 h 1406"/>
                <a:gd name="T106" fmla="*/ 1684 w 1952"/>
                <a:gd name="T107" fmla="*/ 580 h 1406"/>
                <a:gd name="T108" fmla="*/ 1728 w 1952"/>
                <a:gd name="T109" fmla="*/ 568 h 1406"/>
                <a:gd name="T110" fmla="*/ 1840 w 1952"/>
                <a:gd name="T111" fmla="*/ 492 h 1406"/>
                <a:gd name="T112" fmla="*/ 1918 w 1952"/>
                <a:gd name="T113" fmla="*/ 388 h 1406"/>
                <a:gd name="T114" fmla="*/ 1948 w 1952"/>
                <a:gd name="T115" fmla="*/ 298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52" h="1406">
                  <a:moveTo>
                    <a:pt x="1948" y="298"/>
                  </a:moveTo>
                  <a:lnTo>
                    <a:pt x="1934" y="276"/>
                  </a:lnTo>
                  <a:lnTo>
                    <a:pt x="1928" y="256"/>
                  </a:lnTo>
                  <a:lnTo>
                    <a:pt x="1936" y="248"/>
                  </a:lnTo>
                  <a:lnTo>
                    <a:pt x="1922" y="216"/>
                  </a:lnTo>
                  <a:lnTo>
                    <a:pt x="1906" y="204"/>
                  </a:lnTo>
                  <a:lnTo>
                    <a:pt x="1870" y="216"/>
                  </a:lnTo>
                  <a:lnTo>
                    <a:pt x="1858" y="230"/>
                  </a:lnTo>
                  <a:lnTo>
                    <a:pt x="1824" y="234"/>
                  </a:lnTo>
                  <a:lnTo>
                    <a:pt x="1782" y="216"/>
                  </a:lnTo>
                  <a:lnTo>
                    <a:pt x="1758" y="182"/>
                  </a:lnTo>
                  <a:lnTo>
                    <a:pt x="1712" y="160"/>
                  </a:lnTo>
                  <a:lnTo>
                    <a:pt x="1678" y="152"/>
                  </a:lnTo>
                  <a:lnTo>
                    <a:pt x="1650" y="150"/>
                  </a:lnTo>
                  <a:lnTo>
                    <a:pt x="1626" y="128"/>
                  </a:lnTo>
                  <a:lnTo>
                    <a:pt x="1598" y="106"/>
                  </a:lnTo>
                  <a:lnTo>
                    <a:pt x="1552" y="68"/>
                  </a:lnTo>
                  <a:lnTo>
                    <a:pt x="1540" y="46"/>
                  </a:lnTo>
                  <a:lnTo>
                    <a:pt x="1498" y="18"/>
                  </a:lnTo>
                  <a:lnTo>
                    <a:pt x="1470" y="4"/>
                  </a:lnTo>
                  <a:lnTo>
                    <a:pt x="1460" y="10"/>
                  </a:lnTo>
                  <a:lnTo>
                    <a:pt x="1388" y="0"/>
                  </a:lnTo>
                  <a:lnTo>
                    <a:pt x="1354" y="6"/>
                  </a:lnTo>
                  <a:lnTo>
                    <a:pt x="1334" y="10"/>
                  </a:lnTo>
                  <a:lnTo>
                    <a:pt x="1328" y="30"/>
                  </a:lnTo>
                  <a:lnTo>
                    <a:pt x="1348" y="36"/>
                  </a:lnTo>
                  <a:lnTo>
                    <a:pt x="1360" y="60"/>
                  </a:lnTo>
                  <a:lnTo>
                    <a:pt x="1348" y="70"/>
                  </a:lnTo>
                  <a:lnTo>
                    <a:pt x="1356" y="126"/>
                  </a:lnTo>
                  <a:lnTo>
                    <a:pt x="1362" y="136"/>
                  </a:lnTo>
                  <a:lnTo>
                    <a:pt x="1334" y="148"/>
                  </a:lnTo>
                  <a:lnTo>
                    <a:pt x="1286" y="146"/>
                  </a:lnTo>
                  <a:lnTo>
                    <a:pt x="1286" y="170"/>
                  </a:lnTo>
                  <a:lnTo>
                    <a:pt x="1280" y="194"/>
                  </a:lnTo>
                  <a:lnTo>
                    <a:pt x="1286" y="206"/>
                  </a:lnTo>
                  <a:lnTo>
                    <a:pt x="1288" y="226"/>
                  </a:lnTo>
                  <a:lnTo>
                    <a:pt x="1304" y="232"/>
                  </a:lnTo>
                  <a:lnTo>
                    <a:pt x="1336" y="226"/>
                  </a:lnTo>
                  <a:lnTo>
                    <a:pt x="1352" y="232"/>
                  </a:lnTo>
                  <a:lnTo>
                    <a:pt x="1366" y="218"/>
                  </a:lnTo>
                  <a:lnTo>
                    <a:pt x="1400" y="224"/>
                  </a:lnTo>
                  <a:lnTo>
                    <a:pt x="1410" y="234"/>
                  </a:lnTo>
                  <a:lnTo>
                    <a:pt x="1428" y="242"/>
                  </a:lnTo>
                  <a:lnTo>
                    <a:pt x="1460" y="266"/>
                  </a:lnTo>
                  <a:lnTo>
                    <a:pt x="1464" y="284"/>
                  </a:lnTo>
                  <a:lnTo>
                    <a:pt x="1434" y="278"/>
                  </a:lnTo>
                  <a:lnTo>
                    <a:pt x="1410" y="276"/>
                  </a:lnTo>
                  <a:lnTo>
                    <a:pt x="1390" y="290"/>
                  </a:lnTo>
                  <a:lnTo>
                    <a:pt x="1364" y="300"/>
                  </a:lnTo>
                  <a:lnTo>
                    <a:pt x="1366" y="316"/>
                  </a:lnTo>
                  <a:lnTo>
                    <a:pt x="1354" y="328"/>
                  </a:lnTo>
                  <a:lnTo>
                    <a:pt x="1320" y="328"/>
                  </a:lnTo>
                  <a:lnTo>
                    <a:pt x="1310" y="344"/>
                  </a:lnTo>
                  <a:lnTo>
                    <a:pt x="1294" y="348"/>
                  </a:lnTo>
                  <a:lnTo>
                    <a:pt x="1250" y="334"/>
                  </a:lnTo>
                  <a:lnTo>
                    <a:pt x="1234" y="338"/>
                  </a:lnTo>
                  <a:lnTo>
                    <a:pt x="1230" y="358"/>
                  </a:lnTo>
                  <a:lnTo>
                    <a:pt x="1238" y="382"/>
                  </a:lnTo>
                  <a:lnTo>
                    <a:pt x="1254" y="390"/>
                  </a:lnTo>
                  <a:lnTo>
                    <a:pt x="1256" y="404"/>
                  </a:lnTo>
                  <a:lnTo>
                    <a:pt x="1236" y="416"/>
                  </a:lnTo>
                  <a:lnTo>
                    <a:pt x="1230" y="440"/>
                  </a:lnTo>
                  <a:lnTo>
                    <a:pt x="1200" y="456"/>
                  </a:lnTo>
                  <a:lnTo>
                    <a:pt x="1170" y="452"/>
                  </a:lnTo>
                  <a:lnTo>
                    <a:pt x="1108" y="460"/>
                  </a:lnTo>
                  <a:lnTo>
                    <a:pt x="1064" y="490"/>
                  </a:lnTo>
                  <a:lnTo>
                    <a:pt x="1042" y="486"/>
                  </a:lnTo>
                  <a:lnTo>
                    <a:pt x="1038" y="478"/>
                  </a:lnTo>
                  <a:lnTo>
                    <a:pt x="1016" y="480"/>
                  </a:lnTo>
                  <a:lnTo>
                    <a:pt x="950" y="462"/>
                  </a:lnTo>
                  <a:lnTo>
                    <a:pt x="936" y="448"/>
                  </a:lnTo>
                  <a:lnTo>
                    <a:pt x="882" y="440"/>
                  </a:lnTo>
                  <a:lnTo>
                    <a:pt x="848" y="446"/>
                  </a:lnTo>
                  <a:lnTo>
                    <a:pt x="800" y="440"/>
                  </a:lnTo>
                  <a:lnTo>
                    <a:pt x="786" y="448"/>
                  </a:lnTo>
                  <a:lnTo>
                    <a:pt x="750" y="444"/>
                  </a:lnTo>
                  <a:lnTo>
                    <a:pt x="742" y="432"/>
                  </a:lnTo>
                  <a:lnTo>
                    <a:pt x="720" y="424"/>
                  </a:lnTo>
                  <a:lnTo>
                    <a:pt x="710" y="400"/>
                  </a:lnTo>
                  <a:lnTo>
                    <a:pt x="690" y="388"/>
                  </a:lnTo>
                  <a:lnTo>
                    <a:pt x="690" y="382"/>
                  </a:lnTo>
                  <a:lnTo>
                    <a:pt x="664" y="376"/>
                  </a:lnTo>
                  <a:lnTo>
                    <a:pt x="632" y="362"/>
                  </a:lnTo>
                  <a:lnTo>
                    <a:pt x="604" y="346"/>
                  </a:lnTo>
                  <a:lnTo>
                    <a:pt x="590" y="340"/>
                  </a:lnTo>
                  <a:lnTo>
                    <a:pt x="540" y="342"/>
                  </a:lnTo>
                  <a:lnTo>
                    <a:pt x="512" y="338"/>
                  </a:lnTo>
                  <a:lnTo>
                    <a:pt x="502" y="330"/>
                  </a:lnTo>
                  <a:lnTo>
                    <a:pt x="506" y="308"/>
                  </a:lnTo>
                  <a:lnTo>
                    <a:pt x="496" y="276"/>
                  </a:lnTo>
                  <a:lnTo>
                    <a:pt x="478" y="266"/>
                  </a:lnTo>
                  <a:lnTo>
                    <a:pt x="456" y="234"/>
                  </a:lnTo>
                  <a:lnTo>
                    <a:pt x="438" y="232"/>
                  </a:lnTo>
                  <a:lnTo>
                    <a:pt x="422" y="226"/>
                  </a:lnTo>
                  <a:lnTo>
                    <a:pt x="404" y="226"/>
                  </a:lnTo>
                  <a:lnTo>
                    <a:pt x="384" y="212"/>
                  </a:lnTo>
                  <a:lnTo>
                    <a:pt x="364" y="206"/>
                  </a:lnTo>
                  <a:lnTo>
                    <a:pt x="342" y="190"/>
                  </a:lnTo>
                  <a:lnTo>
                    <a:pt x="342" y="174"/>
                  </a:lnTo>
                  <a:lnTo>
                    <a:pt x="322" y="174"/>
                  </a:lnTo>
                  <a:lnTo>
                    <a:pt x="310" y="186"/>
                  </a:lnTo>
                  <a:lnTo>
                    <a:pt x="314" y="206"/>
                  </a:lnTo>
                  <a:lnTo>
                    <a:pt x="292" y="210"/>
                  </a:lnTo>
                  <a:lnTo>
                    <a:pt x="290" y="230"/>
                  </a:lnTo>
                  <a:lnTo>
                    <a:pt x="306" y="262"/>
                  </a:lnTo>
                  <a:lnTo>
                    <a:pt x="290" y="270"/>
                  </a:lnTo>
                  <a:lnTo>
                    <a:pt x="272" y="264"/>
                  </a:lnTo>
                  <a:lnTo>
                    <a:pt x="220" y="262"/>
                  </a:lnTo>
                  <a:lnTo>
                    <a:pt x="216" y="310"/>
                  </a:lnTo>
                  <a:lnTo>
                    <a:pt x="228" y="334"/>
                  </a:lnTo>
                  <a:lnTo>
                    <a:pt x="226" y="342"/>
                  </a:lnTo>
                  <a:lnTo>
                    <a:pt x="184" y="340"/>
                  </a:lnTo>
                  <a:lnTo>
                    <a:pt x="146" y="338"/>
                  </a:lnTo>
                  <a:lnTo>
                    <a:pt x="144" y="344"/>
                  </a:lnTo>
                  <a:lnTo>
                    <a:pt x="160" y="350"/>
                  </a:lnTo>
                  <a:lnTo>
                    <a:pt x="164" y="372"/>
                  </a:lnTo>
                  <a:lnTo>
                    <a:pt x="194" y="430"/>
                  </a:lnTo>
                  <a:lnTo>
                    <a:pt x="186" y="442"/>
                  </a:lnTo>
                  <a:lnTo>
                    <a:pt x="194" y="460"/>
                  </a:lnTo>
                  <a:lnTo>
                    <a:pt x="198" y="460"/>
                  </a:lnTo>
                  <a:lnTo>
                    <a:pt x="196" y="466"/>
                  </a:lnTo>
                  <a:lnTo>
                    <a:pt x="186" y="472"/>
                  </a:lnTo>
                  <a:lnTo>
                    <a:pt x="180" y="480"/>
                  </a:lnTo>
                  <a:lnTo>
                    <a:pt x="172" y="482"/>
                  </a:lnTo>
                  <a:lnTo>
                    <a:pt x="146" y="500"/>
                  </a:lnTo>
                  <a:lnTo>
                    <a:pt x="142" y="510"/>
                  </a:lnTo>
                  <a:lnTo>
                    <a:pt x="96" y="516"/>
                  </a:lnTo>
                  <a:lnTo>
                    <a:pt x="96" y="538"/>
                  </a:lnTo>
                  <a:lnTo>
                    <a:pt x="90" y="542"/>
                  </a:lnTo>
                  <a:lnTo>
                    <a:pt x="64" y="544"/>
                  </a:lnTo>
                  <a:lnTo>
                    <a:pt x="56" y="536"/>
                  </a:lnTo>
                  <a:lnTo>
                    <a:pt x="34" y="540"/>
                  </a:lnTo>
                  <a:lnTo>
                    <a:pt x="28" y="550"/>
                  </a:lnTo>
                  <a:lnTo>
                    <a:pt x="8" y="554"/>
                  </a:lnTo>
                  <a:lnTo>
                    <a:pt x="0" y="582"/>
                  </a:lnTo>
                  <a:lnTo>
                    <a:pt x="16" y="600"/>
                  </a:lnTo>
                  <a:lnTo>
                    <a:pt x="16" y="614"/>
                  </a:lnTo>
                  <a:lnTo>
                    <a:pt x="24" y="616"/>
                  </a:lnTo>
                  <a:lnTo>
                    <a:pt x="34" y="608"/>
                  </a:lnTo>
                  <a:lnTo>
                    <a:pt x="56" y="618"/>
                  </a:lnTo>
                  <a:lnTo>
                    <a:pt x="68" y="638"/>
                  </a:lnTo>
                  <a:lnTo>
                    <a:pt x="76" y="646"/>
                  </a:lnTo>
                  <a:lnTo>
                    <a:pt x="76" y="660"/>
                  </a:lnTo>
                  <a:lnTo>
                    <a:pt x="72" y="670"/>
                  </a:lnTo>
                  <a:lnTo>
                    <a:pt x="62" y="678"/>
                  </a:lnTo>
                  <a:lnTo>
                    <a:pt x="66" y="686"/>
                  </a:lnTo>
                  <a:lnTo>
                    <a:pt x="86" y="688"/>
                  </a:lnTo>
                  <a:lnTo>
                    <a:pt x="104" y="706"/>
                  </a:lnTo>
                  <a:lnTo>
                    <a:pt x="116" y="716"/>
                  </a:lnTo>
                  <a:lnTo>
                    <a:pt x="128" y="740"/>
                  </a:lnTo>
                  <a:lnTo>
                    <a:pt x="144" y="740"/>
                  </a:lnTo>
                  <a:lnTo>
                    <a:pt x="160" y="748"/>
                  </a:lnTo>
                  <a:lnTo>
                    <a:pt x="176" y="746"/>
                  </a:lnTo>
                  <a:lnTo>
                    <a:pt x="184" y="754"/>
                  </a:lnTo>
                  <a:lnTo>
                    <a:pt x="194" y="754"/>
                  </a:lnTo>
                  <a:lnTo>
                    <a:pt x="208" y="772"/>
                  </a:lnTo>
                  <a:lnTo>
                    <a:pt x="234" y="794"/>
                  </a:lnTo>
                  <a:lnTo>
                    <a:pt x="236" y="814"/>
                  </a:lnTo>
                  <a:lnTo>
                    <a:pt x="246" y="824"/>
                  </a:lnTo>
                  <a:lnTo>
                    <a:pt x="258" y="840"/>
                  </a:lnTo>
                  <a:lnTo>
                    <a:pt x="268" y="848"/>
                  </a:lnTo>
                  <a:lnTo>
                    <a:pt x="284" y="860"/>
                  </a:lnTo>
                  <a:lnTo>
                    <a:pt x="282" y="876"/>
                  </a:lnTo>
                  <a:lnTo>
                    <a:pt x="270" y="884"/>
                  </a:lnTo>
                  <a:lnTo>
                    <a:pt x="250" y="878"/>
                  </a:lnTo>
                  <a:lnTo>
                    <a:pt x="244" y="886"/>
                  </a:lnTo>
                  <a:lnTo>
                    <a:pt x="240" y="894"/>
                  </a:lnTo>
                  <a:lnTo>
                    <a:pt x="250" y="898"/>
                  </a:lnTo>
                  <a:lnTo>
                    <a:pt x="262" y="930"/>
                  </a:lnTo>
                  <a:lnTo>
                    <a:pt x="276" y="932"/>
                  </a:lnTo>
                  <a:lnTo>
                    <a:pt x="286" y="944"/>
                  </a:lnTo>
                  <a:lnTo>
                    <a:pt x="304" y="952"/>
                  </a:lnTo>
                  <a:lnTo>
                    <a:pt x="324" y="964"/>
                  </a:lnTo>
                  <a:lnTo>
                    <a:pt x="342" y="970"/>
                  </a:lnTo>
                  <a:lnTo>
                    <a:pt x="360" y="974"/>
                  </a:lnTo>
                  <a:lnTo>
                    <a:pt x="382" y="972"/>
                  </a:lnTo>
                  <a:lnTo>
                    <a:pt x="408" y="982"/>
                  </a:lnTo>
                  <a:lnTo>
                    <a:pt x="446" y="1016"/>
                  </a:lnTo>
                  <a:lnTo>
                    <a:pt x="466" y="1012"/>
                  </a:lnTo>
                  <a:lnTo>
                    <a:pt x="476" y="1036"/>
                  </a:lnTo>
                  <a:lnTo>
                    <a:pt x="510" y="1042"/>
                  </a:lnTo>
                  <a:lnTo>
                    <a:pt x="520" y="1056"/>
                  </a:lnTo>
                  <a:lnTo>
                    <a:pt x="532" y="1060"/>
                  </a:lnTo>
                  <a:lnTo>
                    <a:pt x="546" y="1072"/>
                  </a:lnTo>
                  <a:lnTo>
                    <a:pt x="558" y="1072"/>
                  </a:lnTo>
                  <a:lnTo>
                    <a:pt x="570" y="1080"/>
                  </a:lnTo>
                  <a:lnTo>
                    <a:pt x="582" y="1078"/>
                  </a:lnTo>
                  <a:lnTo>
                    <a:pt x="598" y="1084"/>
                  </a:lnTo>
                  <a:lnTo>
                    <a:pt x="614" y="1082"/>
                  </a:lnTo>
                  <a:lnTo>
                    <a:pt x="630" y="1084"/>
                  </a:lnTo>
                  <a:lnTo>
                    <a:pt x="642" y="1068"/>
                  </a:lnTo>
                  <a:lnTo>
                    <a:pt x="654" y="1072"/>
                  </a:lnTo>
                  <a:lnTo>
                    <a:pt x="654" y="1096"/>
                  </a:lnTo>
                  <a:lnTo>
                    <a:pt x="666" y="1098"/>
                  </a:lnTo>
                  <a:lnTo>
                    <a:pt x="672" y="1076"/>
                  </a:lnTo>
                  <a:lnTo>
                    <a:pt x="702" y="1062"/>
                  </a:lnTo>
                  <a:lnTo>
                    <a:pt x="728" y="1074"/>
                  </a:lnTo>
                  <a:lnTo>
                    <a:pt x="750" y="1072"/>
                  </a:lnTo>
                  <a:lnTo>
                    <a:pt x="754" y="1082"/>
                  </a:lnTo>
                  <a:lnTo>
                    <a:pt x="790" y="1078"/>
                  </a:lnTo>
                  <a:lnTo>
                    <a:pt x="796" y="1062"/>
                  </a:lnTo>
                  <a:lnTo>
                    <a:pt x="814" y="1038"/>
                  </a:lnTo>
                  <a:lnTo>
                    <a:pt x="838" y="1036"/>
                  </a:lnTo>
                  <a:lnTo>
                    <a:pt x="842" y="1020"/>
                  </a:lnTo>
                  <a:lnTo>
                    <a:pt x="878" y="1026"/>
                  </a:lnTo>
                  <a:lnTo>
                    <a:pt x="894" y="1014"/>
                  </a:lnTo>
                  <a:lnTo>
                    <a:pt x="908" y="1012"/>
                  </a:lnTo>
                  <a:lnTo>
                    <a:pt x="926" y="1034"/>
                  </a:lnTo>
                  <a:lnTo>
                    <a:pt x="922" y="1050"/>
                  </a:lnTo>
                  <a:lnTo>
                    <a:pt x="968" y="1062"/>
                  </a:lnTo>
                  <a:lnTo>
                    <a:pt x="976" y="1056"/>
                  </a:lnTo>
                  <a:lnTo>
                    <a:pt x="994" y="1068"/>
                  </a:lnTo>
                  <a:lnTo>
                    <a:pt x="1004" y="1090"/>
                  </a:lnTo>
                  <a:lnTo>
                    <a:pt x="1018" y="1096"/>
                  </a:lnTo>
                  <a:lnTo>
                    <a:pt x="1024" y="1118"/>
                  </a:lnTo>
                  <a:lnTo>
                    <a:pt x="1022" y="1126"/>
                  </a:lnTo>
                  <a:lnTo>
                    <a:pt x="1030" y="1150"/>
                  </a:lnTo>
                  <a:lnTo>
                    <a:pt x="1024" y="1152"/>
                  </a:lnTo>
                  <a:lnTo>
                    <a:pt x="1028" y="1166"/>
                  </a:lnTo>
                  <a:lnTo>
                    <a:pt x="1006" y="1190"/>
                  </a:lnTo>
                  <a:lnTo>
                    <a:pt x="994" y="1214"/>
                  </a:lnTo>
                  <a:lnTo>
                    <a:pt x="994" y="1226"/>
                  </a:lnTo>
                  <a:lnTo>
                    <a:pt x="1002" y="1234"/>
                  </a:lnTo>
                  <a:lnTo>
                    <a:pt x="1002" y="1248"/>
                  </a:lnTo>
                  <a:lnTo>
                    <a:pt x="1012" y="1250"/>
                  </a:lnTo>
                  <a:lnTo>
                    <a:pt x="1024" y="1244"/>
                  </a:lnTo>
                  <a:lnTo>
                    <a:pt x="1050" y="1240"/>
                  </a:lnTo>
                  <a:lnTo>
                    <a:pt x="1044" y="1256"/>
                  </a:lnTo>
                  <a:lnTo>
                    <a:pt x="1056" y="1280"/>
                  </a:lnTo>
                  <a:lnTo>
                    <a:pt x="1072" y="1288"/>
                  </a:lnTo>
                  <a:lnTo>
                    <a:pt x="1070" y="1300"/>
                  </a:lnTo>
                  <a:lnTo>
                    <a:pt x="1076" y="1310"/>
                  </a:lnTo>
                  <a:lnTo>
                    <a:pt x="1070" y="1324"/>
                  </a:lnTo>
                  <a:lnTo>
                    <a:pt x="1096" y="1330"/>
                  </a:lnTo>
                  <a:lnTo>
                    <a:pt x="1108" y="1342"/>
                  </a:lnTo>
                  <a:lnTo>
                    <a:pt x="1118" y="1340"/>
                  </a:lnTo>
                  <a:lnTo>
                    <a:pt x="1146" y="1344"/>
                  </a:lnTo>
                  <a:lnTo>
                    <a:pt x="1158" y="1358"/>
                  </a:lnTo>
                  <a:lnTo>
                    <a:pt x="1174" y="1356"/>
                  </a:lnTo>
                  <a:lnTo>
                    <a:pt x="1172" y="1338"/>
                  </a:lnTo>
                  <a:lnTo>
                    <a:pt x="1160" y="1322"/>
                  </a:lnTo>
                  <a:lnTo>
                    <a:pt x="1162" y="1314"/>
                  </a:lnTo>
                  <a:lnTo>
                    <a:pt x="1180" y="1312"/>
                  </a:lnTo>
                  <a:lnTo>
                    <a:pt x="1186" y="1302"/>
                  </a:lnTo>
                  <a:lnTo>
                    <a:pt x="1200" y="1302"/>
                  </a:lnTo>
                  <a:lnTo>
                    <a:pt x="1212" y="1306"/>
                  </a:lnTo>
                  <a:lnTo>
                    <a:pt x="1222" y="1300"/>
                  </a:lnTo>
                  <a:lnTo>
                    <a:pt x="1232" y="1306"/>
                  </a:lnTo>
                  <a:lnTo>
                    <a:pt x="1248" y="1306"/>
                  </a:lnTo>
                  <a:lnTo>
                    <a:pt x="1254" y="1296"/>
                  </a:lnTo>
                  <a:lnTo>
                    <a:pt x="1262" y="1296"/>
                  </a:lnTo>
                  <a:lnTo>
                    <a:pt x="1276" y="1286"/>
                  </a:lnTo>
                  <a:lnTo>
                    <a:pt x="1286" y="1278"/>
                  </a:lnTo>
                  <a:lnTo>
                    <a:pt x="1294" y="1266"/>
                  </a:lnTo>
                  <a:lnTo>
                    <a:pt x="1306" y="1268"/>
                  </a:lnTo>
                  <a:lnTo>
                    <a:pt x="1318" y="1286"/>
                  </a:lnTo>
                  <a:lnTo>
                    <a:pt x="1348" y="1292"/>
                  </a:lnTo>
                  <a:lnTo>
                    <a:pt x="1344" y="1312"/>
                  </a:lnTo>
                  <a:lnTo>
                    <a:pt x="1356" y="1328"/>
                  </a:lnTo>
                  <a:lnTo>
                    <a:pt x="1368" y="1332"/>
                  </a:lnTo>
                  <a:lnTo>
                    <a:pt x="1392" y="1342"/>
                  </a:lnTo>
                  <a:lnTo>
                    <a:pt x="1398" y="1350"/>
                  </a:lnTo>
                  <a:lnTo>
                    <a:pt x="1408" y="1348"/>
                  </a:lnTo>
                  <a:lnTo>
                    <a:pt x="1418" y="1342"/>
                  </a:lnTo>
                  <a:lnTo>
                    <a:pt x="1426" y="1346"/>
                  </a:lnTo>
                  <a:lnTo>
                    <a:pt x="1436" y="1344"/>
                  </a:lnTo>
                  <a:lnTo>
                    <a:pt x="1446" y="1348"/>
                  </a:lnTo>
                  <a:lnTo>
                    <a:pt x="1456" y="1344"/>
                  </a:lnTo>
                  <a:lnTo>
                    <a:pt x="1460" y="1340"/>
                  </a:lnTo>
                  <a:lnTo>
                    <a:pt x="1468" y="1346"/>
                  </a:lnTo>
                  <a:lnTo>
                    <a:pt x="1460" y="1358"/>
                  </a:lnTo>
                  <a:lnTo>
                    <a:pt x="1462" y="1378"/>
                  </a:lnTo>
                  <a:lnTo>
                    <a:pt x="1474" y="1398"/>
                  </a:lnTo>
                  <a:lnTo>
                    <a:pt x="1480" y="1406"/>
                  </a:lnTo>
                  <a:lnTo>
                    <a:pt x="1486" y="1404"/>
                  </a:lnTo>
                  <a:lnTo>
                    <a:pt x="1494" y="1406"/>
                  </a:lnTo>
                  <a:lnTo>
                    <a:pt x="1504" y="1394"/>
                  </a:lnTo>
                  <a:lnTo>
                    <a:pt x="1500" y="1386"/>
                  </a:lnTo>
                  <a:lnTo>
                    <a:pt x="1488" y="1376"/>
                  </a:lnTo>
                  <a:lnTo>
                    <a:pt x="1488" y="1366"/>
                  </a:lnTo>
                  <a:lnTo>
                    <a:pt x="1492" y="1360"/>
                  </a:lnTo>
                  <a:lnTo>
                    <a:pt x="1492" y="1354"/>
                  </a:lnTo>
                  <a:lnTo>
                    <a:pt x="1508" y="1354"/>
                  </a:lnTo>
                  <a:lnTo>
                    <a:pt x="1520" y="1350"/>
                  </a:lnTo>
                  <a:lnTo>
                    <a:pt x="1544" y="1346"/>
                  </a:lnTo>
                  <a:lnTo>
                    <a:pt x="1550" y="1344"/>
                  </a:lnTo>
                  <a:lnTo>
                    <a:pt x="1560" y="1338"/>
                  </a:lnTo>
                  <a:lnTo>
                    <a:pt x="1578" y="1338"/>
                  </a:lnTo>
                  <a:lnTo>
                    <a:pt x="1584" y="1332"/>
                  </a:lnTo>
                  <a:lnTo>
                    <a:pt x="1594" y="1330"/>
                  </a:lnTo>
                  <a:lnTo>
                    <a:pt x="1606" y="1324"/>
                  </a:lnTo>
                  <a:lnTo>
                    <a:pt x="1604" y="1308"/>
                  </a:lnTo>
                  <a:lnTo>
                    <a:pt x="1594" y="1300"/>
                  </a:lnTo>
                  <a:lnTo>
                    <a:pt x="1604" y="1300"/>
                  </a:lnTo>
                  <a:lnTo>
                    <a:pt x="1602" y="1290"/>
                  </a:lnTo>
                  <a:lnTo>
                    <a:pt x="1606" y="1290"/>
                  </a:lnTo>
                  <a:lnTo>
                    <a:pt x="1616" y="1308"/>
                  </a:lnTo>
                  <a:lnTo>
                    <a:pt x="1636" y="1314"/>
                  </a:lnTo>
                  <a:lnTo>
                    <a:pt x="1646" y="1298"/>
                  </a:lnTo>
                  <a:lnTo>
                    <a:pt x="1662" y="1296"/>
                  </a:lnTo>
                  <a:lnTo>
                    <a:pt x="1670" y="1304"/>
                  </a:lnTo>
                  <a:lnTo>
                    <a:pt x="1698" y="1296"/>
                  </a:lnTo>
                  <a:lnTo>
                    <a:pt x="1712" y="1282"/>
                  </a:lnTo>
                  <a:lnTo>
                    <a:pt x="1708" y="1268"/>
                  </a:lnTo>
                  <a:lnTo>
                    <a:pt x="1718" y="1260"/>
                  </a:lnTo>
                  <a:lnTo>
                    <a:pt x="1732" y="1258"/>
                  </a:lnTo>
                  <a:lnTo>
                    <a:pt x="1734" y="1250"/>
                  </a:lnTo>
                  <a:lnTo>
                    <a:pt x="1742" y="1246"/>
                  </a:lnTo>
                  <a:lnTo>
                    <a:pt x="1756" y="1228"/>
                  </a:lnTo>
                  <a:lnTo>
                    <a:pt x="1750" y="1224"/>
                  </a:lnTo>
                  <a:lnTo>
                    <a:pt x="1754" y="1214"/>
                  </a:lnTo>
                  <a:lnTo>
                    <a:pt x="1764" y="1216"/>
                  </a:lnTo>
                  <a:lnTo>
                    <a:pt x="1774" y="1214"/>
                  </a:lnTo>
                  <a:lnTo>
                    <a:pt x="1772" y="1206"/>
                  </a:lnTo>
                  <a:lnTo>
                    <a:pt x="1788" y="1198"/>
                  </a:lnTo>
                  <a:lnTo>
                    <a:pt x="1794" y="1190"/>
                  </a:lnTo>
                  <a:lnTo>
                    <a:pt x="1790" y="1180"/>
                  </a:lnTo>
                  <a:lnTo>
                    <a:pt x="1800" y="1170"/>
                  </a:lnTo>
                  <a:lnTo>
                    <a:pt x="1804" y="1158"/>
                  </a:lnTo>
                  <a:lnTo>
                    <a:pt x="1794" y="1150"/>
                  </a:lnTo>
                  <a:lnTo>
                    <a:pt x="1796" y="1136"/>
                  </a:lnTo>
                  <a:lnTo>
                    <a:pt x="1788" y="1130"/>
                  </a:lnTo>
                  <a:lnTo>
                    <a:pt x="1788" y="1122"/>
                  </a:lnTo>
                  <a:lnTo>
                    <a:pt x="1796" y="1124"/>
                  </a:lnTo>
                  <a:lnTo>
                    <a:pt x="1800" y="1130"/>
                  </a:lnTo>
                  <a:lnTo>
                    <a:pt x="1806" y="1128"/>
                  </a:lnTo>
                  <a:lnTo>
                    <a:pt x="1812" y="1112"/>
                  </a:lnTo>
                  <a:lnTo>
                    <a:pt x="1822" y="1108"/>
                  </a:lnTo>
                  <a:lnTo>
                    <a:pt x="1822" y="1082"/>
                  </a:lnTo>
                  <a:lnTo>
                    <a:pt x="1834" y="1058"/>
                  </a:lnTo>
                  <a:lnTo>
                    <a:pt x="1838" y="1068"/>
                  </a:lnTo>
                  <a:lnTo>
                    <a:pt x="1846" y="1064"/>
                  </a:lnTo>
                  <a:lnTo>
                    <a:pt x="1842" y="1050"/>
                  </a:lnTo>
                  <a:lnTo>
                    <a:pt x="1838" y="1044"/>
                  </a:lnTo>
                  <a:lnTo>
                    <a:pt x="1842" y="1036"/>
                  </a:lnTo>
                  <a:lnTo>
                    <a:pt x="1842" y="1026"/>
                  </a:lnTo>
                  <a:lnTo>
                    <a:pt x="1834" y="1020"/>
                  </a:lnTo>
                  <a:lnTo>
                    <a:pt x="1840" y="1014"/>
                  </a:lnTo>
                  <a:lnTo>
                    <a:pt x="1846" y="1020"/>
                  </a:lnTo>
                  <a:lnTo>
                    <a:pt x="1848" y="996"/>
                  </a:lnTo>
                  <a:lnTo>
                    <a:pt x="1844" y="994"/>
                  </a:lnTo>
                  <a:lnTo>
                    <a:pt x="1832" y="1002"/>
                  </a:lnTo>
                  <a:lnTo>
                    <a:pt x="1844" y="986"/>
                  </a:lnTo>
                  <a:lnTo>
                    <a:pt x="1848" y="982"/>
                  </a:lnTo>
                  <a:lnTo>
                    <a:pt x="1844" y="980"/>
                  </a:lnTo>
                  <a:lnTo>
                    <a:pt x="1832" y="982"/>
                  </a:lnTo>
                  <a:lnTo>
                    <a:pt x="1824" y="976"/>
                  </a:lnTo>
                  <a:lnTo>
                    <a:pt x="1810" y="972"/>
                  </a:lnTo>
                  <a:lnTo>
                    <a:pt x="1802" y="976"/>
                  </a:lnTo>
                  <a:lnTo>
                    <a:pt x="1782" y="970"/>
                  </a:lnTo>
                  <a:lnTo>
                    <a:pt x="1784" y="966"/>
                  </a:lnTo>
                  <a:lnTo>
                    <a:pt x="1798" y="966"/>
                  </a:lnTo>
                  <a:lnTo>
                    <a:pt x="1802" y="958"/>
                  </a:lnTo>
                  <a:lnTo>
                    <a:pt x="1824" y="946"/>
                  </a:lnTo>
                  <a:lnTo>
                    <a:pt x="1822" y="934"/>
                  </a:lnTo>
                  <a:lnTo>
                    <a:pt x="1802" y="918"/>
                  </a:lnTo>
                  <a:lnTo>
                    <a:pt x="1786" y="912"/>
                  </a:lnTo>
                  <a:lnTo>
                    <a:pt x="1786" y="906"/>
                  </a:lnTo>
                  <a:lnTo>
                    <a:pt x="1780" y="904"/>
                  </a:lnTo>
                  <a:lnTo>
                    <a:pt x="1770" y="906"/>
                  </a:lnTo>
                  <a:lnTo>
                    <a:pt x="1768" y="898"/>
                  </a:lnTo>
                  <a:lnTo>
                    <a:pt x="1756" y="898"/>
                  </a:lnTo>
                  <a:lnTo>
                    <a:pt x="1756" y="894"/>
                  </a:lnTo>
                  <a:lnTo>
                    <a:pt x="1768" y="892"/>
                  </a:lnTo>
                  <a:lnTo>
                    <a:pt x="1778" y="896"/>
                  </a:lnTo>
                  <a:lnTo>
                    <a:pt x="1784" y="902"/>
                  </a:lnTo>
                  <a:lnTo>
                    <a:pt x="1802" y="904"/>
                  </a:lnTo>
                  <a:lnTo>
                    <a:pt x="1804" y="908"/>
                  </a:lnTo>
                  <a:lnTo>
                    <a:pt x="1820" y="914"/>
                  </a:lnTo>
                  <a:lnTo>
                    <a:pt x="1820" y="906"/>
                  </a:lnTo>
                  <a:lnTo>
                    <a:pt x="1804" y="892"/>
                  </a:lnTo>
                  <a:lnTo>
                    <a:pt x="1790" y="888"/>
                  </a:lnTo>
                  <a:lnTo>
                    <a:pt x="1778" y="878"/>
                  </a:lnTo>
                  <a:lnTo>
                    <a:pt x="1762" y="870"/>
                  </a:lnTo>
                  <a:lnTo>
                    <a:pt x="1758" y="852"/>
                  </a:lnTo>
                  <a:lnTo>
                    <a:pt x="1746" y="842"/>
                  </a:lnTo>
                  <a:lnTo>
                    <a:pt x="1742" y="824"/>
                  </a:lnTo>
                  <a:lnTo>
                    <a:pt x="1736" y="820"/>
                  </a:lnTo>
                  <a:lnTo>
                    <a:pt x="1722" y="800"/>
                  </a:lnTo>
                  <a:lnTo>
                    <a:pt x="1700" y="790"/>
                  </a:lnTo>
                  <a:lnTo>
                    <a:pt x="1676" y="778"/>
                  </a:lnTo>
                  <a:lnTo>
                    <a:pt x="1674" y="768"/>
                  </a:lnTo>
                  <a:lnTo>
                    <a:pt x="1680" y="744"/>
                  </a:lnTo>
                  <a:lnTo>
                    <a:pt x="1690" y="734"/>
                  </a:lnTo>
                  <a:lnTo>
                    <a:pt x="1702" y="720"/>
                  </a:lnTo>
                  <a:lnTo>
                    <a:pt x="1704" y="702"/>
                  </a:lnTo>
                  <a:lnTo>
                    <a:pt x="1700" y="696"/>
                  </a:lnTo>
                  <a:lnTo>
                    <a:pt x="1714" y="696"/>
                  </a:lnTo>
                  <a:lnTo>
                    <a:pt x="1728" y="690"/>
                  </a:lnTo>
                  <a:lnTo>
                    <a:pt x="1732" y="686"/>
                  </a:lnTo>
                  <a:lnTo>
                    <a:pt x="1740" y="680"/>
                  </a:lnTo>
                  <a:lnTo>
                    <a:pt x="1746" y="680"/>
                  </a:lnTo>
                  <a:lnTo>
                    <a:pt x="1748" y="672"/>
                  </a:lnTo>
                  <a:lnTo>
                    <a:pt x="1752" y="662"/>
                  </a:lnTo>
                  <a:lnTo>
                    <a:pt x="1750" y="654"/>
                  </a:lnTo>
                  <a:lnTo>
                    <a:pt x="1736" y="656"/>
                  </a:lnTo>
                  <a:lnTo>
                    <a:pt x="1728" y="652"/>
                  </a:lnTo>
                  <a:lnTo>
                    <a:pt x="1718" y="654"/>
                  </a:lnTo>
                  <a:lnTo>
                    <a:pt x="1704" y="650"/>
                  </a:lnTo>
                  <a:lnTo>
                    <a:pt x="1688" y="648"/>
                  </a:lnTo>
                  <a:lnTo>
                    <a:pt x="1678" y="642"/>
                  </a:lnTo>
                  <a:lnTo>
                    <a:pt x="1666" y="648"/>
                  </a:lnTo>
                  <a:lnTo>
                    <a:pt x="1656" y="658"/>
                  </a:lnTo>
                  <a:lnTo>
                    <a:pt x="1652" y="666"/>
                  </a:lnTo>
                  <a:lnTo>
                    <a:pt x="1630" y="664"/>
                  </a:lnTo>
                  <a:lnTo>
                    <a:pt x="1614" y="656"/>
                  </a:lnTo>
                  <a:lnTo>
                    <a:pt x="1616" y="644"/>
                  </a:lnTo>
                  <a:lnTo>
                    <a:pt x="1612" y="634"/>
                  </a:lnTo>
                  <a:lnTo>
                    <a:pt x="1600" y="634"/>
                  </a:lnTo>
                  <a:lnTo>
                    <a:pt x="1594" y="630"/>
                  </a:lnTo>
                  <a:lnTo>
                    <a:pt x="1582" y="634"/>
                  </a:lnTo>
                  <a:lnTo>
                    <a:pt x="1562" y="626"/>
                  </a:lnTo>
                  <a:lnTo>
                    <a:pt x="1556" y="618"/>
                  </a:lnTo>
                  <a:lnTo>
                    <a:pt x="1558" y="596"/>
                  </a:lnTo>
                  <a:lnTo>
                    <a:pt x="1562" y="592"/>
                  </a:lnTo>
                  <a:lnTo>
                    <a:pt x="1580" y="600"/>
                  </a:lnTo>
                  <a:lnTo>
                    <a:pt x="1596" y="596"/>
                  </a:lnTo>
                  <a:lnTo>
                    <a:pt x="1600" y="584"/>
                  </a:lnTo>
                  <a:lnTo>
                    <a:pt x="1600" y="566"/>
                  </a:lnTo>
                  <a:lnTo>
                    <a:pt x="1628" y="544"/>
                  </a:lnTo>
                  <a:lnTo>
                    <a:pt x="1630" y="520"/>
                  </a:lnTo>
                  <a:lnTo>
                    <a:pt x="1638" y="516"/>
                  </a:lnTo>
                  <a:lnTo>
                    <a:pt x="1648" y="516"/>
                  </a:lnTo>
                  <a:lnTo>
                    <a:pt x="1656" y="512"/>
                  </a:lnTo>
                  <a:lnTo>
                    <a:pt x="1658" y="518"/>
                  </a:lnTo>
                  <a:lnTo>
                    <a:pt x="1684" y="536"/>
                  </a:lnTo>
                  <a:lnTo>
                    <a:pt x="1684" y="548"/>
                  </a:lnTo>
                  <a:lnTo>
                    <a:pt x="1678" y="558"/>
                  </a:lnTo>
                  <a:lnTo>
                    <a:pt x="1666" y="562"/>
                  </a:lnTo>
                  <a:lnTo>
                    <a:pt x="1668" y="582"/>
                  </a:lnTo>
                  <a:lnTo>
                    <a:pt x="1676" y="584"/>
                  </a:lnTo>
                  <a:lnTo>
                    <a:pt x="1684" y="580"/>
                  </a:lnTo>
                  <a:lnTo>
                    <a:pt x="1686" y="584"/>
                  </a:lnTo>
                  <a:lnTo>
                    <a:pt x="1674" y="596"/>
                  </a:lnTo>
                  <a:lnTo>
                    <a:pt x="1674" y="604"/>
                  </a:lnTo>
                  <a:lnTo>
                    <a:pt x="1678" y="612"/>
                  </a:lnTo>
                  <a:lnTo>
                    <a:pt x="1688" y="600"/>
                  </a:lnTo>
                  <a:lnTo>
                    <a:pt x="1700" y="592"/>
                  </a:lnTo>
                  <a:lnTo>
                    <a:pt x="1706" y="578"/>
                  </a:lnTo>
                  <a:lnTo>
                    <a:pt x="1728" y="568"/>
                  </a:lnTo>
                  <a:lnTo>
                    <a:pt x="1734" y="560"/>
                  </a:lnTo>
                  <a:lnTo>
                    <a:pt x="1752" y="560"/>
                  </a:lnTo>
                  <a:lnTo>
                    <a:pt x="1762" y="558"/>
                  </a:lnTo>
                  <a:lnTo>
                    <a:pt x="1776" y="540"/>
                  </a:lnTo>
                  <a:lnTo>
                    <a:pt x="1802" y="520"/>
                  </a:lnTo>
                  <a:lnTo>
                    <a:pt x="1806" y="490"/>
                  </a:lnTo>
                  <a:lnTo>
                    <a:pt x="1814" y="482"/>
                  </a:lnTo>
                  <a:lnTo>
                    <a:pt x="1840" y="492"/>
                  </a:lnTo>
                  <a:lnTo>
                    <a:pt x="1854" y="490"/>
                  </a:lnTo>
                  <a:lnTo>
                    <a:pt x="1854" y="474"/>
                  </a:lnTo>
                  <a:lnTo>
                    <a:pt x="1876" y="468"/>
                  </a:lnTo>
                  <a:lnTo>
                    <a:pt x="1890" y="436"/>
                  </a:lnTo>
                  <a:lnTo>
                    <a:pt x="1906" y="440"/>
                  </a:lnTo>
                  <a:lnTo>
                    <a:pt x="1916" y="444"/>
                  </a:lnTo>
                  <a:lnTo>
                    <a:pt x="1926" y="428"/>
                  </a:lnTo>
                  <a:lnTo>
                    <a:pt x="1918" y="388"/>
                  </a:lnTo>
                  <a:lnTo>
                    <a:pt x="1892" y="358"/>
                  </a:lnTo>
                  <a:lnTo>
                    <a:pt x="1880" y="344"/>
                  </a:lnTo>
                  <a:lnTo>
                    <a:pt x="1894" y="344"/>
                  </a:lnTo>
                  <a:lnTo>
                    <a:pt x="1900" y="336"/>
                  </a:lnTo>
                  <a:lnTo>
                    <a:pt x="1928" y="344"/>
                  </a:lnTo>
                  <a:lnTo>
                    <a:pt x="1946" y="346"/>
                  </a:lnTo>
                  <a:lnTo>
                    <a:pt x="1952" y="330"/>
                  </a:lnTo>
                  <a:lnTo>
                    <a:pt x="1948" y="29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75" name="Freeform 1012"/>
            <p:cNvSpPr>
              <a:spLocks/>
            </p:cNvSpPr>
            <p:nvPr/>
          </p:nvSpPr>
          <p:spPr bwMode="auto">
            <a:xfrm>
              <a:off x="9017303" y="816090"/>
              <a:ext cx="1340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2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76" name="Freeform 1013"/>
            <p:cNvSpPr>
              <a:spLocks/>
            </p:cNvSpPr>
            <p:nvPr/>
          </p:nvSpPr>
          <p:spPr bwMode="auto">
            <a:xfrm>
              <a:off x="8741126" y="1261190"/>
              <a:ext cx="117979" cy="144792"/>
            </a:xfrm>
            <a:custGeom>
              <a:avLst/>
              <a:gdLst>
                <a:gd name="T0" fmla="*/ 144 w 176"/>
                <a:gd name="T1" fmla="*/ 4 h 216"/>
                <a:gd name="T2" fmla="*/ 128 w 176"/>
                <a:gd name="T3" fmla="*/ 0 h 216"/>
                <a:gd name="T4" fmla="*/ 114 w 176"/>
                <a:gd name="T5" fmla="*/ 32 h 216"/>
                <a:gd name="T6" fmla="*/ 92 w 176"/>
                <a:gd name="T7" fmla="*/ 38 h 216"/>
                <a:gd name="T8" fmla="*/ 92 w 176"/>
                <a:gd name="T9" fmla="*/ 54 h 216"/>
                <a:gd name="T10" fmla="*/ 78 w 176"/>
                <a:gd name="T11" fmla="*/ 56 h 216"/>
                <a:gd name="T12" fmla="*/ 52 w 176"/>
                <a:gd name="T13" fmla="*/ 46 h 216"/>
                <a:gd name="T14" fmla="*/ 44 w 176"/>
                <a:gd name="T15" fmla="*/ 54 h 216"/>
                <a:gd name="T16" fmla="*/ 40 w 176"/>
                <a:gd name="T17" fmla="*/ 84 h 216"/>
                <a:gd name="T18" fmla="*/ 14 w 176"/>
                <a:gd name="T19" fmla="*/ 104 h 216"/>
                <a:gd name="T20" fmla="*/ 0 w 176"/>
                <a:gd name="T21" fmla="*/ 122 h 216"/>
                <a:gd name="T22" fmla="*/ 12 w 176"/>
                <a:gd name="T23" fmla="*/ 130 h 216"/>
                <a:gd name="T24" fmla="*/ 32 w 176"/>
                <a:gd name="T25" fmla="*/ 134 h 216"/>
                <a:gd name="T26" fmla="*/ 46 w 176"/>
                <a:gd name="T27" fmla="*/ 132 h 216"/>
                <a:gd name="T28" fmla="*/ 50 w 176"/>
                <a:gd name="T29" fmla="*/ 128 h 216"/>
                <a:gd name="T30" fmla="*/ 52 w 176"/>
                <a:gd name="T31" fmla="*/ 130 h 216"/>
                <a:gd name="T32" fmla="*/ 52 w 176"/>
                <a:gd name="T33" fmla="*/ 136 h 216"/>
                <a:gd name="T34" fmla="*/ 56 w 176"/>
                <a:gd name="T35" fmla="*/ 144 h 216"/>
                <a:gd name="T36" fmla="*/ 52 w 176"/>
                <a:gd name="T37" fmla="*/ 160 h 216"/>
                <a:gd name="T38" fmla="*/ 56 w 176"/>
                <a:gd name="T39" fmla="*/ 172 h 216"/>
                <a:gd name="T40" fmla="*/ 50 w 176"/>
                <a:gd name="T41" fmla="*/ 198 h 216"/>
                <a:gd name="T42" fmla="*/ 70 w 176"/>
                <a:gd name="T43" fmla="*/ 198 h 216"/>
                <a:gd name="T44" fmla="*/ 70 w 176"/>
                <a:gd name="T45" fmla="*/ 206 h 216"/>
                <a:gd name="T46" fmla="*/ 78 w 176"/>
                <a:gd name="T47" fmla="*/ 210 h 216"/>
                <a:gd name="T48" fmla="*/ 84 w 176"/>
                <a:gd name="T49" fmla="*/ 216 h 216"/>
                <a:gd name="T50" fmla="*/ 88 w 176"/>
                <a:gd name="T51" fmla="*/ 214 h 216"/>
                <a:gd name="T52" fmla="*/ 90 w 176"/>
                <a:gd name="T53" fmla="*/ 208 h 216"/>
                <a:gd name="T54" fmla="*/ 106 w 176"/>
                <a:gd name="T55" fmla="*/ 210 h 216"/>
                <a:gd name="T56" fmla="*/ 120 w 176"/>
                <a:gd name="T57" fmla="*/ 216 h 216"/>
                <a:gd name="T58" fmla="*/ 128 w 176"/>
                <a:gd name="T59" fmla="*/ 202 h 216"/>
                <a:gd name="T60" fmla="*/ 140 w 176"/>
                <a:gd name="T61" fmla="*/ 194 h 216"/>
                <a:gd name="T62" fmla="*/ 156 w 176"/>
                <a:gd name="T63" fmla="*/ 192 h 216"/>
                <a:gd name="T64" fmla="*/ 176 w 176"/>
                <a:gd name="T65" fmla="*/ 182 h 216"/>
                <a:gd name="T66" fmla="*/ 168 w 176"/>
                <a:gd name="T67" fmla="*/ 176 h 216"/>
                <a:gd name="T68" fmla="*/ 162 w 176"/>
                <a:gd name="T69" fmla="*/ 176 h 216"/>
                <a:gd name="T70" fmla="*/ 140 w 176"/>
                <a:gd name="T71" fmla="*/ 164 h 216"/>
                <a:gd name="T72" fmla="*/ 138 w 176"/>
                <a:gd name="T73" fmla="*/ 158 h 216"/>
                <a:gd name="T74" fmla="*/ 120 w 176"/>
                <a:gd name="T75" fmla="*/ 158 h 216"/>
                <a:gd name="T76" fmla="*/ 118 w 176"/>
                <a:gd name="T77" fmla="*/ 152 h 216"/>
                <a:gd name="T78" fmla="*/ 122 w 176"/>
                <a:gd name="T79" fmla="*/ 146 h 216"/>
                <a:gd name="T80" fmla="*/ 122 w 176"/>
                <a:gd name="T81" fmla="*/ 136 h 216"/>
                <a:gd name="T82" fmla="*/ 116 w 176"/>
                <a:gd name="T83" fmla="*/ 136 h 216"/>
                <a:gd name="T84" fmla="*/ 116 w 176"/>
                <a:gd name="T85" fmla="*/ 132 h 216"/>
                <a:gd name="T86" fmla="*/ 132 w 176"/>
                <a:gd name="T87" fmla="*/ 118 h 216"/>
                <a:gd name="T88" fmla="*/ 144 w 176"/>
                <a:gd name="T89" fmla="*/ 116 h 216"/>
                <a:gd name="T90" fmla="*/ 152 w 176"/>
                <a:gd name="T91" fmla="*/ 110 h 216"/>
                <a:gd name="T92" fmla="*/ 152 w 176"/>
                <a:gd name="T93" fmla="*/ 104 h 216"/>
                <a:gd name="T94" fmla="*/ 160 w 176"/>
                <a:gd name="T95" fmla="*/ 96 h 216"/>
                <a:gd name="T96" fmla="*/ 160 w 176"/>
                <a:gd name="T97" fmla="*/ 88 h 216"/>
                <a:gd name="T98" fmla="*/ 168 w 176"/>
                <a:gd name="T99" fmla="*/ 86 h 216"/>
                <a:gd name="T100" fmla="*/ 166 w 176"/>
                <a:gd name="T101" fmla="*/ 80 h 216"/>
                <a:gd name="T102" fmla="*/ 160 w 176"/>
                <a:gd name="T103" fmla="*/ 66 h 216"/>
                <a:gd name="T104" fmla="*/ 156 w 176"/>
                <a:gd name="T105" fmla="*/ 44 h 216"/>
                <a:gd name="T106" fmla="*/ 156 w 176"/>
                <a:gd name="T107" fmla="*/ 20 h 216"/>
                <a:gd name="T108" fmla="*/ 158 w 176"/>
                <a:gd name="T109" fmla="*/ 16 h 216"/>
                <a:gd name="T110" fmla="*/ 154 w 176"/>
                <a:gd name="T111" fmla="*/ 8 h 216"/>
                <a:gd name="T112" fmla="*/ 144 w 176"/>
                <a:gd name="T113" fmla="*/ 4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6" h="216">
                  <a:moveTo>
                    <a:pt x="144" y="4"/>
                  </a:moveTo>
                  <a:lnTo>
                    <a:pt x="128" y="0"/>
                  </a:lnTo>
                  <a:lnTo>
                    <a:pt x="114" y="32"/>
                  </a:lnTo>
                  <a:lnTo>
                    <a:pt x="92" y="38"/>
                  </a:lnTo>
                  <a:lnTo>
                    <a:pt x="92" y="54"/>
                  </a:lnTo>
                  <a:lnTo>
                    <a:pt x="78" y="56"/>
                  </a:lnTo>
                  <a:lnTo>
                    <a:pt x="52" y="46"/>
                  </a:lnTo>
                  <a:lnTo>
                    <a:pt x="44" y="54"/>
                  </a:lnTo>
                  <a:lnTo>
                    <a:pt x="40" y="84"/>
                  </a:lnTo>
                  <a:lnTo>
                    <a:pt x="14" y="104"/>
                  </a:lnTo>
                  <a:lnTo>
                    <a:pt x="0" y="122"/>
                  </a:lnTo>
                  <a:lnTo>
                    <a:pt x="12" y="130"/>
                  </a:lnTo>
                  <a:lnTo>
                    <a:pt x="32" y="134"/>
                  </a:lnTo>
                  <a:lnTo>
                    <a:pt x="46" y="132"/>
                  </a:lnTo>
                  <a:lnTo>
                    <a:pt x="50" y="128"/>
                  </a:lnTo>
                  <a:lnTo>
                    <a:pt x="52" y="130"/>
                  </a:lnTo>
                  <a:lnTo>
                    <a:pt x="52" y="136"/>
                  </a:lnTo>
                  <a:lnTo>
                    <a:pt x="56" y="144"/>
                  </a:lnTo>
                  <a:lnTo>
                    <a:pt x="52" y="160"/>
                  </a:lnTo>
                  <a:lnTo>
                    <a:pt x="56" y="172"/>
                  </a:lnTo>
                  <a:lnTo>
                    <a:pt x="50" y="198"/>
                  </a:lnTo>
                  <a:lnTo>
                    <a:pt x="70" y="198"/>
                  </a:lnTo>
                  <a:lnTo>
                    <a:pt x="70" y="206"/>
                  </a:lnTo>
                  <a:lnTo>
                    <a:pt x="78" y="210"/>
                  </a:lnTo>
                  <a:lnTo>
                    <a:pt x="84" y="216"/>
                  </a:lnTo>
                  <a:lnTo>
                    <a:pt x="88" y="214"/>
                  </a:lnTo>
                  <a:lnTo>
                    <a:pt x="90" y="208"/>
                  </a:lnTo>
                  <a:lnTo>
                    <a:pt x="106" y="210"/>
                  </a:lnTo>
                  <a:lnTo>
                    <a:pt x="120" y="216"/>
                  </a:lnTo>
                  <a:lnTo>
                    <a:pt x="128" y="202"/>
                  </a:lnTo>
                  <a:lnTo>
                    <a:pt x="140" y="194"/>
                  </a:lnTo>
                  <a:lnTo>
                    <a:pt x="156" y="192"/>
                  </a:lnTo>
                  <a:lnTo>
                    <a:pt x="176" y="182"/>
                  </a:lnTo>
                  <a:lnTo>
                    <a:pt x="168" y="176"/>
                  </a:lnTo>
                  <a:lnTo>
                    <a:pt x="162" y="176"/>
                  </a:lnTo>
                  <a:lnTo>
                    <a:pt x="140" y="164"/>
                  </a:lnTo>
                  <a:lnTo>
                    <a:pt x="138" y="158"/>
                  </a:lnTo>
                  <a:lnTo>
                    <a:pt x="120" y="158"/>
                  </a:lnTo>
                  <a:lnTo>
                    <a:pt x="118" y="152"/>
                  </a:lnTo>
                  <a:lnTo>
                    <a:pt x="122" y="146"/>
                  </a:lnTo>
                  <a:lnTo>
                    <a:pt x="122" y="136"/>
                  </a:lnTo>
                  <a:lnTo>
                    <a:pt x="116" y="136"/>
                  </a:lnTo>
                  <a:lnTo>
                    <a:pt x="116" y="132"/>
                  </a:lnTo>
                  <a:lnTo>
                    <a:pt x="132" y="118"/>
                  </a:lnTo>
                  <a:lnTo>
                    <a:pt x="144" y="116"/>
                  </a:lnTo>
                  <a:lnTo>
                    <a:pt x="152" y="110"/>
                  </a:lnTo>
                  <a:lnTo>
                    <a:pt x="152" y="104"/>
                  </a:lnTo>
                  <a:lnTo>
                    <a:pt x="160" y="96"/>
                  </a:lnTo>
                  <a:lnTo>
                    <a:pt x="160" y="88"/>
                  </a:lnTo>
                  <a:lnTo>
                    <a:pt x="168" y="86"/>
                  </a:lnTo>
                  <a:lnTo>
                    <a:pt x="166" y="80"/>
                  </a:lnTo>
                  <a:lnTo>
                    <a:pt x="160" y="66"/>
                  </a:lnTo>
                  <a:lnTo>
                    <a:pt x="156" y="44"/>
                  </a:lnTo>
                  <a:lnTo>
                    <a:pt x="156" y="20"/>
                  </a:lnTo>
                  <a:lnTo>
                    <a:pt x="158" y="16"/>
                  </a:lnTo>
                  <a:lnTo>
                    <a:pt x="154" y="8"/>
                  </a:lnTo>
                  <a:lnTo>
                    <a:pt x="144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77" name="Freeform 1014"/>
            <p:cNvSpPr>
              <a:spLocks/>
            </p:cNvSpPr>
            <p:nvPr/>
          </p:nvSpPr>
          <p:spPr bwMode="auto">
            <a:xfrm>
              <a:off x="8448863" y="2447676"/>
              <a:ext cx="6703" cy="5363"/>
            </a:xfrm>
            <a:custGeom>
              <a:avLst/>
              <a:gdLst>
                <a:gd name="T0" fmla="*/ 0 w 10"/>
                <a:gd name="T1" fmla="*/ 8 h 8"/>
                <a:gd name="T2" fmla="*/ 0 w 10"/>
                <a:gd name="T3" fmla="*/ 2 h 8"/>
                <a:gd name="T4" fmla="*/ 4 w 10"/>
                <a:gd name="T5" fmla="*/ 0 h 8"/>
                <a:gd name="T6" fmla="*/ 10 w 10"/>
                <a:gd name="T7" fmla="*/ 6 h 8"/>
                <a:gd name="T8" fmla="*/ 8 w 10"/>
                <a:gd name="T9" fmla="*/ 8 h 8"/>
                <a:gd name="T10" fmla="*/ 0 w 10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8">
                  <a:moveTo>
                    <a:pt x="0" y="8"/>
                  </a:moveTo>
                  <a:lnTo>
                    <a:pt x="0" y="2"/>
                  </a:lnTo>
                  <a:lnTo>
                    <a:pt x="4" y="0"/>
                  </a:lnTo>
                  <a:lnTo>
                    <a:pt x="10" y="6"/>
                  </a:lnTo>
                  <a:lnTo>
                    <a:pt x="8" y="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78" name="Freeform 1015"/>
            <p:cNvSpPr>
              <a:spLocks/>
            </p:cNvSpPr>
            <p:nvPr/>
          </p:nvSpPr>
          <p:spPr bwMode="auto">
            <a:xfrm>
              <a:off x="8460927" y="2457059"/>
              <a:ext cx="12066" cy="12066"/>
            </a:xfrm>
            <a:custGeom>
              <a:avLst/>
              <a:gdLst>
                <a:gd name="T0" fmla="*/ 0 w 18"/>
                <a:gd name="T1" fmla="*/ 4 h 18"/>
                <a:gd name="T2" fmla="*/ 6 w 18"/>
                <a:gd name="T3" fmla="*/ 0 h 18"/>
                <a:gd name="T4" fmla="*/ 14 w 18"/>
                <a:gd name="T5" fmla="*/ 2 h 18"/>
                <a:gd name="T6" fmla="*/ 18 w 18"/>
                <a:gd name="T7" fmla="*/ 12 h 18"/>
                <a:gd name="T8" fmla="*/ 14 w 18"/>
                <a:gd name="T9" fmla="*/ 18 h 18"/>
                <a:gd name="T10" fmla="*/ 10 w 18"/>
                <a:gd name="T11" fmla="*/ 18 h 18"/>
                <a:gd name="T12" fmla="*/ 10 w 18"/>
                <a:gd name="T13" fmla="*/ 10 h 18"/>
                <a:gd name="T14" fmla="*/ 0 w 18"/>
                <a:gd name="T15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8">
                  <a:moveTo>
                    <a:pt x="0" y="4"/>
                  </a:moveTo>
                  <a:lnTo>
                    <a:pt x="6" y="0"/>
                  </a:lnTo>
                  <a:lnTo>
                    <a:pt x="14" y="2"/>
                  </a:lnTo>
                  <a:lnTo>
                    <a:pt x="18" y="12"/>
                  </a:lnTo>
                  <a:lnTo>
                    <a:pt x="14" y="18"/>
                  </a:lnTo>
                  <a:lnTo>
                    <a:pt x="10" y="18"/>
                  </a:lnTo>
                  <a:lnTo>
                    <a:pt x="10" y="1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79" name="Freeform 1016"/>
            <p:cNvSpPr>
              <a:spLocks/>
            </p:cNvSpPr>
            <p:nvPr/>
          </p:nvSpPr>
          <p:spPr bwMode="auto">
            <a:xfrm>
              <a:off x="8223631" y="2329697"/>
              <a:ext cx="281539" cy="332484"/>
            </a:xfrm>
            <a:custGeom>
              <a:avLst/>
              <a:gdLst>
                <a:gd name="T0" fmla="*/ 330 w 420"/>
                <a:gd name="T1" fmla="*/ 250 h 496"/>
                <a:gd name="T2" fmla="*/ 332 w 420"/>
                <a:gd name="T3" fmla="*/ 236 h 496"/>
                <a:gd name="T4" fmla="*/ 294 w 420"/>
                <a:gd name="T5" fmla="*/ 234 h 496"/>
                <a:gd name="T6" fmla="*/ 298 w 420"/>
                <a:gd name="T7" fmla="*/ 228 h 496"/>
                <a:gd name="T8" fmla="*/ 302 w 420"/>
                <a:gd name="T9" fmla="*/ 208 h 496"/>
                <a:gd name="T10" fmla="*/ 272 w 420"/>
                <a:gd name="T11" fmla="*/ 194 h 496"/>
                <a:gd name="T12" fmla="*/ 262 w 420"/>
                <a:gd name="T13" fmla="*/ 174 h 496"/>
                <a:gd name="T14" fmla="*/ 242 w 420"/>
                <a:gd name="T15" fmla="*/ 156 h 496"/>
                <a:gd name="T16" fmla="*/ 230 w 420"/>
                <a:gd name="T17" fmla="*/ 140 h 496"/>
                <a:gd name="T18" fmla="*/ 220 w 420"/>
                <a:gd name="T19" fmla="*/ 154 h 496"/>
                <a:gd name="T20" fmla="*/ 202 w 420"/>
                <a:gd name="T21" fmla="*/ 128 h 496"/>
                <a:gd name="T22" fmla="*/ 188 w 420"/>
                <a:gd name="T23" fmla="*/ 126 h 496"/>
                <a:gd name="T24" fmla="*/ 174 w 420"/>
                <a:gd name="T25" fmla="*/ 106 h 496"/>
                <a:gd name="T26" fmla="*/ 136 w 420"/>
                <a:gd name="T27" fmla="*/ 84 h 496"/>
                <a:gd name="T28" fmla="*/ 116 w 420"/>
                <a:gd name="T29" fmla="*/ 66 h 496"/>
                <a:gd name="T30" fmla="*/ 108 w 420"/>
                <a:gd name="T31" fmla="*/ 52 h 496"/>
                <a:gd name="T32" fmla="*/ 86 w 420"/>
                <a:gd name="T33" fmla="*/ 20 h 496"/>
                <a:gd name="T34" fmla="*/ 62 w 420"/>
                <a:gd name="T35" fmla="*/ 18 h 496"/>
                <a:gd name="T36" fmla="*/ 28 w 420"/>
                <a:gd name="T37" fmla="*/ 14 h 496"/>
                <a:gd name="T38" fmla="*/ 12 w 420"/>
                <a:gd name="T39" fmla="*/ 0 h 496"/>
                <a:gd name="T40" fmla="*/ 0 w 420"/>
                <a:gd name="T41" fmla="*/ 16 h 496"/>
                <a:gd name="T42" fmla="*/ 36 w 420"/>
                <a:gd name="T43" fmla="*/ 66 h 496"/>
                <a:gd name="T44" fmla="*/ 64 w 420"/>
                <a:gd name="T45" fmla="*/ 84 h 496"/>
                <a:gd name="T46" fmla="*/ 100 w 420"/>
                <a:gd name="T47" fmla="*/ 120 h 496"/>
                <a:gd name="T48" fmla="*/ 112 w 420"/>
                <a:gd name="T49" fmla="*/ 146 h 496"/>
                <a:gd name="T50" fmla="*/ 134 w 420"/>
                <a:gd name="T51" fmla="*/ 166 h 496"/>
                <a:gd name="T52" fmla="*/ 146 w 420"/>
                <a:gd name="T53" fmla="*/ 186 h 496"/>
                <a:gd name="T54" fmla="*/ 170 w 420"/>
                <a:gd name="T55" fmla="*/ 234 h 496"/>
                <a:gd name="T56" fmla="*/ 182 w 420"/>
                <a:gd name="T57" fmla="*/ 258 h 496"/>
                <a:gd name="T58" fmla="*/ 208 w 420"/>
                <a:gd name="T59" fmla="*/ 286 h 496"/>
                <a:gd name="T60" fmla="*/ 220 w 420"/>
                <a:gd name="T61" fmla="*/ 326 h 496"/>
                <a:gd name="T62" fmla="*/ 242 w 420"/>
                <a:gd name="T63" fmla="*/ 364 h 496"/>
                <a:gd name="T64" fmla="*/ 268 w 420"/>
                <a:gd name="T65" fmla="*/ 396 h 496"/>
                <a:gd name="T66" fmla="*/ 284 w 420"/>
                <a:gd name="T67" fmla="*/ 422 h 496"/>
                <a:gd name="T68" fmla="*/ 330 w 420"/>
                <a:gd name="T69" fmla="*/ 458 h 496"/>
                <a:gd name="T70" fmla="*/ 356 w 420"/>
                <a:gd name="T71" fmla="*/ 496 h 496"/>
                <a:gd name="T72" fmla="*/ 354 w 420"/>
                <a:gd name="T73" fmla="*/ 482 h 496"/>
                <a:gd name="T74" fmla="*/ 370 w 420"/>
                <a:gd name="T75" fmla="*/ 492 h 496"/>
                <a:gd name="T76" fmla="*/ 380 w 420"/>
                <a:gd name="T77" fmla="*/ 482 h 496"/>
                <a:gd name="T78" fmla="*/ 394 w 420"/>
                <a:gd name="T79" fmla="*/ 490 h 496"/>
                <a:gd name="T80" fmla="*/ 408 w 420"/>
                <a:gd name="T81" fmla="*/ 458 h 496"/>
                <a:gd name="T82" fmla="*/ 414 w 420"/>
                <a:gd name="T83" fmla="*/ 402 h 496"/>
                <a:gd name="T84" fmla="*/ 420 w 420"/>
                <a:gd name="T85" fmla="*/ 380 h 496"/>
                <a:gd name="T86" fmla="*/ 406 w 420"/>
                <a:gd name="T87" fmla="*/ 358 h 496"/>
                <a:gd name="T88" fmla="*/ 378 w 420"/>
                <a:gd name="T89" fmla="*/ 342 h 496"/>
                <a:gd name="T90" fmla="*/ 370 w 420"/>
                <a:gd name="T91" fmla="*/ 338 h 496"/>
                <a:gd name="T92" fmla="*/ 376 w 420"/>
                <a:gd name="T93" fmla="*/ 328 h 496"/>
                <a:gd name="T94" fmla="*/ 358 w 420"/>
                <a:gd name="T95" fmla="*/ 290 h 496"/>
                <a:gd name="T96" fmla="*/ 322 w 420"/>
                <a:gd name="T97" fmla="*/ 276 h 496"/>
                <a:gd name="T98" fmla="*/ 334 w 420"/>
                <a:gd name="T99" fmla="*/ 256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20" h="496">
                  <a:moveTo>
                    <a:pt x="334" y="256"/>
                  </a:moveTo>
                  <a:lnTo>
                    <a:pt x="330" y="250"/>
                  </a:lnTo>
                  <a:lnTo>
                    <a:pt x="336" y="244"/>
                  </a:lnTo>
                  <a:lnTo>
                    <a:pt x="332" y="236"/>
                  </a:lnTo>
                  <a:lnTo>
                    <a:pt x="310" y="226"/>
                  </a:lnTo>
                  <a:lnTo>
                    <a:pt x="294" y="234"/>
                  </a:lnTo>
                  <a:lnTo>
                    <a:pt x="288" y="230"/>
                  </a:lnTo>
                  <a:lnTo>
                    <a:pt x="298" y="228"/>
                  </a:lnTo>
                  <a:lnTo>
                    <a:pt x="306" y="220"/>
                  </a:lnTo>
                  <a:lnTo>
                    <a:pt x="302" y="208"/>
                  </a:lnTo>
                  <a:lnTo>
                    <a:pt x="290" y="206"/>
                  </a:lnTo>
                  <a:lnTo>
                    <a:pt x="272" y="194"/>
                  </a:lnTo>
                  <a:lnTo>
                    <a:pt x="270" y="180"/>
                  </a:lnTo>
                  <a:lnTo>
                    <a:pt x="262" y="174"/>
                  </a:lnTo>
                  <a:lnTo>
                    <a:pt x="248" y="168"/>
                  </a:lnTo>
                  <a:lnTo>
                    <a:pt x="242" y="156"/>
                  </a:lnTo>
                  <a:lnTo>
                    <a:pt x="234" y="146"/>
                  </a:lnTo>
                  <a:lnTo>
                    <a:pt x="230" y="140"/>
                  </a:lnTo>
                  <a:lnTo>
                    <a:pt x="218" y="144"/>
                  </a:lnTo>
                  <a:lnTo>
                    <a:pt x="220" y="154"/>
                  </a:lnTo>
                  <a:lnTo>
                    <a:pt x="208" y="144"/>
                  </a:lnTo>
                  <a:lnTo>
                    <a:pt x="202" y="128"/>
                  </a:lnTo>
                  <a:lnTo>
                    <a:pt x="196" y="132"/>
                  </a:lnTo>
                  <a:lnTo>
                    <a:pt x="188" y="126"/>
                  </a:lnTo>
                  <a:lnTo>
                    <a:pt x="186" y="120"/>
                  </a:lnTo>
                  <a:lnTo>
                    <a:pt x="174" y="106"/>
                  </a:lnTo>
                  <a:lnTo>
                    <a:pt x="144" y="90"/>
                  </a:lnTo>
                  <a:lnTo>
                    <a:pt x="136" y="84"/>
                  </a:lnTo>
                  <a:lnTo>
                    <a:pt x="132" y="72"/>
                  </a:lnTo>
                  <a:lnTo>
                    <a:pt x="116" y="66"/>
                  </a:lnTo>
                  <a:lnTo>
                    <a:pt x="120" y="58"/>
                  </a:lnTo>
                  <a:lnTo>
                    <a:pt x="108" y="52"/>
                  </a:lnTo>
                  <a:lnTo>
                    <a:pt x="102" y="36"/>
                  </a:lnTo>
                  <a:lnTo>
                    <a:pt x="86" y="20"/>
                  </a:lnTo>
                  <a:lnTo>
                    <a:pt x="70" y="22"/>
                  </a:lnTo>
                  <a:lnTo>
                    <a:pt x="62" y="18"/>
                  </a:lnTo>
                  <a:lnTo>
                    <a:pt x="48" y="18"/>
                  </a:lnTo>
                  <a:lnTo>
                    <a:pt x="28" y="14"/>
                  </a:lnTo>
                  <a:lnTo>
                    <a:pt x="24" y="4"/>
                  </a:lnTo>
                  <a:lnTo>
                    <a:pt x="12" y="0"/>
                  </a:lnTo>
                  <a:lnTo>
                    <a:pt x="0" y="2"/>
                  </a:lnTo>
                  <a:lnTo>
                    <a:pt x="0" y="16"/>
                  </a:lnTo>
                  <a:lnTo>
                    <a:pt x="16" y="48"/>
                  </a:lnTo>
                  <a:lnTo>
                    <a:pt x="36" y="66"/>
                  </a:lnTo>
                  <a:lnTo>
                    <a:pt x="60" y="84"/>
                  </a:lnTo>
                  <a:lnTo>
                    <a:pt x="64" y="84"/>
                  </a:lnTo>
                  <a:lnTo>
                    <a:pt x="90" y="114"/>
                  </a:lnTo>
                  <a:lnTo>
                    <a:pt x="100" y="120"/>
                  </a:lnTo>
                  <a:lnTo>
                    <a:pt x="104" y="144"/>
                  </a:lnTo>
                  <a:lnTo>
                    <a:pt x="112" y="146"/>
                  </a:lnTo>
                  <a:lnTo>
                    <a:pt x="132" y="156"/>
                  </a:lnTo>
                  <a:lnTo>
                    <a:pt x="134" y="166"/>
                  </a:lnTo>
                  <a:lnTo>
                    <a:pt x="144" y="172"/>
                  </a:lnTo>
                  <a:lnTo>
                    <a:pt x="146" y="186"/>
                  </a:lnTo>
                  <a:lnTo>
                    <a:pt x="158" y="232"/>
                  </a:lnTo>
                  <a:lnTo>
                    <a:pt x="170" y="234"/>
                  </a:lnTo>
                  <a:lnTo>
                    <a:pt x="180" y="244"/>
                  </a:lnTo>
                  <a:lnTo>
                    <a:pt x="182" y="258"/>
                  </a:lnTo>
                  <a:lnTo>
                    <a:pt x="196" y="266"/>
                  </a:lnTo>
                  <a:lnTo>
                    <a:pt x="208" y="286"/>
                  </a:lnTo>
                  <a:lnTo>
                    <a:pt x="216" y="308"/>
                  </a:lnTo>
                  <a:lnTo>
                    <a:pt x="220" y="326"/>
                  </a:lnTo>
                  <a:lnTo>
                    <a:pt x="220" y="340"/>
                  </a:lnTo>
                  <a:lnTo>
                    <a:pt x="242" y="364"/>
                  </a:lnTo>
                  <a:lnTo>
                    <a:pt x="252" y="388"/>
                  </a:lnTo>
                  <a:lnTo>
                    <a:pt x="268" y="396"/>
                  </a:lnTo>
                  <a:lnTo>
                    <a:pt x="274" y="414"/>
                  </a:lnTo>
                  <a:lnTo>
                    <a:pt x="284" y="422"/>
                  </a:lnTo>
                  <a:lnTo>
                    <a:pt x="298" y="438"/>
                  </a:lnTo>
                  <a:lnTo>
                    <a:pt x="330" y="458"/>
                  </a:lnTo>
                  <a:lnTo>
                    <a:pt x="350" y="486"/>
                  </a:lnTo>
                  <a:lnTo>
                    <a:pt x="356" y="496"/>
                  </a:lnTo>
                  <a:lnTo>
                    <a:pt x="362" y="496"/>
                  </a:lnTo>
                  <a:lnTo>
                    <a:pt x="354" y="482"/>
                  </a:lnTo>
                  <a:lnTo>
                    <a:pt x="362" y="484"/>
                  </a:lnTo>
                  <a:lnTo>
                    <a:pt x="370" y="492"/>
                  </a:lnTo>
                  <a:lnTo>
                    <a:pt x="380" y="492"/>
                  </a:lnTo>
                  <a:lnTo>
                    <a:pt x="380" y="482"/>
                  </a:lnTo>
                  <a:lnTo>
                    <a:pt x="384" y="478"/>
                  </a:lnTo>
                  <a:lnTo>
                    <a:pt x="394" y="490"/>
                  </a:lnTo>
                  <a:lnTo>
                    <a:pt x="400" y="490"/>
                  </a:lnTo>
                  <a:lnTo>
                    <a:pt x="408" y="458"/>
                  </a:lnTo>
                  <a:lnTo>
                    <a:pt x="406" y="428"/>
                  </a:lnTo>
                  <a:lnTo>
                    <a:pt x="414" y="402"/>
                  </a:lnTo>
                  <a:lnTo>
                    <a:pt x="412" y="394"/>
                  </a:lnTo>
                  <a:lnTo>
                    <a:pt x="420" y="380"/>
                  </a:lnTo>
                  <a:lnTo>
                    <a:pt x="418" y="368"/>
                  </a:lnTo>
                  <a:lnTo>
                    <a:pt x="406" y="358"/>
                  </a:lnTo>
                  <a:lnTo>
                    <a:pt x="402" y="346"/>
                  </a:lnTo>
                  <a:lnTo>
                    <a:pt x="378" y="342"/>
                  </a:lnTo>
                  <a:lnTo>
                    <a:pt x="368" y="346"/>
                  </a:lnTo>
                  <a:lnTo>
                    <a:pt x="370" y="338"/>
                  </a:lnTo>
                  <a:lnTo>
                    <a:pt x="378" y="334"/>
                  </a:lnTo>
                  <a:lnTo>
                    <a:pt x="376" y="328"/>
                  </a:lnTo>
                  <a:lnTo>
                    <a:pt x="360" y="318"/>
                  </a:lnTo>
                  <a:lnTo>
                    <a:pt x="358" y="290"/>
                  </a:lnTo>
                  <a:lnTo>
                    <a:pt x="340" y="288"/>
                  </a:lnTo>
                  <a:lnTo>
                    <a:pt x="322" y="276"/>
                  </a:lnTo>
                  <a:lnTo>
                    <a:pt x="328" y="262"/>
                  </a:lnTo>
                  <a:lnTo>
                    <a:pt x="334" y="25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80" name="Freeform 1017"/>
            <p:cNvSpPr>
              <a:spLocks/>
            </p:cNvSpPr>
            <p:nvPr/>
          </p:nvSpPr>
          <p:spPr bwMode="auto">
            <a:xfrm>
              <a:off x="8408642" y="2451698"/>
              <a:ext cx="9385" cy="10726"/>
            </a:xfrm>
            <a:custGeom>
              <a:avLst/>
              <a:gdLst>
                <a:gd name="T0" fmla="*/ 12 w 14"/>
                <a:gd name="T1" fmla="*/ 14 h 16"/>
                <a:gd name="T2" fmla="*/ 6 w 14"/>
                <a:gd name="T3" fmla="*/ 12 h 16"/>
                <a:gd name="T4" fmla="*/ 0 w 14"/>
                <a:gd name="T5" fmla="*/ 2 h 16"/>
                <a:gd name="T6" fmla="*/ 6 w 14"/>
                <a:gd name="T7" fmla="*/ 0 h 16"/>
                <a:gd name="T8" fmla="*/ 12 w 14"/>
                <a:gd name="T9" fmla="*/ 6 h 16"/>
                <a:gd name="T10" fmla="*/ 14 w 14"/>
                <a:gd name="T11" fmla="*/ 16 h 16"/>
                <a:gd name="T12" fmla="*/ 12 w 14"/>
                <a:gd name="T1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6">
                  <a:moveTo>
                    <a:pt x="12" y="14"/>
                  </a:moveTo>
                  <a:lnTo>
                    <a:pt x="6" y="12"/>
                  </a:lnTo>
                  <a:lnTo>
                    <a:pt x="0" y="2"/>
                  </a:lnTo>
                  <a:lnTo>
                    <a:pt x="6" y="0"/>
                  </a:lnTo>
                  <a:lnTo>
                    <a:pt x="12" y="6"/>
                  </a:lnTo>
                  <a:lnTo>
                    <a:pt x="14" y="16"/>
                  </a:lnTo>
                  <a:lnTo>
                    <a:pt x="12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81" name="Freeform 1018"/>
            <p:cNvSpPr>
              <a:spLocks/>
            </p:cNvSpPr>
            <p:nvPr/>
          </p:nvSpPr>
          <p:spPr bwMode="auto">
            <a:xfrm>
              <a:off x="8420708" y="2459742"/>
              <a:ext cx="10726" cy="8044"/>
            </a:xfrm>
            <a:custGeom>
              <a:avLst/>
              <a:gdLst>
                <a:gd name="T0" fmla="*/ 2 w 16"/>
                <a:gd name="T1" fmla="*/ 6 h 12"/>
                <a:gd name="T2" fmla="*/ 2 w 16"/>
                <a:gd name="T3" fmla="*/ 0 h 12"/>
                <a:gd name="T4" fmla="*/ 10 w 16"/>
                <a:gd name="T5" fmla="*/ 6 h 12"/>
                <a:gd name="T6" fmla="*/ 16 w 16"/>
                <a:gd name="T7" fmla="*/ 12 h 12"/>
                <a:gd name="T8" fmla="*/ 0 w 16"/>
                <a:gd name="T9" fmla="*/ 8 h 12"/>
                <a:gd name="T10" fmla="*/ 2 w 16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2">
                  <a:moveTo>
                    <a:pt x="2" y="6"/>
                  </a:moveTo>
                  <a:lnTo>
                    <a:pt x="2" y="0"/>
                  </a:lnTo>
                  <a:lnTo>
                    <a:pt x="10" y="6"/>
                  </a:lnTo>
                  <a:lnTo>
                    <a:pt x="16" y="12"/>
                  </a:lnTo>
                  <a:lnTo>
                    <a:pt x="0" y="8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82" name="Freeform 1019"/>
            <p:cNvSpPr>
              <a:spLocks/>
            </p:cNvSpPr>
            <p:nvPr/>
          </p:nvSpPr>
          <p:spPr bwMode="auto">
            <a:xfrm>
              <a:off x="8428752" y="2459742"/>
              <a:ext cx="6703" cy="5363"/>
            </a:xfrm>
            <a:custGeom>
              <a:avLst/>
              <a:gdLst>
                <a:gd name="T0" fmla="*/ 0 w 10"/>
                <a:gd name="T1" fmla="*/ 0 h 8"/>
                <a:gd name="T2" fmla="*/ 10 w 10"/>
                <a:gd name="T3" fmla="*/ 2 h 8"/>
                <a:gd name="T4" fmla="*/ 10 w 10"/>
                <a:gd name="T5" fmla="*/ 8 h 8"/>
                <a:gd name="T6" fmla="*/ 0 w 10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8">
                  <a:moveTo>
                    <a:pt x="0" y="0"/>
                  </a:moveTo>
                  <a:lnTo>
                    <a:pt x="10" y="2"/>
                  </a:lnTo>
                  <a:lnTo>
                    <a:pt x="10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83" name="Freeform 1020"/>
            <p:cNvSpPr>
              <a:spLocks/>
            </p:cNvSpPr>
            <p:nvPr/>
          </p:nvSpPr>
          <p:spPr bwMode="auto">
            <a:xfrm>
              <a:off x="8405961" y="2444993"/>
              <a:ext cx="12066" cy="6703"/>
            </a:xfrm>
            <a:custGeom>
              <a:avLst/>
              <a:gdLst>
                <a:gd name="T0" fmla="*/ 18 w 18"/>
                <a:gd name="T1" fmla="*/ 10 h 10"/>
                <a:gd name="T2" fmla="*/ 4 w 18"/>
                <a:gd name="T3" fmla="*/ 6 h 10"/>
                <a:gd name="T4" fmla="*/ 0 w 18"/>
                <a:gd name="T5" fmla="*/ 0 h 10"/>
                <a:gd name="T6" fmla="*/ 18 w 18"/>
                <a:gd name="T7" fmla="*/ 2 h 10"/>
                <a:gd name="T8" fmla="*/ 18 w 1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0">
                  <a:moveTo>
                    <a:pt x="18" y="10"/>
                  </a:moveTo>
                  <a:lnTo>
                    <a:pt x="4" y="6"/>
                  </a:lnTo>
                  <a:lnTo>
                    <a:pt x="0" y="0"/>
                  </a:lnTo>
                  <a:lnTo>
                    <a:pt x="18" y="2"/>
                  </a:lnTo>
                  <a:lnTo>
                    <a:pt x="18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84" name="Freeform 1021"/>
            <p:cNvSpPr>
              <a:spLocks/>
            </p:cNvSpPr>
            <p:nvPr/>
          </p:nvSpPr>
          <p:spPr bwMode="auto">
            <a:xfrm>
              <a:off x="8391213" y="2434268"/>
              <a:ext cx="5363" cy="8044"/>
            </a:xfrm>
            <a:custGeom>
              <a:avLst/>
              <a:gdLst>
                <a:gd name="T0" fmla="*/ 8 w 8"/>
                <a:gd name="T1" fmla="*/ 12 h 12"/>
                <a:gd name="T2" fmla="*/ 0 w 8"/>
                <a:gd name="T3" fmla="*/ 8 h 12"/>
                <a:gd name="T4" fmla="*/ 0 w 8"/>
                <a:gd name="T5" fmla="*/ 0 h 12"/>
                <a:gd name="T6" fmla="*/ 6 w 8"/>
                <a:gd name="T7" fmla="*/ 0 h 12"/>
                <a:gd name="T8" fmla="*/ 8 w 8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2">
                  <a:moveTo>
                    <a:pt x="8" y="12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6" y="0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85" name="Freeform 1022"/>
            <p:cNvSpPr>
              <a:spLocks/>
            </p:cNvSpPr>
            <p:nvPr/>
          </p:nvSpPr>
          <p:spPr bwMode="auto">
            <a:xfrm>
              <a:off x="8455564" y="2495939"/>
              <a:ext cx="13406" cy="9385"/>
            </a:xfrm>
            <a:custGeom>
              <a:avLst/>
              <a:gdLst>
                <a:gd name="T0" fmla="*/ 0 w 20"/>
                <a:gd name="T1" fmla="*/ 8 h 14"/>
                <a:gd name="T2" fmla="*/ 12 w 20"/>
                <a:gd name="T3" fmla="*/ 0 h 14"/>
                <a:gd name="T4" fmla="*/ 20 w 20"/>
                <a:gd name="T5" fmla="*/ 2 h 14"/>
                <a:gd name="T6" fmla="*/ 20 w 20"/>
                <a:gd name="T7" fmla="*/ 10 h 14"/>
                <a:gd name="T8" fmla="*/ 14 w 20"/>
                <a:gd name="T9" fmla="*/ 14 h 14"/>
                <a:gd name="T10" fmla="*/ 0 w 20"/>
                <a:gd name="T1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4">
                  <a:moveTo>
                    <a:pt x="0" y="8"/>
                  </a:moveTo>
                  <a:lnTo>
                    <a:pt x="12" y="0"/>
                  </a:lnTo>
                  <a:lnTo>
                    <a:pt x="20" y="2"/>
                  </a:lnTo>
                  <a:lnTo>
                    <a:pt x="20" y="10"/>
                  </a:lnTo>
                  <a:lnTo>
                    <a:pt x="14" y="14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86" name="Freeform 1023"/>
            <p:cNvSpPr>
              <a:spLocks/>
            </p:cNvSpPr>
            <p:nvPr/>
          </p:nvSpPr>
          <p:spPr bwMode="auto">
            <a:xfrm>
              <a:off x="8462268" y="2485214"/>
              <a:ext cx="10726" cy="12066"/>
            </a:xfrm>
            <a:custGeom>
              <a:avLst/>
              <a:gdLst>
                <a:gd name="T0" fmla="*/ 16 w 16"/>
                <a:gd name="T1" fmla="*/ 18 h 18"/>
                <a:gd name="T2" fmla="*/ 8 w 16"/>
                <a:gd name="T3" fmla="*/ 12 h 18"/>
                <a:gd name="T4" fmla="*/ 0 w 16"/>
                <a:gd name="T5" fmla="*/ 6 h 18"/>
                <a:gd name="T6" fmla="*/ 2 w 16"/>
                <a:gd name="T7" fmla="*/ 0 h 18"/>
                <a:gd name="T8" fmla="*/ 14 w 16"/>
                <a:gd name="T9" fmla="*/ 6 h 18"/>
                <a:gd name="T10" fmla="*/ 16 w 16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8">
                  <a:moveTo>
                    <a:pt x="16" y="18"/>
                  </a:moveTo>
                  <a:lnTo>
                    <a:pt x="8" y="12"/>
                  </a:lnTo>
                  <a:lnTo>
                    <a:pt x="0" y="6"/>
                  </a:lnTo>
                  <a:lnTo>
                    <a:pt x="2" y="0"/>
                  </a:lnTo>
                  <a:lnTo>
                    <a:pt x="14" y="6"/>
                  </a:lnTo>
                  <a:lnTo>
                    <a:pt x="16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87" name="Freeform 1024"/>
            <p:cNvSpPr>
              <a:spLocks/>
            </p:cNvSpPr>
            <p:nvPr/>
          </p:nvSpPr>
          <p:spPr bwMode="auto">
            <a:xfrm>
              <a:off x="8239719" y="2408796"/>
              <a:ext cx="20110" cy="17428"/>
            </a:xfrm>
            <a:custGeom>
              <a:avLst/>
              <a:gdLst>
                <a:gd name="T0" fmla="*/ 30 w 30"/>
                <a:gd name="T1" fmla="*/ 26 h 26"/>
                <a:gd name="T2" fmla="*/ 30 w 30"/>
                <a:gd name="T3" fmla="*/ 18 h 26"/>
                <a:gd name="T4" fmla="*/ 14 w 30"/>
                <a:gd name="T5" fmla="*/ 8 h 26"/>
                <a:gd name="T6" fmla="*/ 6 w 30"/>
                <a:gd name="T7" fmla="*/ 0 h 26"/>
                <a:gd name="T8" fmla="*/ 0 w 30"/>
                <a:gd name="T9" fmla="*/ 2 h 26"/>
                <a:gd name="T10" fmla="*/ 4 w 30"/>
                <a:gd name="T11" fmla="*/ 16 h 26"/>
                <a:gd name="T12" fmla="*/ 16 w 30"/>
                <a:gd name="T13" fmla="*/ 16 h 26"/>
                <a:gd name="T14" fmla="*/ 30 w 30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26">
                  <a:moveTo>
                    <a:pt x="30" y="26"/>
                  </a:moveTo>
                  <a:lnTo>
                    <a:pt x="30" y="18"/>
                  </a:lnTo>
                  <a:lnTo>
                    <a:pt x="14" y="8"/>
                  </a:lnTo>
                  <a:lnTo>
                    <a:pt x="6" y="0"/>
                  </a:lnTo>
                  <a:lnTo>
                    <a:pt x="0" y="2"/>
                  </a:lnTo>
                  <a:lnTo>
                    <a:pt x="4" y="16"/>
                  </a:lnTo>
                  <a:lnTo>
                    <a:pt x="16" y="16"/>
                  </a:lnTo>
                  <a:lnTo>
                    <a:pt x="30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88" name="Freeform 1025"/>
            <p:cNvSpPr>
              <a:spLocks/>
            </p:cNvSpPr>
            <p:nvPr/>
          </p:nvSpPr>
          <p:spPr bwMode="auto">
            <a:xfrm>
              <a:off x="8274576" y="2447676"/>
              <a:ext cx="24132" cy="32176"/>
            </a:xfrm>
            <a:custGeom>
              <a:avLst/>
              <a:gdLst>
                <a:gd name="T0" fmla="*/ 28 w 36"/>
                <a:gd name="T1" fmla="*/ 48 h 48"/>
                <a:gd name="T2" fmla="*/ 24 w 36"/>
                <a:gd name="T3" fmla="*/ 48 h 48"/>
                <a:gd name="T4" fmla="*/ 18 w 36"/>
                <a:gd name="T5" fmla="*/ 30 h 48"/>
                <a:gd name="T6" fmla="*/ 0 w 36"/>
                <a:gd name="T7" fmla="*/ 6 h 48"/>
                <a:gd name="T8" fmla="*/ 10 w 36"/>
                <a:gd name="T9" fmla="*/ 6 h 48"/>
                <a:gd name="T10" fmla="*/ 14 w 36"/>
                <a:gd name="T11" fmla="*/ 0 h 48"/>
                <a:gd name="T12" fmla="*/ 24 w 36"/>
                <a:gd name="T13" fmla="*/ 0 h 48"/>
                <a:gd name="T14" fmla="*/ 36 w 36"/>
                <a:gd name="T15" fmla="*/ 24 h 48"/>
                <a:gd name="T16" fmla="*/ 36 w 36"/>
                <a:gd name="T17" fmla="*/ 38 h 48"/>
                <a:gd name="T18" fmla="*/ 28 w 36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48">
                  <a:moveTo>
                    <a:pt x="28" y="48"/>
                  </a:moveTo>
                  <a:lnTo>
                    <a:pt x="24" y="48"/>
                  </a:lnTo>
                  <a:lnTo>
                    <a:pt x="18" y="30"/>
                  </a:lnTo>
                  <a:lnTo>
                    <a:pt x="0" y="6"/>
                  </a:lnTo>
                  <a:lnTo>
                    <a:pt x="10" y="6"/>
                  </a:lnTo>
                  <a:lnTo>
                    <a:pt x="14" y="0"/>
                  </a:lnTo>
                  <a:lnTo>
                    <a:pt x="24" y="0"/>
                  </a:lnTo>
                  <a:lnTo>
                    <a:pt x="36" y="24"/>
                  </a:lnTo>
                  <a:lnTo>
                    <a:pt x="36" y="38"/>
                  </a:lnTo>
                  <a:lnTo>
                    <a:pt x="28" y="4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89" name="Freeform 1026"/>
            <p:cNvSpPr>
              <a:spLocks/>
            </p:cNvSpPr>
            <p:nvPr/>
          </p:nvSpPr>
          <p:spPr bwMode="auto">
            <a:xfrm>
              <a:off x="8308092" y="2497280"/>
              <a:ext cx="6703" cy="8044"/>
            </a:xfrm>
            <a:custGeom>
              <a:avLst/>
              <a:gdLst>
                <a:gd name="T0" fmla="*/ 0 w 10"/>
                <a:gd name="T1" fmla="*/ 10 h 12"/>
                <a:gd name="T2" fmla="*/ 4 w 10"/>
                <a:gd name="T3" fmla="*/ 4 h 12"/>
                <a:gd name="T4" fmla="*/ 10 w 10"/>
                <a:gd name="T5" fmla="*/ 0 h 12"/>
                <a:gd name="T6" fmla="*/ 8 w 10"/>
                <a:gd name="T7" fmla="*/ 12 h 12"/>
                <a:gd name="T8" fmla="*/ 0 w 10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0" y="10"/>
                  </a:moveTo>
                  <a:lnTo>
                    <a:pt x="4" y="4"/>
                  </a:lnTo>
                  <a:lnTo>
                    <a:pt x="10" y="0"/>
                  </a:lnTo>
                  <a:lnTo>
                    <a:pt x="8" y="12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90" name="Freeform 1027"/>
            <p:cNvSpPr>
              <a:spLocks/>
            </p:cNvSpPr>
            <p:nvPr/>
          </p:nvSpPr>
          <p:spPr bwMode="auto">
            <a:xfrm>
              <a:off x="8316137" y="2517390"/>
              <a:ext cx="16089" cy="25473"/>
            </a:xfrm>
            <a:custGeom>
              <a:avLst/>
              <a:gdLst>
                <a:gd name="T0" fmla="*/ 0 w 24"/>
                <a:gd name="T1" fmla="*/ 10 h 38"/>
                <a:gd name="T2" fmla="*/ 0 w 24"/>
                <a:gd name="T3" fmla="*/ 2 h 38"/>
                <a:gd name="T4" fmla="*/ 8 w 24"/>
                <a:gd name="T5" fmla="*/ 0 h 38"/>
                <a:gd name="T6" fmla="*/ 16 w 24"/>
                <a:gd name="T7" fmla="*/ 18 h 38"/>
                <a:gd name="T8" fmla="*/ 24 w 24"/>
                <a:gd name="T9" fmla="*/ 30 h 38"/>
                <a:gd name="T10" fmla="*/ 20 w 24"/>
                <a:gd name="T11" fmla="*/ 38 h 38"/>
                <a:gd name="T12" fmla="*/ 6 w 24"/>
                <a:gd name="T13" fmla="*/ 26 h 38"/>
                <a:gd name="T14" fmla="*/ 0 w 24"/>
                <a:gd name="T15" fmla="*/ 1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8">
                  <a:moveTo>
                    <a:pt x="0" y="10"/>
                  </a:moveTo>
                  <a:lnTo>
                    <a:pt x="0" y="2"/>
                  </a:lnTo>
                  <a:lnTo>
                    <a:pt x="8" y="0"/>
                  </a:lnTo>
                  <a:lnTo>
                    <a:pt x="16" y="18"/>
                  </a:lnTo>
                  <a:lnTo>
                    <a:pt x="24" y="30"/>
                  </a:lnTo>
                  <a:lnTo>
                    <a:pt x="20" y="38"/>
                  </a:lnTo>
                  <a:lnTo>
                    <a:pt x="6" y="26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91" name="Freeform 1028"/>
            <p:cNvSpPr>
              <a:spLocks/>
            </p:cNvSpPr>
            <p:nvPr/>
          </p:nvSpPr>
          <p:spPr bwMode="auto">
            <a:xfrm>
              <a:off x="8336247" y="2549564"/>
              <a:ext cx="9385" cy="9385"/>
            </a:xfrm>
            <a:custGeom>
              <a:avLst/>
              <a:gdLst>
                <a:gd name="T0" fmla="*/ 0 w 14"/>
                <a:gd name="T1" fmla="*/ 10 h 14"/>
                <a:gd name="T2" fmla="*/ 4 w 14"/>
                <a:gd name="T3" fmla="*/ 0 h 14"/>
                <a:gd name="T4" fmla="*/ 14 w 14"/>
                <a:gd name="T5" fmla="*/ 12 h 14"/>
                <a:gd name="T6" fmla="*/ 10 w 14"/>
                <a:gd name="T7" fmla="*/ 14 h 14"/>
                <a:gd name="T8" fmla="*/ 0 w 14"/>
                <a:gd name="T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0" y="10"/>
                  </a:moveTo>
                  <a:lnTo>
                    <a:pt x="4" y="0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92" name="Freeform 1029"/>
            <p:cNvSpPr>
              <a:spLocks/>
            </p:cNvSpPr>
            <p:nvPr/>
          </p:nvSpPr>
          <p:spPr bwMode="auto">
            <a:xfrm>
              <a:off x="8348313" y="2561630"/>
              <a:ext cx="6703" cy="12066"/>
            </a:xfrm>
            <a:custGeom>
              <a:avLst/>
              <a:gdLst>
                <a:gd name="T0" fmla="*/ 6 w 10"/>
                <a:gd name="T1" fmla="*/ 18 h 18"/>
                <a:gd name="T2" fmla="*/ 10 w 10"/>
                <a:gd name="T3" fmla="*/ 12 h 18"/>
                <a:gd name="T4" fmla="*/ 2 w 10"/>
                <a:gd name="T5" fmla="*/ 0 h 18"/>
                <a:gd name="T6" fmla="*/ 0 w 10"/>
                <a:gd name="T7" fmla="*/ 6 h 18"/>
                <a:gd name="T8" fmla="*/ 6 w 10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8">
                  <a:moveTo>
                    <a:pt x="6" y="18"/>
                  </a:moveTo>
                  <a:lnTo>
                    <a:pt x="10" y="12"/>
                  </a:lnTo>
                  <a:lnTo>
                    <a:pt x="2" y="0"/>
                  </a:lnTo>
                  <a:lnTo>
                    <a:pt x="0" y="6"/>
                  </a:lnTo>
                  <a:lnTo>
                    <a:pt x="6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93" name="Freeform 1030"/>
            <p:cNvSpPr>
              <a:spLocks/>
            </p:cNvSpPr>
            <p:nvPr/>
          </p:nvSpPr>
          <p:spPr bwMode="auto">
            <a:xfrm>
              <a:off x="8355016" y="2572358"/>
              <a:ext cx="6703" cy="16089"/>
            </a:xfrm>
            <a:custGeom>
              <a:avLst/>
              <a:gdLst>
                <a:gd name="T0" fmla="*/ 8 w 10"/>
                <a:gd name="T1" fmla="*/ 24 h 24"/>
                <a:gd name="T2" fmla="*/ 0 w 10"/>
                <a:gd name="T3" fmla="*/ 8 h 24"/>
                <a:gd name="T4" fmla="*/ 4 w 10"/>
                <a:gd name="T5" fmla="*/ 0 h 24"/>
                <a:gd name="T6" fmla="*/ 10 w 10"/>
                <a:gd name="T7" fmla="*/ 6 h 24"/>
                <a:gd name="T8" fmla="*/ 8 w 10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4">
                  <a:moveTo>
                    <a:pt x="8" y="24"/>
                  </a:moveTo>
                  <a:lnTo>
                    <a:pt x="0" y="8"/>
                  </a:lnTo>
                  <a:lnTo>
                    <a:pt x="4" y="0"/>
                  </a:lnTo>
                  <a:lnTo>
                    <a:pt x="10" y="6"/>
                  </a:lnTo>
                  <a:lnTo>
                    <a:pt x="8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94" name="Freeform 1031"/>
            <p:cNvSpPr>
              <a:spLocks/>
            </p:cNvSpPr>
            <p:nvPr/>
          </p:nvSpPr>
          <p:spPr bwMode="auto">
            <a:xfrm>
              <a:off x="8396576" y="2643411"/>
              <a:ext cx="8044" cy="8044"/>
            </a:xfrm>
            <a:custGeom>
              <a:avLst/>
              <a:gdLst>
                <a:gd name="T0" fmla="*/ 10 w 12"/>
                <a:gd name="T1" fmla="*/ 12 h 12"/>
                <a:gd name="T2" fmla="*/ 0 w 12"/>
                <a:gd name="T3" fmla="*/ 6 h 12"/>
                <a:gd name="T4" fmla="*/ 4 w 12"/>
                <a:gd name="T5" fmla="*/ 0 h 12"/>
                <a:gd name="T6" fmla="*/ 12 w 12"/>
                <a:gd name="T7" fmla="*/ 6 h 12"/>
                <a:gd name="T8" fmla="*/ 10 w 12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0" y="12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12" y="6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95" name="Freeform 1032"/>
            <p:cNvSpPr>
              <a:spLocks/>
            </p:cNvSpPr>
            <p:nvPr/>
          </p:nvSpPr>
          <p:spPr bwMode="auto">
            <a:xfrm>
              <a:off x="8482379" y="2658158"/>
              <a:ext cx="230594" cy="84461"/>
            </a:xfrm>
            <a:custGeom>
              <a:avLst/>
              <a:gdLst>
                <a:gd name="T0" fmla="*/ 22 w 344"/>
                <a:gd name="T1" fmla="*/ 18 h 126"/>
                <a:gd name="T2" fmla="*/ 14 w 344"/>
                <a:gd name="T3" fmla="*/ 32 h 126"/>
                <a:gd name="T4" fmla="*/ 6 w 344"/>
                <a:gd name="T5" fmla="*/ 36 h 126"/>
                <a:gd name="T6" fmla="*/ 0 w 344"/>
                <a:gd name="T7" fmla="*/ 44 h 126"/>
                <a:gd name="T8" fmla="*/ 14 w 344"/>
                <a:gd name="T9" fmla="*/ 48 h 126"/>
                <a:gd name="T10" fmla="*/ 22 w 344"/>
                <a:gd name="T11" fmla="*/ 46 h 126"/>
                <a:gd name="T12" fmla="*/ 40 w 344"/>
                <a:gd name="T13" fmla="*/ 52 h 126"/>
                <a:gd name="T14" fmla="*/ 36 w 344"/>
                <a:gd name="T15" fmla="*/ 68 h 126"/>
                <a:gd name="T16" fmla="*/ 52 w 344"/>
                <a:gd name="T17" fmla="*/ 70 h 126"/>
                <a:gd name="T18" fmla="*/ 84 w 344"/>
                <a:gd name="T19" fmla="*/ 82 h 126"/>
                <a:gd name="T20" fmla="*/ 108 w 344"/>
                <a:gd name="T21" fmla="*/ 88 h 126"/>
                <a:gd name="T22" fmla="*/ 138 w 344"/>
                <a:gd name="T23" fmla="*/ 84 h 126"/>
                <a:gd name="T24" fmla="*/ 166 w 344"/>
                <a:gd name="T25" fmla="*/ 92 h 126"/>
                <a:gd name="T26" fmla="*/ 180 w 344"/>
                <a:gd name="T27" fmla="*/ 102 h 126"/>
                <a:gd name="T28" fmla="*/ 218 w 344"/>
                <a:gd name="T29" fmla="*/ 112 h 126"/>
                <a:gd name="T30" fmla="*/ 226 w 344"/>
                <a:gd name="T31" fmla="*/ 108 h 126"/>
                <a:gd name="T32" fmla="*/ 270 w 344"/>
                <a:gd name="T33" fmla="*/ 112 h 126"/>
                <a:gd name="T34" fmla="*/ 284 w 344"/>
                <a:gd name="T35" fmla="*/ 108 h 126"/>
                <a:gd name="T36" fmla="*/ 296 w 344"/>
                <a:gd name="T37" fmla="*/ 116 h 126"/>
                <a:gd name="T38" fmla="*/ 310 w 344"/>
                <a:gd name="T39" fmla="*/ 118 h 126"/>
                <a:gd name="T40" fmla="*/ 322 w 344"/>
                <a:gd name="T41" fmla="*/ 124 h 126"/>
                <a:gd name="T42" fmla="*/ 328 w 344"/>
                <a:gd name="T43" fmla="*/ 126 h 126"/>
                <a:gd name="T44" fmla="*/ 344 w 344"/>
                <a:gd name="T45" fmla="*/ 124 h 126"/>
                <a:gd name="T46" fmla="*/ 332 w 344"/>
                <a:gd name="T47" fmla="*/ 114 h 126"/>
                <a:gd name="T48" fmla="*/ 332 w 344"/>
                <a:gd name="T49" fmla="*/ 102 h 126"/>
                <a:gd name="T50" fmla="*/ 338 w 344"/>
                <a:gd name="T51" fmla="*/ 84 h 126"/>
                <a:gd name="T52" fmla="*/ 322 w 344"/>
                <a:gd name="T53" fmla="*/ 78 h 126"/>
                <a:gd name="T54" fmla="*/ 290 w 344"/>
                <a:gd name="T55" fmla="*/ 78 h 126"/>
                <a:gd name="T56" fmla="*/ 276 w 344"/>
                <a:gd name="T57" fmla="*/ 70 h 126"/>
                <a:gd name="T58" fmla="*/ 270 w 344"/>
                <a:gd name="T59" fmla="*/ 60 h 126"/>
                <a:gd name="T60" fmla="*/ 268 w 344"/>
                <a:gd name="T61" fmla="*/ 46 h 126"/>
                <a:gd name="T62" fmla="*/ 254 w 344"/>
                <a:gd name="T63" fmla="*/ 46 h 126"/>
                <a:gd name="T64" fmla="*/ 234 w 344"/>
                <a:gd name="T65" fmla="*/ 38 h 126"/>
                <a:gd name="T66" fmla="*/ 222 w 344"/>
                <a:gd name="T67" fmla="*/ 38 h 126"/>
                <a:gd name="T68" fmla="*/ 214 w 344"/>
                <a:gd name="T69" fmla="*/ 30 h 126"/>
                <a:gd name="T70" fmla="*/ 202 w 344"/>
                <a:gd name="T71" fmla="*/ 30 h 126"/>
                <a:gd name="T72" fmla="*/ 200 w 344"/>
                <a:gd name="T73" fmla="*/ 34 h 126"/>
                <a:gd name="T74" fmla="*/ 196 w 344"/>
                <a:gd name="T75" fmla="*/ 46 h 126"/>
                <a:gd name="T76" fmla="*/ 162 w 344"/>
                <a:gd name="T77" fmla="*/ 48 h 126"/>
                <a:gd name="T78" fmla="*/ 152 w 344"/>
                <a:gd name="T79" fmla="*/ 44 h 126"/>
                <a:gd name="T80" fmla="*/ 124 w 344"/>
                <a:gd name="T81" fmla="*/ 44 h 126"/>
                <a:gd name="T82" fmla="*/ 116 w 344"/>
                <a:gd name="T83" fmla="*/ 22 h 126"/>
                <a:gd name="T84" fmla="*/ 106 w 344"/>
                <a:gd name="T85" fmla="*/ 22 h 126"/>
                <a:gd name="T86" fmla="*/ 84 w 344"/>
                <a:gd name="T87" fmla="*/ 16 h 126"/>
                <a:gd name="T88" fmla="*/ 80 w 344"/>
                <a:gd name="T89" fmla="*/ 6 h 126"/>
                <a:gd name="T90" fmla="*/ 66 w 344"/>
                <a:gd name="T91" fmla="*/ 4 h 126"/>
                <a:gd name="T92" fmla="*/ 46 w 344"/>
                <a:gd name="T93" fmla="*/ 6 h 126"/>
                <a:gd name="T94" fmla="*/ 34 w 344"/>
                <a:gd name="T95" fmla="*/ 0 h 126"/>
                <a:gd name="T96" fmla="*/ 24 w 344"/>
                <a:gd name="T97" fmla="*/ 2 h 126"/>
                <a:gd name="T98" fmla="*/ 22 w 344"/>
                <a:gd name="T99" fmla="*/ 18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4" h="126">
                  <a:moveTo>
                    <a:pt x="22" y="18"/>
                  </a:moveTo>
                  <a:lnTo>
                    <a:pt x="14" y="32"/>
                  </a:lnTo>
                  <a:lnTo>
                    <a:pt x="6" y="36"/>
                  </a:lnTo>
                  <a:lnTo>
                    <a:pt x="0" y="44"/>
                  </a:lnTo>
                  <a:lnTo>
                    <a:pt x="14" y="48"/>
                  </a:lnTo>
                  <a:lnTo>
                    <a:pt x="22" y="46"/>
                  </a:lnTo>
                  <a:lnTo>
                    <a:pt x="40" y="52"/>
                  </a:lnTo>
                  <a:lnTo>
                    <a:pt x="36" y="68"/>
                  </a:lnTo>
                  <a:lnTo>
                    <a:pt x="52" y="70"/>
                  </a:lnTo>
                  <a:lnTo>
                    <a:pt x="84" y="82"/>
                  </a:lnTo>
                  <a:lnTo>
                    <a:pt x="108" y="88"/>
                  </a:lnTo>
                  <a:lnTo>
                    <a:pt x="138" y="84"/>
                  </a:lnTo>
                  <a:lnTo>
                    <a:pt x="166" y="92"/>
                  </a:lnTo>
                  <a:lnTo>
                    <a:pt x="180" y="102"/>
                  </a:lnTo>
                  <a:lnTo>
                    <a:pt x="218" y="112"/>
                  </a:lnTo>
                  <a:lnTo>
                    <a:pt x="226" y="108"/>
                  </a:lnTo>
                  <a:lnTo>
                    <a:pt x="270" y="112"/>
                  </a:lnTo>
                  <a:lnTo>
                    <a:pt x="284" y="108"/>
                  </a:lnTo>
                  <a:lnTo>
                    <a:pt x="296" y="116"/>
                  </a:lnTo>
                  <a:lnTo>
                    <a:pt x="310" y="118"/>
                  </a:lnTo>
                  <a:lnTo>
                    <a:pt x="322" y="124"/>
                  </a:lnTo>
                  <a:lnTo>
                    <a:pt x="328" y="126"/>
                  </a:lnTo>
                  <a:lnTo>
                    <a:pt x="344" y="124"/>
                  </a:lnTo>
                  <a:lnTo>
                    <a:pt x="332" y="114"/>
                  </a:lnTo>
                  <a:lnTo>
                    <a:pt x="332" y="102"/>
                  </a:lnTo>
                  <a:lnTo>
                    <a:pt x="338" y="84"/>
                  </a:lnTo>
                  <a:lnTo>
                    <a:pt x="322" y="78"/>
                  </a:lnTo>
                  <a:lnTo>
                    <a:pt x="290" y="78"/>
                  </a:lnTo>
                  <a:lnTo>
                    <a:pt x="276" y="70"/>
                  </a:lnTo>
                  <a:lnTo>
                    <a:pt x="270" y="60"/>
                  </a:lnTo>
                  <a:lnTo>
                    <a:pt x="268" y="46"/>
                  </a:lnTo>
                  <a:lnTo>
                    <a:pt x="254" y="46"/>
                  </a:lnTo>
                  <a:lnTo>
                    <a:pt x="234" y="38"/>
                  </a:lnTo>
                  <a:lnTo>
                    <a:pt x="222" y="38"/>
                  </a:lnTo>
                  <a:lnTo>
                    <a:pt x="214" y="30"/>
                  </a:lnTo>
                  <a:lnTo>
                    <a:pt x="202" y="30"/>
                  </a:lnTo>
                  <a:lnTo>
                    <a:pt x="200" y="34"/>
                  </a:lnTo>
                  <a:lnTo>
                    <a:pt x="196" y="46"/>
                  </a:lnTo>
                  <a:lnTo>
                    <a:pt x="162" y="48"/>
                  </a:lnTo>
                  <a:lnTo>
                    <a:pt x="152" y="44"/>
                  </a:lnTo>
                  <a:lnTo>
                    <a:pt x="124" y="44"/>
                  </a:lnTo>
                  <a:lnTo>
                    <a:pt x="116" y="22"/>
                  </a:lnTo>
                  <a:lnTo>
                    <a:pt x="106" y="22"/>
                  </a:lnTo>
                  <a:lnTo>
                    <a:pt x="84" y="16"/>
                  </a:lnTo>
                  <a:lnTo>
                    <a:pt x="80" y="6"/>
                  </a:lnTo>
                  <a:lnTo>
                    <a:pt x="66" y="4"/>
                  </a:lnTo>
                  <a:lnTo>
                    <a:pt x="46" y="6"/>
                  </a:lnTo>
                  <a:lnTo>
                    <a:pt x="34" y="0"/>
                  </a:lnTo>
                  <a:lnTo>
                    <a:pt x="24" y="2"/>
                  </a:lnTo>
                  <a:lnTo>
                    <a:pt x="22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96" name="Freeform 1033"/>
            <p:cNvSpPr>
              <a:spLocks/>
            </p:cNvSpPr>
            <p:nvPr/>
          </p:nvSpPr>
          <p:spPr bwMode="auto">
            <a:xfrm>
              <a:off x="8482379" y="2534818"/>
              <a:ext cx="42902" cy="45582"/>
            </a:xfrm>
            <a:custGeom>
              <a:avLst/>
              <a:gdLst>
                <a:gd name="T0" fmla="*/ 62 w 64"/>
                <a:gd name="T1" fmla="*/ 66 h 68"/>
                <a:gd name="T2" fmla="*/ 56 w 64"/>
                <a:gd name="T3" fmla="*/ 68 h 68"/>
                <a:gd name="T4" fmla="*/ 48 w 64"/>
                <a:gd name="T5" fmla="*/ 60 h 68"/>
                <a:gd name="T6" fmla="*/ 30 w 64"/>
                <a:gd name="T7" fmla="*/ 52 h 68"/>
                <a:gd name="T8" fmla="*/ 24 w 64"/>
                <a:gd name="T9" fmla="*/ 34 h 68"/>
                <a:gd name="T10" fmla="*/ 0 w 64"/>
                <a:gd name="T11" fmla="*/ 28 h 68"/>
                <a:gd name="T12" fmla="*/ 0 w 64"/>
                <a:gd name="T13" fmla="*/ 20 h 68"/>
                <a:gd name="T14" fmla="*/ 8 w 64"/>
                <a:gd name="T15" fmla="*/ 12 h 68"/>
                <a:gd name="T16" fmla="*/ 12 w 64"/>
                <a:gd name="T17" fmla="*/ 4 h 68"/>
                <a:gd name="T18" fmla="*/ 18 w 64"/>
                <a:gd name="T19" fmla="*/ 0 h 68"/>
                <a:gd name="T20" fmla="*/ 26 w 64"/>
                <a:gd name="T21" fmla="*/ 12 h 68"/>
                <a:gd name="T22" fmla="*/ 26 w 64"/>
                <a:gd name="T23" fmla="*/ 0 h 68"/>
                <a:gd name="T24" fmla="*/ 30 w 64"/>
                <a:gd name="T25" fmla="*/ 0 h 68"/>
                <a:gd name="T26" fmla="*/ 36 w 64"/>
                <a:gd name="T27" fmla="*/ 8 h 68"/>
                <a:gd name="T28" fmla="*/ 48 w 64"/>
                <a:gd name="T29" fmla="*/ 40 h 68"/>
                <a:gd name="T30" fmla="*/ 64 w 64"/>
                <a:gd name="T31" fmla="*/ 48 h 68"/>
                <a:gd name="T32" fmla="*/ 60 w 64"/>
                <a:gd name="T33" fmla="*/ 54 h 68"/>
                <a:gd name="T34" fmla="*/ 62 w 64"/>
                <a:gd name="T35" fmla="*/ 6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" h="68">
                  <a:moveTo>
                    <a:pt x="62" y="66"/>
                  </a:moveTo>
                  <a:lnTo>
                    <a:pt x="56" y="68"/>
                  </a:lnTo>
                  <a:lnTo>
                    <a:pt x="48" y="60"/>
                  </a:lnTo>
                  <a:lnTo>
                    <a:pt x="30" y="52"/>
                  </a:lnTo>
                  <a:lnTo>
                    <a:pt x="24" y="34"/>
                  </a:lnTo>
                  <a:lnTo>
                    <a:pt x="0" y="28"/>
                  </a:lnTo>
                  <a:lnTo>
                    <a:pt x="0" y="20"/>
                  </a:lnTo>
                  <a:lnTo>
                    <a:pt x="8" y="12"/>
                  </a:lnTo>
                  <a:lnTo>
                    <a:pt x="12" y="4"/>
                  </a:lnTo>
                  <a:lnTo>
                    <a:pt x="18" y="0"/>
                  </a:lnTo>
                  <a:lnTo>
                    <a:pt x="26" y="12"/>
                  </a:lnTo>
                  <a:lnTo>
                    <a:pt x="26" y="0"/>
                  </a:lnTo>
                  <a:lnTo>
                    <a:pt x="30" y="0"/>
                  </a:lnTo>
                  <a:lnTo>
                    <a:pt x="36" y="8"/>
                  </a:lnTo>
                  <a:lnTo>
                    <a:pt x="48" y="40"/>
                  </a:lnTo>
                  <a:lnTo>
                    <a:pt x="64" y="48"/>
                  </a:lnTo>
                  <a:lnTo>
                    <a:pt x="60" y="54"/>
                  </a:lnTo>
                  <a:lnTo>
                    <a:pt x="62" y="6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97" name="Freeform 1034"/>
            <p:cNvSpPr>
              <a:spLocks/>
            </p:cNvSpPr>
            <p:nvPr/>
          </p:nvSpPr>
          <p:spPr bwMode="auto">
            <a:xfrm>
              <a:off x="8542708" y="2565653"/>
              <a:ext cx="18769" cy="20110"/>
            </a:xfrm>
            <a:custGeom>
              <a:avLst/>
              <a:gdLst>
                <a:gd name="T0" fmla="*/ 2 w 28"/>
                <a:gd name="T1" fmla="*/ 28 h 30"/>
                <a:gd name="T2" fmla="*/ 0 w 28"/>
                <a:gd name="T3" fmla="*/ 18 h 30"/>
                <a:gd name="T4" fmla="*/ 0 w 28"/>
                <a:gd name="T5" fmla="*/ 8 h 30"/>
                <a:gd name="T6" fmla="*/ 6 w 28"/>
                <a:gd name="T7" fmla="*/ 6 h 30"/>
                <a:gd name="T8" fmla="*/ 8 w 28"/>
                <a:gd name="T9" fmla="*/ 0 h 30"/>
                <a:gd name="T10" fmla="*/ 28 w 28"/>
                <a:gd name="T11" fmla="*/ 8 h 30"/>
                <a:gd name="T12" fmla="*/ 28 w 28"/>
                <a:gd name="T13" fmla="*/ 22 h 30"/>
                <a:gd name="T14" fmla="*/ 16 w 28"/>
                <a:gd name="T15" fmla="*/ 30 h 30"/>
                <a:gd name="T16" fmla="*/ 12 w 28"/>
                <a:gd name="T17" fmla="*/ 26 h 30"/>
                <a:gd name="T18" fmla="*/ 2 w 28"/>
                <a:gd name="T19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0">
                  <a:moveTo>
                    <a:pt x="2" y="28"/>
                  </a:moveTo>
                  <a:lnTo>
                    <a:pt x="0" y="18"/>
                  </a:lnTo>
                  <a:lnTo>
                    <a:pt x="0" y="8"/>
                  </a:lnTo>
                  <a:lnTo>
                    <a:pt x="6" y="6"/>
                  </a:lnTo>
                  <a:lnTo>
                    <a:pt x="8" y="0"/>
                  </a:lnTo>
                  <a:lnTo>
                    <a:pt x="28" y="8"/>
                  </a:lnTo>
                  <a:lnTo>
                    <a:pt x="28" y="22"/>
                  </a:lnTo>
                  <a:lnTo>
                    <a:pt x="16" y="30"/>
                  </a:lnTo>
                  <a:lnTo>
                    <a:pt x="12" y="26"/>
                  </a:lnTo>
                  <a:lnTo>
                    <a:pt x="2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98" name="Freeform 1035"/>
            <p:cNvSpPr>
              <a:spLocks/>
            </p:cNvSpPr>
            <p:nvPr/>
          </p:nvSpPr>
          <p:spPr bwMode="auto">
            <a:xfrm>
              <a:off x="8667390" y="2688993"/>
              <a:ext cx="32176" cy="12066"/>
            </a:xfrm>
            <a:custGeom>
              <a:avLst/>
              <a:gdLst>
                <a:gd name="T0" fmla="*/ 6 w 48"/>
                <a:gd name="T1" fmla="*/ 16 h 18"/>
                <a:gd name="T2" fmla="*/ 0 w 48"/>
                <a:gd name="T3" fmla="*/ 10 h 18"/>
                <a:gd name="T4" fmla="*/ 4 w 48"/>
                <a:gd name="T5" fmla="*/ 4 h 18"/>
                <a:gd name="T6" fmla="*/ 26 w 48"/>
                <a:gd name="T7" fmla="*/ 2 h 18"/>
                <a:gd name="T8" fmla="*/ 40 w 48"/>
                <a:gd name="T9" fmla="*/ 0 h 18"/>
                <a:gd name="T10" fmla="*/ 48 w 48"/>
                <a:gd name="T11" fmla="*/ 2 h 18"/>
                <a:gd name="T12" fmla="*/ 46 w 48"/>
                <a:gd name="T13" fmla="*/ 12 h 18"/>
                <a:gd name="T14" fmla="*/ 38 w 48"/>
                <a:gd name="T15" fmla="*/ 10 h 18"/>
                <a:gd name="T16" fmla="*/ 26 w 48"/>
                <a:gd name="T17" fmla="*/ 18 h 18"/>
                <a:gd name="T18" fmla="*/ 18 w 48"/>
                <a:gd name="T19" fmla="*/ 16 h 18"/>
                <a:gd name="T20" fmla="*/ 6 w 48"/>
                <a:gd name="T2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18">
                  <a:moveTo>
                    <a:pt x="6" y="16"/>
                  </a:moveTo>
                  <a:lnTo>
                    <a:pt x="0" y="10"/>
                  </a:lnTo>
                  <a:lnTo>
                    <a:pt x="4" y="4"/>
                  </a:lnTo>
                  <a:lnTo>
                    <a:pt x="26" y="2"/>
                  </a:lnTo>
                  <a:lnTo>
                    <a:pt x="40" y="0"/>
                  </a:lnTo>
                  <a:lnTo>
                    <a:pt x="48" y="2"/>
                  </a:lnTo>
                  <a:lnTo>
                    <a:pt x="46" y="12"/>
                  </a:lnTo>
                  <a:lnTo>
                    <a:pt x="38" y="10"/>
                  </a:lnTo>
                  <a:lnTo>
                    <a:pt x="26" y="18"/>
                  </a:lnTo>
                  <a:lnTo>
                    <a:pt x="18" y="16"/>
                  </a:lnTo>
                  <a:lnTo>
                    <a:pt x="6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899" name="Freeform 1036"/>
            <p:cNvSpPr>
              <a:spLocks/>
            </p:cNvSpPr>
            <p:nvPr/>
          </p:nvSpPr>
          <p:spPr bwMode="auto">
            <a:xfrm>
              <a:off x="8729060" y="2690335"/>
              <a:ext cx="13406" cy="4022"/>
            </a:xfrm>
            <a:custGeom>
              <a:avLst/>
              <a:gdLst>
                <a:gd name="T0" fmla="*/ 0 w 20"/>
                <a:gd name="T1" fmla="*/ 2 h 6"/>
                <a:gd name="T2" fmla="*/ 4 w 20"/>
                <a:gd name="T3" fmla="*/ 0 h 6"/>
                <a:gd name="T4" fmla="*/ 20 w 20"/>
                <a:gd name="T5" fmla="*/ 2 h 6"/>
                <a:gd name="T6" fmla="*/ 18 w 20"/>
                <a:gd name="T7" fmla="*/ 6 h 6"/>
                <a:gd name="T8" fmla="*/ 8 w 20"/>
                <a:gd name="T9" fmla="*/ 4 h 6"/>
                <a:gd name="T10" fmla="*/ 0 w 20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6">
                  <a:moveTo>
                    <a:pt x="0" y="2"/>
                  </a:moveTo>
                  <a:lnTo>
                    <a:pt x="4" y="0"/>
                  </a:lnTo>
                  <a:lnTo>
                    <a:pt x="20" y="2"/>
                  </a:lnTo>
                  <a:lnTo>
                    <a:pt x="18" y="6"/>
                  </a:lnTo>
                  <a:lnTo>
                    <a:pt x="8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00" name="Freeform 1037"/>
            <p:cNvSpPr>
              <a:spLocks/>
            </p:cNvSpPr>
            <p:nvPr/>
          </p:nvSpPr>
          <p:spPr bwMode="auto">
            <a:xfrm>
              <a:off x="8707609" y="2726533"/>
              <a:ext cx="30835" cy="17428"/>
            </a:xfrm>
            <a:custGeom>
              <a:avLst/>
              <a:gdLst>
                <a:gd name="T0" fmla="*/ 12 w 46"/>
                <a:gd name="T1" fmla="*/ 10 h 26"/>
                <a:gd name="T2" fmla="*/ 4 w 46"/>
                <a:gd name="T3" fmla="*/ 6 h 26"/>
                <a:gd name="T4" fmla="*/ 0 w 46"/>
                <a:gd name="T5" fmla="*/ 6 h 26"/>
                <a:gd name="T6" fmla="*/ 0 w 46"/>
                <a:gd name="T7" fmla="*/ 0 h 26"/>
                <a:gd name="T8" fmla="*/ 10 w 46"/>
                <a:gd name="T9" fmla="*/ 0 h 26"/>
                <a:gd name="T10" fmla="*/ 24 w 46"/>
                <a:gd name="T11" fmla="*/ 4 h 26"/>
                <a:gd name="T12" fmla="*/ 32 w 46"/>
                <a:gd name="T13" fmla="*/ 0 h 26"/>
                <a:gd name="T14" fmla="*/ 46 w 46"/>
                <a:gd name="T15" fmla="*/ 6 h 26"/>
                <a:gd name="T16" fmla="*/ 46 w 46"/>
                <a:gd name="T17" fmla="*/ 14 h 26"/>
                <a:gd name="T18" fmla="*/ 34 w 46"/>
                <a:gd name="T19" fmla="*/ 16 h 26"/>
                <a:gd name="T20" fmla="*/ 30 w 46"/>
                <a:gd name="T21" fmla="*/ 26 h 26"/>
                <a:gd name="T22" fmla="*/ 24 w 46"/>
                <a:gd name="T23" fmla="*/ 26 h 26"/>
                <a:gd name="T24" fmla="*/ 28 w 46"/>
                <a:gd name="T25" fmla="*/ 14 h 26"/>
                <a:gd name="T26" fmla="*/ 22 w 46"/>
                <a:gd name="T27" fmla="*/ 16 h 26"/>
                <a:gd name="T28" fmla="*/ 12 w 46"/>
                <a:gd name="T29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26">
                  <a:moveTo>
                    <a:pt x="12" y="10"/>
                  </a:moveTo>
                  <a:lnTo>
                    <a:pt x="4" y="6"/>
                  </a:lnTo>
                  <a:lnTo>
                    <a:pt x="0" y="6"/>
                  </a:lnTo>
                  <a:lnTo>
                    <a:pt x="0" y="0"/>
                  </a:lnTo>
                  <a:lnTo>
                    <a:pt x="10" y="0"/>
                  </a:lnTo>
                  <a:lnTo>
                    <a:pt x="24" y="4"/>
                  </a:lnTo>
                  <a:lnTo>
                    <a:pt x="32" y="0"/>
                  </a:lnTo>
                  <a:lnTo>
                    <a:pt x="46" y="6"/>
                  </a:lnTo>
                  <a:lnTo>
                    <a:pt x="46" y="14"/>
                  </a:lnTo>
                  <a:lnTo>
                    <a:pt x="34" y="16"/>
                  </a:lnTo>
                  <a:lnTo>
                    <a:pt x="30" y="26"/>
                  </a:lnTo>
                  <a:lnTo>
                    <a:pt x="24" y="26"/>
                  </a:lnTo>
                  <a:lnTo>
                    <a:pt x="28" y="14"/>
                  </a:lnTo>
                  <a:lnTo>
                    <a:pt x="22" y="16"/>
                  </a:lnTo>
                  <a:lnTo>
                    <a:pt x="12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01" name="Freeform 1038"/>
            <p:cNvSpPr>
              <a:spLocks/>
            </p:cNvSpPr>
            <p:nvPr/>
          </p:nvSpPr>
          <p:spPr bwMode="auto">
            <a:xfrm>
              <a:off x="8739785" y="2727872"/>
              <a:ext cx="25473" cy="18769"/>
            </a:xfrm>
            <a:custGeom>
              <a:avLst/>
              <a:gdLst>
                <a:gd name="T0" fmla="*/ 28 w 38"/>
                <a:gd name="T1" fmla="*/ 28 h 28"/>
                <a:gd name="T2" fmla="*/ 20 w 38"/>
                <a:gd name="T3" fmla="*/ 24 h 28"/>
                <a:gd name="T4" fmla="*/ 8 w 38"/>
                <a:gd name="T5" fmla="*/ 26 h 28"/>
                <a:gd name="T6" fmla="*/ 0 w 38"/>
                <a:gd name="T7" fmla="*/ 20 h 28"/>
                <a:gd name="T8" fmla="*/ 16 w 38"/>
                <a:gd name="T9" fmla="*/ 18 h 28"/>
                <a:gd name="T10" fmla="*/ 10 w 38"/>
                <a:gd name="T11" fmla="*/ 6 h 28"/>
                <a:gd name="T12" fmla="*/ 20 w 38"/>
                <a:gd name="T13" fmla="*/ 0 h 28"/>
                <a:gd name="T14" fmla="*/ 36 w 38"/>
                <a:gd name="T15" fmla="*/ 6 h 28"/>
                <a:gd name="T16" fmla="*/ 38 w 38"/>
                <a:gd name="T17" fmla="*/ 16 h 28"/>
                <a:gd name="T18" fmla="*/ 28 w 38"/>
                <a:gd name="T1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28">
                  <a:moveTo>
                    <a:pt x="28" y="28"/>
                  </a:moveTo>
                  <a:lnTo>
                    <a:pt x="20" y="24"/>
                  </a:lnTo>
                  <a:lnTo>
                    <a:pt x="8" y="26"/>
                  </a:lnTo>
                  <a:lnTo>
                    <a:pt x="0" y="20"/>
                  </a:lnTo>
                  <a:lnTo>
                    <a:pt x="16" y="18"/>
                  </a:lnTo>
                  <a:lnTo>
                    <a:pt x="10" y="6"/>
                  </a:lnTo>
                  <a:lnTo>
                    <a:pt x="20" y="0"/>
                  </a:lnTo>
                  <a:lnTo>
                    <a:pt x="36" y="6"/>
                  </a:lnTo>
                  <a:lnTo>
                    <a:pt x="38" y="16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02" name="Freeform 1039"/>
            <p:cNvSpPr>
              <a:spLocks/>
            </p:cNvSpPr>
            <p:nvPr/>
          </p:nvSpPr>
          <p:spPr bwMode="auto">
            <a:xfrm>
              <a:off x="8766598" y="2725192"/>
              <a:ext cx="64352" cy="29494"/>
            </a:xfrm>
            <a:custGeom>
              <a:avLst/>
              <a:gdLst>
                <a:gd name="T0" fmla="*/ 30 w 96"/>
                <a:gd name="T1" fmla="*/ 36 h 44"/>
                <a:gd name="T2" fmla="*/ 8 w 96"/>
                <a:gd name="T3" fmla="*/ 44 h 44"/>
                <a:gd name="T4" fmla="*/ 0 w 96"/>
                <a:gd name="T5" fmla="*/ 38 h 44"/>
                <a:gd name="T6" fmla="*/ 4 w 96"/>
                <a:gd name="T7" fmla="*/ 24 h 44"/>
                <a:gd name="T8" fmla="*/ 2 w 96"/>
                <a:gd name="T9" fmla="*/ 18 h 44"/>
                <a:gd name="T10" fmla="*/ 18 w 96"/>
                <a:gd name="T11" fmla="*/ 12 h 44"/>
                <a:gd name="T12" fmla="*/ 28 w 96"/>
                <a:gd name="T13" fmla="*/ 14 h 44"/>
                <a:gd name="T14" fmla="*/ 38 w 96"/>
                <a:gd name="T15" fmla="*/ 22 h 44"/>
                <a:gd name="T16" fmla="*/ 48 w 96"/>
                <a:gd name="T17" fmla="*/ 22 h 44"/>
                <a:gd name="T18" fmla="*/ 60 w 96"/>
                <a:gd name="T19" fmla="*/ 22 h 44"/>
                <a:gd name="T20" fmla="*/ 56 w 96"/>
                <a:gd name="T21" fmla="*/ 16 h 44"/>
                <a:gd name="T22" fmla="*/ 42 w 96"/>
                <a:gd name="T23" fmla="*/ 12 h 44"/>
                <a:gd name="T24" fmla="*/ 34 w 96"/>
                <a:gd name="T25" fmla="*/ 0 h 44"/>
                <a:gd name="T26" fmla="*/ 46 w 96"/>
                <a:gd name="T27" fmla="*/ 0 h 44"/>
                <a:gd name="T28" fmla="*/ 60 w 96"/>
                <a:gd name="T29" fmla="*/ 8 h 44"/>
                <a:gd name="T30" fmla="*/ 66 w 96"/>
                <a:gd name="T31" fmla="*/ 4 h 44"/>
                <a:gd name="T32" fmla="*/ 80 w 96"/>
                <a:gd name="T33" fmla="*/ 12 h 44"/>
                <a:gd name="T34" fmla="*/ 92 w 96"/>
                <a:gd name="T35" fmla="*/ 10 h 44"/>
                <a:gd name="T36" fmla="*/ 96 w 96"/>
                <a:gd name="T37" fmla="*/ 20 h 44"/>
                <a:gd name="T38" fmla="*/ 88 w 96"/>
                <a:gd name="T39" fmla="*/ 26 h 44"/>
                <a:gd name="T40" fmla="*/ 74 w 96"/>
                <a:gd name="T41" fmla="*/ 32 h 44"/>
                <a:gd name="T42" fmla="*/ 56 w 96"/>
                <a:gd name="T43" fmla="*/ 30 h 44"/>
                <a:gd name="T44" fmla="*/ 30 w 96"/>
                <a:gd name="T45" fmla="*/ 3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" h="44">
                  <a:moveTo>
                    <a:pt x="30" y="36"/>
                  </a:moveTo>
                  <a:lnTo>
                    <a:pt x="8" y="44"/>
                  </a:lnTo>
                  <a:lnTo>
                    <a:pt x="0" y="38"/>
                  </a:lnTo>
                  <a:lnTo>
                    <a:pt x="4" y="24"/>
                  </a:lnTo>
                  <a:lnTo>
                    <a:pt x="2" y="18"/>
                  </a:lnTo>
                  <a:lnTo>
                    <a:pt x="18" y="12"/>
                  </a:lnTo>
                  <a:lnTo>
                    <a:pt x="28" y="14"/>
                  </a:lnTo>
                  <a:lnTo>
                    <a:pt x="38" y="22"/>
                  </a:lnTo>
                  <a:lnTo>
                    <a:pt x="48" y="22"/>
                  </a:lnTo>
                  <a:lnTo>
                    <a:pt x="60" y="22"/>
                  </a:lnTo>
                  <a:lnTo>
                    <a:pt x="56" y="16"/>
                  </a:lnTo>
                  <a:lnTo>
                    <a:pt x="42" y="12"/>
                  </a:lnTo>
                  <a:lnTo>
                    <a:pt x="34" y="0"/>
                  </a:lnTo>
                  <a:lnTo>
                    <a:pt x="46" y="0"/>
                  </a:lnTo>
                  <a:lnTo>
                    <a:pt x="60" y="8"/>
                  </a:lnTo>
                  <a:lnTo>
                    <a:pt x="66" y="4"/>
                  </a:lnTo>
                  <a:lnTo>
                    <a:pt x="80" y="12"/>
                  </a:lnTo>
                  <a:lnTo>
                    <a:pt x="92" y="10"/>
                  </a:lnTo>
                  <a:lnTo>
                    <a:pt x="96" y="20"/>
                  </a:lnTo>
                  <a:lnTo>
                    <a:pt x="88" y="26"/>
                  </a:lnTo>
                  <a:lnTo>
                    <a:pt x="74" y="32"/>
                  </a:lnTo>
                  <a:lnTo>
                    <a:pt x="56" y="30"/>
                  </a:lnTo>
                  <a:lnTo>
                    <a:pt x="30" y="3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03" name="Freeform 1040"/>
            <p:cNvSpPr>
              <a:spLocks/>
            </p:cNvSpPr>
            <p:nvPr/>
          </p:nvSpPr>
          <p:spPr bwMode="auto">
            <a:xfrm>
              <a:off x="8837653" y="2727872"/>
              <a:ext cx="91165" cy="20110"/>
            </a:xfrm>
            <a:custGeom>
              <a:avLst/>
              <a:gdLst>
                <a:gd name="T0" fmla="*/ 24 w 136"/>
                <a:gd name="T1" fmla="*/ 24 h 30"/>
                <a:gd name="T2" fmla="*/ 6 w 136"/>
                <a:gd name="T3" fmla="*/ 22 h 30"/>
                <a:gd name="T4" fmla="*/ 0 w 136"/>
                <a:gd name="T5" fmla="*/ 14 h 30"/>
                <a:gd name="T6" fmla="*/ 18 w 136"/>
                <a:gd name="T7" fmla="*/ 4 h 30"/>
                <a:gd name="T8" fmla="*/ 36 w 136"/>
                <a:gd name="T9" fmla="*/ 4 h 30"/>
                <a:gd name="T10" fmla="*/ 70 w 136"/>
                <a:gd name="T11" fmla="*/ 16 h 30"/>
                <a:gd name="T12" fmla="*/ 80 w 136"/>
                <a:gd name="T13" fmla="*/ 10 h 30"/>
                <a:gd name="T14" fmla="*/ 96 w 136"/>
                <a:gd name="T15" fmla="*/ 12 h 30"/>
                <a:gd name="T16" fmla="*/ 106 w 136"/>
                <a:gd name="T17" fmla="*/ 14 h 30"/>
                <a:gd name="T18" fmla="*/ 122 w 136"/>
                <a:gd name="T19" fmla="*/ 4 h 30"/>
                <a:gd name="T20" fmla="*/ 134 w 136"/>
                <a:gd name="T21" fmla="*/ 0 h 30"/>
                <a:gd name="T22" fmla="*/ 136 w 136"/>
                <a:gd name="T23" fmla="*/ 6 h 30"/>
                <a:gd name="T24" fmla="*/ 126 w 136"/>
                <a:gd name="T25" fmla="*/ 8 h 30"/>
                <a:gd name="T26" fmla="*/ 118 w 136"/>
                <a:gd name="T27" fmla="*/ 18 h 30"/>
                <a:gd name="T28" fmla="*/ 86 w 136"/>
                <a:gd name="T29" fmla="*/ 28 h 30"/>
                <a:gd name="T30" fmla="*/ 70 w 136"/>
                <a:gd name="T31" fmla="*/ 26 h 30"/>
                <a:gd name="T32" fmla="*/ 62 w 136"/>
                <a:gd name="T33" fmla="*/ 28 h 30"/>
                <a:gd name="T34" fmla="*/ 46 w 136"/>
                <a:gd name="T35" fmla="*/ 30 h 30"/>
                <a:gd name="T36" fmla="*/ 32 w 136"/>
                <a:gd name="T37" fmla="*/ 26 h 30"/>
                <a:gd name="T38" fmla="*/ 24 w 136"/>
                <a:gd name="T39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6" h="30">
                  <a:moveTo>
                    <a:pt x="24" y="24"/>
                  </a:moveTo>
                  <a:lnTo>
                    <a:pt x="6" y="22"/>
                  </a:lnTo>
                  <a:lnTo>
                    <a:pt x="0" y="14"/>
                  </a:lnTo>
                  <a:lnTo>
                    <a:pt x="18" y="4"/>
                  </a:lnTo>
                  <a:lnTo>
                    <a:pt x="36" y="4"/>
                  </a:lnTo>
                  <a:lnTo>
                    <a:pt x="70" y="16"/>
                  </a:lnTo>
                  <a:lnTo>
                    <a:pt x="80" y="10"/>
                  </a:lnTo>
                  <a:lnTo>
                    <a:pt x="96" y="12"/>
                  </a:lnTo>
                  <a:lnTo>
                    <a:pt x="106" y="14"/>
                  </a:lnTo>
                  <a:lnTo>
                    <a:pt x="122" y="4"/>
                  </a:lnTo>
                  <a:lnTo>
                    <a:pt x="134" y="0"/>
                  </a:lnTo>
                  <a:lnTo>
                    <a:pt x="136" y="6"/>
                  </a:lnTo>
                  <a:lnTo>
                    <a:pt x="126" y="8"/>
                  </a:lnTo>
                  <a:lnTo>
                    <a:pt x="118" y="18"/>
                  </a:lnTo>
                  <a:lnTo>
                    <a:pt x="86" y="28"/>
                  </a:lnTo>
                  <a:lnTo>
                    <a:pt x="70" y="26"/>
                  </a:lnTo>
                  <a:lnTo>
                    <a:pt x="62" y="28"/>
                  </a:lnTo>
                  <a:lnTo>
                    <a:pt x="46" y="30"/>
                  </a:lnTo>
                  <a:lnTo>
                    <a:pt x="32" y="26"/>
                  </a:lnTo>
                  <a:lnTo>
                    <a:pt x="24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04" name="Freeform 1041"/>
            <p:cNvSpPr>
              <a:spLocks/>
            </p:cNvSpPr>
            <p:nvPr/>
          </p:nvSpPr>
          <p:spPr bwMode="auto">
            <a:xfrm>
              <a:off x="8932841" y="2727872"/>
              <a:ext cx="16089" cy="6703"/>
            </a:xfrm>
            <a:custGeom>
              <a:avLst/>
              <a:gdLst>
                <a:gd name="T0" fmla="*/ 0 w 24"/>
                <a:gd name="T1" fmla="*/ 6 h 10"/>
                <a:gd name="T2" fmla="*/ 4 w 24"/>
                <a:gd name="T3" fmla="*/ 0 h 10"/>
                <a:gd name="T4" fmla="*/ 20 w 24"/>
                <a:gd name="T5" fmla="*/ 0 h 10"/>
                <a:gd name="T6" fmla="*/ 24 w 24"/>
                <a:gd name="T7" fmla="*/ 2 h 10"/>
                <a:gd name="T8" fmla="*/ 14 w 24"/>
                <a:gd name="T9" fmla="*/ 10 h 10"/>
                <a:gd name="T10" fmla="*/ 8 w 24"/>
                <a:gd name="T11" fmla="*/ 10 h 10"/>
                <a:gd name="T12" fmla="*/ 10 w 24"/>
                <a:gd name="T13" fmla="*/ 6 h 10"/>
                <a:gd name="T14" fmla="*/ 0 w 24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0">
                  <a:moveTo>
                    <a:pt x="0" y="6"/>
                  </a:moveTo>
                  <a:lnTo>
                    <a:pt x="4" y="0"/>
                  </a:lnTo>
                  <a:lnTo>
                    <a:pt x="20" y="0"/>
                  </a:lnTo>
                  <a:lnTo>
                    <a:pt x="24" y="2"/>
                  </a:lnTo>
                  <a:lnTo>
                    <a:pt x="14" y="10"/>
                  </a:lnTo>
                  <a:lnTo>
                    <a:pt x="8" y="10"/>
                  </a:lnTo>
                  <a:lnTo>
                    <a:pt x="1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05" name="Freeform 1042"/>
            <p:cNvSpPr>
              <a:spLocks/>
            </p:cNvSpPr>
            <p:nvPr/>
          </p:nvSpPr>
          <p:spPr bwMode="auto">
            <a:xfrm>
              <a:off x="8950269" y="2727872"/>
              <a:ext cx="6703" cy="9385"/>
            </a:xfrm>
            <a:custGeom>
              <a:avLst/>
              <a:gdLst>
                <a:gd name="T0" fmla="*/ 6 w 10"/>
                <a:gd name="T1" fmla="*/ 14 h 14"/>
                <a:gd name="T2" fmla="*/ 0 w 10"/>
                <a:gd name="T3" fmla="*/ 8 h 14"/>
                <a:gd name="T4" fmla="*/ 4 w 10"/>
                <a:gd name="T5" fmla="*/ 2 h 14"/>
                <a:gd name="T6" fmla="*/ 10 w 10"/>
                <a:gd name="T7" fmla="*/ 0 h 14"/>
                <a:gd name="T8" fmla="*/ 6 w 10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">
                  <a:moveTo>
                    <a:pt x="6" y="14"/>
                  </a:moveTo>
                  <a:lnTo>
                    <a:pt x="0" y="8"/>
                  </a:lnTo>
                  <a:lnTo>
                    <a:pt x="4" y="2"/>
                  </a:lnTo>
                  <a:lnTo>
                    <a:pt x="10" y="0"/>
                  </a:lnTo>
                  <a:lnTo>
                    <a:pt x="6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06" name="Freeform 1043"/>
            <p:cNvSpPr>
              <a:spLocks/>
            </p:cNvSpPr>
            <p:nvPr/>
          </p:nvSpPr>
          <p:spPr bwMode="auto">
            <a:xfrm>
              <a:off x="8960995" y="2725192"/>
              <a:ext cx="20110" cy="6703"/>
            </a:xfrm>
            <a:custGeom>
              <a:avLst/>
              <a:gdLst>
                <a:gd name="T0" fmla="*/ 14 w 30"/>
                <a:gd name="T1" fmla="*/ 10 h 10"/>
                <a:gd name="T2" fmla="*/ 2 w 30"/>
                <a:gd name="T3" fmla="*/ 10 h 10"/>
                <a:gd name="T4" fmla="*/ 0 w 30"/>
                <a:gd name="T5" fmla="*/ 2 h 10"/>
                <a:gd name="T6" fmla="*/ 6 w 30"/>
                <a:gd name="T7" fmla="*/ 0 h 10"/>
                <a:gd name="T8" fmla="*/ 28 w 30"/>
                <a:gd name="T9" fmla="*/ 4 h 10"/>
                <a:gd name="T10" fmla="*/ 30 w 30"/>
                <a:gd name="T11" fmla="*/ 10 h 10"/>
                <a:gd name="T12" fmla="*/ 14 w 30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0">
                  <a:moveTo>
                    <a:pt x="14" y="10"/>
                  </a:moveTo>
                  <a:lnTo>
                    <a:pt x="2" y="10"/>
                  </a:lnTo>
                  <a:lnTo>
                    <a:pt x="0" y="2"/>
                  </a:lnTo>
                  <a:lnTo>
                    <a:pt x="6" y="0"/>
                  </a:lnTo>
                  <a:lnTo>
                    <a:pt x="28" y="4"/>
                  </a:lnTo>
                  <a:lnTo>
                    <a:pt x="30" y="10"/>
                  </a:lnTo>
                  <a:lnTo>
                    <a:pt x="14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07" name="Freeform 1044"/>
            <p:cNvSpPr>
              <a:spLocks/>
            </p:cNvSpPr>
            <p:nvPr/>
          </p:nvSpPr>
          <p:spPr bwMode="auto">
            <a:xfrm>
              <a:off x="8994511" y="2710445"/>
              <a:ext cx="28155" cy="9385"/>
            </a:xfrm>
            <a:custGeom>
              <a:avLst/>
              <a:gdLst>
                <a:gd name="T0" fmla="*/ 0 w 42"/>
                <a:gd name="T1" fmla="*/ 14 h 14"/>
                <a:gd name="T2" fmla="*/ 2 w 42"/>
                <a:gd name="T3" fmla="*/ 6 h 14"/>
                <a:gd name="T4" fmla="*/ 12 w 42"/>
                <a:gd name="T5" fmla="*/ 0 h 14"/>
                <a:gd name="T6" fmla="*/ 18 w 42"/>
                <a:gd name="T7" fmla="*/ 4 h 14"/>
                <a:gd name="T8" fmla="*/ 30 w 42"/>
                <a:gd name="T9" fmla="*/ 0 h 14"/>
                <a:gd name="T10" fmla="*/ 42 w 42"/>
                <a:gd name="T11" fmla="*/ 4 h 14"/>
                <a:gd name="T12" fmla="*/ 30 w 42"/>
                <a:gd name="T13" fmla="*/ 12 h 14"/>
                <a:gd name="T14" fmla="*/ 20 w 42"/>
                <a:gd name="T15" fmla="*/ 10 h 14"/>
                <a:gd name="T16" fmla="*/ 8 w 42"/>
                <a:gd name="T17" fmla="*/ 12 h 14"/>
                <a:gd name="T18" fmla="*/ 0 w 42"/>
                <a:gd name="T1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14">
                  <a:moveTo>
                    <a:pt x="0" y="14"/>
                  </a:moveTo>
                  <a:lnTo>
                    <a:pt x="2" y="6"/>
                  </a:lnTo>
                  <a:lnTo>
                    <a:pt x="12" y="0"/>
                  </a:lnTo>
                  <a:lnTo>
                    <a:pt x="18" y="4"/>
                  </a:lnTo>
                  <a:lnTo>
                    <a:pt x="30" y="0"/>
                  </a:lnTo>
                  <a:lnTo>
                    <a:pt x="42" y="4"/>
                  </a:lnTo>
                  <a:lnTo>
                    <a:pt x="30" y="12"/>
                  </a:lnTo>
                  <a:lnTo>
                    <a:pt x="20" y="10"/>
                  </a:lnTo>
                  <a:lnTo>
                    <a:pt x="8" y="12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08" name="Freeform 1045"/>
            <p:cNvSpPr>
              <a:spLocks/>
            </p:cNvSpPr>
            <p:nvPr/>
          </p:nvSpPr>
          <p:spPr bwMode="auto">
            <a:xfrm>
              <a:off x="8816203" y="2761390"/>
              <a:ext cx="48264" cy="28155"/>
            </a:xfrm>
            <a:custGeom>
              <a:avLst/>
              <a:gdLst>
                <a:gd name="T0" fmla="*/ 52 w 72"/>
                <a:gd name="T1" fmla="*/ 40 h 42"/>
                <a:gd name="T2" fmla="*/ 64 w 72"/>
                <a:gd name="T3" fmla="*/ 42 h 42"/>
                <a:gd name="T4" fmla="*/ 72 w 72"/>
                <a:gd name="T5" fmla="*/ 30 h 42"/>
                <a:gd name="T6" fmla="*/ 68 w 72"/>
                <a:gd name="T7" fmla="*/ 24 h 42"/>
                <a:gd name="T8" fmla="*/ 64 w 72"/>
                <a:gd name="T9" fmla="*/ 12 h 42"/>
                <a:gd name="T10" fmla="*/ 44 w 72"/>
                <a:gd name="T11" fmla="*/ 4 h 42"/>
                <a:gd name="T12" fmla="*/ 38 w 72"/>
                <a:gd name="T13" fmla="*/ 0 h 42"/>
                <a:gd name="T14" fmla="*/ 34 w 72"/>
                <a:gd name="T15" fmla="*/ 2 h 42"/>
                <a:gd name="T16" fmla="*/ 12 w 72"/>
                <a:gd name="T17" fmla="*/ 4 h 42"/>
                <a:gd name="T18" fmla="*/ 0 w 72"/>
                <a:gd name="T19" fmla="*/ 10 h 42"/>
                <a:gd name="T20" fmla="*/ 6 w 72"/>
                <a:gd name="T21" fmla="*/ 18 h 42"/>
                <a:gd name="T22" fmla="*/ 22 w 72"/>
                <a:gd name="T23" fmla="*/ 22 h 42"/>
                <a:gd name="T24" fmla="*/ 30 w 72"/>
                <a:gd name="T25" fmla="*/ 20 h 42"/>
                <a:gd name="T26" fmla="*/ 34 w 72"/>
                <a:gd name="T27" fmla="*/ 26 h 42"/>
                <a:gd name="T28" fmla="*/ 44 w 72"/>
                <a:gd name="T29" fmla="*/ 30 h 42"/>
                <a:gd name="T30" fmla="*/ 52 w 72"/>
                <a:gd name="T31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2" h="42">
                  <a:moveTo>
                    <a:pt x="52" y="40"/>
                  </a:moveTo>
                  <a:lnTo>
                    <a:pt x="64" y="42"/>
                  </a:lnTo>
                  <a:lnTo>
                    <a:pt x="72" y="30"/>
                  </a:lnTo>
                  <a:lnTo>
                    <a:pt x="68" y="24"/>
                  </a:lnTo>
                  <a:lnTo>
                    <a:pt x="64" y="12"/>
                  </a:lnTo>
                  <a:lnTo>
                    <a:pt x="44" y="4"/>
                  </a:lnTo>
                  <a:lnTo>
                    <a:pt x="38" y="0"/>
                  </a:lnTo>
                  <a:lnTo>
                    <a:pt x="34" y="2"/>
                  </a:lnTo>
                  <a:lnTo>
                    <a:pt x="12" y="4"/>
                  </a:lnTo>
                  <a:lnTo>
                    <a:pt x="0" y="10"/>
                  </a:lnTo>
                  <a:lnTo>
                    <a:pt x="6" y="18"/>
                  </a:lnTo>
                  <a:lnTo>
                    <a:pt x="22" y="22"/>
                  </a:lnTo>
                  <a:lnTo>
                    <a:pt x="30" y="20"/>
                  </a:lnTo>
                  <a:lnTo>
                    <a:pt x="34" y="26"/>
                  </a:lnTo>
                  <a:lnTo>
                    <a:pt x="44" y="30"/>
                  </a:lnTo>
                  <a:lnTo>
                    <a:pt x="52" y="4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09" name="Freeform 1046"/>
            <p:cNvSpPr>
              <a:spLocks/>
            </p:cNvSpPr>
            <p:nvPr/>
          </p:nvSpPr>
          <p:spPr bwMode="auto">
            <a:xfrm>
              <a:off x="8885917" y="2790885"/>
              <a:ext cx="8044" cy="8044"/>
            </a:xfrm>
            <a:custGeom>
              <a:avLst/>
              <a:gdLst>
                <a:gd name="T0" fmla="*/ 0 w 12"/>
                <a:gd name="T1" fmla="*/ 8 h 12"/>
                <a:gd name="T2" fmla="*/ 4 w 12"/>
                <a:gd name="T3" fmla="*/ 2 h 12"/>
                <a:gd name="T4" fmla="*/ 12 w 12"/>
                <a:gd name="T5" fmla="*/ 0 h 12"/>
                <a:gd name="T6" fmla="*/ 12 w 12"/>
                <a:gd name="T7" fmla="*/ 6 h 12"/>
                <a:gd name="T8" fmla="*/ 2 w 12"/>
                <a:gd name="T9" fmla="*/ 12 h 12"/>
                <a:gd name="T10" fmla="*/ 0 w 12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0" y="8"/>
                  </a:moveTo>
                  <a:lnTo>
                    <a:pt x="4" y="2"/>
                  </a:lnTo>
                  <a:lnTo>
                    <a:pt x="12" y="0"/>
                  </a:lnTo>
                  <a:lnTo>
                    <a:pt x="12" y="6"/>
                  </a:lnTo>
                  <a:lnTo>
                    <a:pt x="2" y="12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10" name="Freeform 1047"/>
            <p:cNvSpPr>
              <a:spLocks/>
            </p:cNvSpPr>
            <p:nvPr/>
          </p:nvSpPr>
          <p:spPr bwMode="auto">
            <a:xfrm>
              <a:off x="8911390" y="2794906"/>
              <a:ext cx="21450" cy="12066"/>
            </a:xfrm>
            <a:custGeom>
              <a:avLst/>
              <a:gdLst>
                <a:gd name="T0" fmla="*/ 6 w 32"/>
                <a:gd name="T1" fmla="*/ 18 h 18"/>
                <a:gd name="T2" fmla="*/ 0 w 32"/>
                <a:gd name="T3" fmla="*/ 10 h 18"/>
                <a:gd name="T4" fmla="*/ 8 w 32"/>
                <a:gd name="T5" fmla="*/ 10 h 18"/>
                <a:gd name="T6" fmla="*/ 26 w 32"/>
                <a:gd name="T7" fmla="*/ 0 h 18"/>
                <a:gd name="T8" fmla="*/ 32 w 32"/>
                <a:gd name="T9" fmla="*/ 2 h 18"/>
                <a:gd name="T10" fmla="*/ 32 w 32"/>
                <a:gd name="T11" fmla="*/ 4 h 18"/>
                <a:gd name="T12" fmla="*/ 14 w 32"/>
                <a:gd name="T13" fmla="*/ 14 h 18"/>
                <a:gd name="T14" fmla="*/ 6 w 32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18">
                  <a:moveTo>
                    <a:pt x="6" y="18"/>
                  </a:moveTo>
                  <a:lnTo>
                    <a:pt x="0" y="10"/>
                  </a:lnTo>
                  <a:lnTo>
                    <a:pt x="8" y="10"/>
                  </a:lnTo>
                  <a:lnTo>
                    <a:pt x="26" y="0"/>
                  </a:lnTo>
                  <a:lnTo>
                    <a:pt x="32" y="2"/>
                  </a:lnTo>
                  <a:lnTo>
                    <a:pt x="32" y="4"/>
                  </a:lnTo>
                  <a:lnTo>
                    <a:pt x="14" y="14"/>
                  </a:lnTo>
                  <a:lnTo>
                    <a:pt x="6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11" name="Freeform 1048"/>
            <p:cNvSpPr>
              <a:spLocks/>
            </p:cNvSpPr>
            <p:nvPr/>
          </p:nvSpPr>
          <p:spPr bwMode="auto">
            <a:xfrm>
              <a:off x="9042775" y="2725192"/>
              <a:ext cx="13406" cy="6703"/>
            </a:xfrm>
            <a:custGeom>
              <a:avLst/>
              <a:gdLst>
                <a:gd name="T0" fmla="*/ 4 w 20"/>
                <a:gd name="T1" fmla="*/ 6 h 10"/>
                <a:gd name="T2" fmla="*/ 0 w 20"/>
                <a:gd name="T3" fmla="*/ 2 h 10"/>
                <a:gd name="T4" fmla="*/ 8 w 20"/>
                <a:gd name="T5" fmla="*/ 0 h 10"/>
                <a:gd name="T6" fmla="*/ 20 w 20"/>
                <a:gd name="T7" fmla="*/ 4 h 10"/>
                <a:gd name="T8" fmla="*/ 20 w 20"/>
                <a:gd name="T9" fmla="*/ 10 h 10"/>
                <a:gd name="T10" fmla="*/ 4 w 20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0">
                  <a:moveTo>
                    <a:pt x="4" y="6"/>
                  </a:moveTo>
                  <a:lnTo>
                    <a:pt x="0" y="2"/>
                  </a:lnTo>
                  <a:lnTo>
                    <a:pt x="8" y="0"/>
                  </a:lnTo>
                  <a:lnTo>
                    <a:pt x="20" y="4"/>
                  </a:lnTo>
                  <a:lnTo>
                    <a:pt x="20" y="10"/>
                  </a:lnTo>
                  <a:lnTo>
                    <a:pt x="4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12" name="Freeform 1049"/>
            <p:cNvSpPr>
              <a:spLocks/>
            </p:cNvSpPr>
            <p:nvPr/>
          </p:nvSpPr>
          <p:spPr bwMode="auto">
            <a:xfrm>
              <a:off x="9091038" y="2715806"/>
              <a:ext cx="8044" cy="6703"/>
            </a:xfrm>
            <a:custGeom>
              <a:avLst/>
              <a:gdLst>
                <a:gd name="T0" fmla="*/ 0 w 12"/>
                <a:gd name="T1" fmla="*/ 8 h 10"/>
                <a:gd name="T2" fmla="*/ 0 w 12"/>
                <a:gd name="T3" fmla="*/ 2 h 10"/>
                <a:gd name="T4" fmla="*/ 10 w 12"/>
                <a:gd name="T5" fmla="*/ 0 h 10"/>
                <a:gd name="T6" fmla="*/ 12 w 12"/>
                <a:gd name="T7" fmla="*/ 6 h 10"/>
                <a:gd name="T8" fmla="*/ 8 w 12"/>
                <a:gd name="T9" fmla="*/ 10 h 10"/>
                <a:gd name="T10" fmla="*/ 0 w 12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0" y="8"/>
                  </a:moveTo>
                  <a:lnTo>
                    <a:pt x="0" y="2"/>
                  </a:lnTo>
                  <a:lnTo>
                    <a:pt x="10" y="0"/>
                  </a:lnTo>
                  <a:lnTo>
                    <a:pt x="12" y="6"/>
                  </a:lnTo>
                  <a:lnTo>
                    <a:pt x="8" y="1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13" name="Freeform 1050"/>
            <p:cNvSpPr>
              <a:spLocks/>
            </p:cNvSpPr>
            <p:nvPr/>
          </p:nvSpPr>
          <p:spPr bwMode="auto">
            <a:xfrm>
              <a:off x="9132600" y="2698379"/>
              <a:ext cx="13406" cy="25473"/>
            </a:xfrm>
            <a:custGeom>
              <a:avLst/>
              <a:gdLst>
                <a:gd name="T0" fmla="*/ 6 w 20"/>
                <a:gd name="T1" fmla="*/ 38 h 38"/>
                <a:gd name="T2" fmla="*/ 0 w 20"/>
                <a:gd name="T3" fmla="*/ 28 h 38"/>
                <a:gd name="T4" fmla="*/ 6 w 20"/>
                <a:gd name="T5" fmla="*/ 18 h 38"/>
                <a:gd name="T6" fmla="*/ 8 w 20"/>
                <a:gd name="T7" fmla="*/ 10 h 38"/>
                <a:gd name="T8" fmla="*/ 16 w 20"/>
                <a:gd name="T9" fmla="*/ 0 h 38"/>
                <a:gd name="T10" fmla="*/ 20 w 20"/>
                <a:gd name="T11" fmla="*/ 2 h 38"/>
                <a:gd name="T12" fmla="*/ 20 w 20"/>
                <a:gd name="T13" fmla="*/ 18 h 38"/>
                <a:gd name="T14" fmla="*/ 6 w 20"/>
                <a:gd name="T1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38">
                  <a:moveTo>
                    <a:pt x="6" y="38"/>
                  </a:moveTo>
                  <a:lnTo>
                    <a:pt x="0" y="28"/>
                  </a:lnTo>
                  <a:lnTo>
                    <a:pt x="6" y="18"/>
                  </a:lnTo>
                  <a:lnTo>
                    <a:pt x="8" y="10"/>
                  </a:lnTo>
                  <a:lnTo>
                    <a:pt x="16" y="0"/>
                  </a:lnTo>
                  <a:lnTo>
                    <a:pt x="20" y="2"/>
                  </a:lnTo>
                  <a:lnTo>
                    <a:pt x="20" y="18"/>
                  </a:lnTo>
                  <a:lnTo>
                    <a:pt x="6" y="3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14" name="Freeform 1051"/>
            <p:cNvSpPr>
              <a:spLocks/>
            </p:cNvSpPr>
            <p:nvPr/>
          </p:nvSpPr>
          <p:spPr bwMode="auto">
            <a:xfrm>
              <a:off x="9011940" y="2579059"/>
              <a:ext cx="28155" cy="20110"/>
            </a:xfrm>
            <a:custGeom>
              <a:avLst/>
              <a:gdLst>
                <a:gd name="T0" fmla="*/ 40 w 42"/>
                <a:gd name="T1" fmla="*/ 6 h 30"/>
                <a:gd name="T2" fmla="*/ 40 w 42"/>
                <a:gd name="T3" fmla="*/ 14 h 30"/>
                <a:gd name="T4" fmla="*/ 42 w 42"/>
                <a:gd name="T5" fmla="*/ 16 h 30"/>
                <a:gd name="T6" fmla="*/ 42 w 42"/>
                <a:gd name="T7" fmla="*/ 22 h 30"/>
                <a:gd name="T8" fmla="*/ 26 w 42"/>
                <a:gd name="T9" fmla="*/ 30 h 30"/>
                <a:gd name="T10" fmla="*/ 2 w 42"/>
                <a:gd name="T11" fmla="*/ 24 h 30"/>
                <a:gd name="T12" fmla="*/ 0 w 42"/>
                <a:gd name="T13" fmla="*/ 8 h 30"/>
                <a:gd name="T14" fmla="*/ 6 w 42"/>
                <a:gd name="T15" fmla="*/ 2 h 30"/>
                <a:gd name="T16" fmla="*/ 28 w 42"/>
                <a:gd name="T17" fmla="*/ 0 h 30"/>
                <a:gd name="T18" fmla="*/ 40 w 42"/>
                <a:gd name="T19" fmla="*/ 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30">
                  <a:moveTo>
                    <a:pt x="40" y="6"/>
                  </a:moveTo>
                  <a:lnTo>
                    <a:pt x="40" y="14"/>
                  </a:lnTo>
                  <a:lnTo>
                    <a:pt x="42" y="16"/>
                  </a:lnTo>
                  <a:lnTo>
                    <a:pt x="42" y="22"/>
                  </a:lnTo>
                  <a:lnTo>
                    <a:pt x="26" y="30"/>
                  </a:lnTo>
                  <a:lnTo>
                    <a:pt x="2" y="24"/>
                  </a:lnTo>
                  <a:lnTo>
                    <a:pt x="0" y="8"/>
                  </a:lnTo>
                  <a:lnTo>
                    <a:pt x="6" y="2"/>
                  </a:lnTo>
                  <a:lnTo>
                    <a:pt x="28" y="0"/>
                  </a:lnTo>
                  <a:lnTo>
                    <a:pt x="40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15" name="Freeform 1052"/>
            <p:cNvSpPr>
              <a:spLocks/>
            </p:cNvSpPr>
            <p:nvPr/>
          </p:nvSpPr>
          <p:spPr bwMode="auto">
            <a:xfrm>
              <a:off x="9054841" y="2569675"/>
              <a:ext cx="75077" cy="29494"/>
            </a:xfrm>
            <a:custGeom>
              <a:avLst/>
              <a:gdLst>
                <a:gd name="T0" fmla="*/ 0 w 112"/>
                <a:gd name="T1" fmla="*/ 26 h 44"/>
                <a:gd name="T2" fmla="*/ 4 w 112"/>
                <a:gd name="T3" fmla="*/ 20 h 44"/>
                <a:gd name="T4" fmla="*/ 10 w 112"/>
                <a:gd name="T5" fmla="*/ 14 h 44"/>
                <a:gd name="T6" fmla="*/ 14 w 112"/>
                <a:gd name="T7" fmla="*/ 6 h 44"/>
                <a:gd name="T8" fmla="*/ 50 w 112"/>
                <a:gd name="T9" fmla="*/ 2 h 44"/>
                <a:gd name="T10" fmla="*/ 54 w 112"/>
                <a:gd name="T11" fmla="*/ 6 h 44"/>
                <a:gd name="T12" fmla="*/ 62 w 112"/>
                <a:gd name="T13" fmla="*/ 0 h 44"/>
                <a:gd name="T14" fmla="*/ 82 w 112"/>
                <a:gd name="T15" fmla="*/ 10 h 44"/>
                <a:gd name="T16" fmla="*/ 104 w 112"/>
                <a:gd name="T17" fmla="*/ 16 h 44"/>
                <a:gd name="T18" fmla="*/ 108 w 112"/>
                <a:gd name="T19" fmla="*/ 28 h 44"/>
                <a:gd name="T20" fmla="*/ 112 w 112"/>
                <a:gd name="T21" fmla="*/ 36 h 44"/>
                <a:gd name="T22" fmla="*/ 112 w 112"/>
                <a:gd name="T23" fmla="*/ 44 h 44"/>
                <a:gd name="T24" fmla="*/ 84 w 112"/>
                <a:gd name="T25" fmla="*/ 30 h 44"/>
                <a:gd name="T26" fmla="*/ 70 w 112"/>
                <a:gd name="T27" fmla="*/ 24 h 44"/>
                <a:gd name="T28" fmla="*/ 64 w 112"/>
                <a:gd name="T29" fmla="*/ 28 h 44"/>
                <a:gd name="T30" fmla="*/ 40 w 112"/>
                <a:gd name="T31" fmla="*/ 22 h 44"/>
                <a:gd name="T32" fmla="*/ 24 w 112"/>
                <a:gd name="T33" fmla="*/ 24 h 44"/>
                <a:gd name="T34" fmla="*/ 14 w 112"/>
                <a:gd name="T35" fmla="*/ 20 h 44"/>
                <a:gd name="T36" fmla="*/ 8 w 112"/>
                <a:gd name="T37" fmla="*/ 28 h 44"/>
                <a:gd name="T38" fmla="*/ 0 w 112"/>
                <a:gd name="T39" fmla="*/ 2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2" h="44">
                  <a:moveTo>
                    <a:pt x="0" y="26"/>
                  </a:moveTo>
                  <a:lnTo>
                    <a:pt x="4" y="20"/>
                  </a:lnTo>
                  <a:lnTo>
                    <a:pt x="10" y="14"/>
                  </a:lnTo>
                  <a:lnTo>
                    <a:pt x="14" y="6"/>
                  </a:lnTo>
                  <a:lnTo>
                    <a:pt x="50" y="2"/>
                  </a:lnTo>
                  <a:lnTo>
                    <a:pt x="54" y="6"/>
                  </a:lnTo>
                  <a:lnTo>
                    <a:pt x="62" y="0"/>
                  </a:lnTo>
                  <a:lnTo>
                    <a:pt x="82" y="10"/>
                  </a:lnTo>
                  <a:lnTo>
                    <a:pt x="104" y="16"/>
                  </a:lnTo>
                  <a:lnTo>
                    <a:pt x="108" y="28"/>
                  </a:lnTo>
                  <a:lnTo>
                    <a:pt x="112" y="36"/>
                  </a:lnTo>
                  <a:lnTo>
                    <a:pt x="112" y="44"/>
                  </a:lnTo>
                  <a:lnTo>
                    <a:pt x="84" y="30"/>
                  </a:lnTo>
                  <a:lnTo>
                    <a:pt x="70" y="24"/>
                  </a:lnTo>
                  <a:lnTo>
                    <a:pt x="64" y="28"/>
                  </a:lnTo>
                  <a:lnTo>
                    <a:pt x="40" y="22"/>
                  </a:lnTo>
                  <a:lnTo>
                    <a:pt x="24" y="24"/>
                  </a:lnTo>
                  <a:lnTo>
                    <a:pt x="14" y="20"/>
                  </a:lnTo>
                  <a:lnTo>
                    <a:pt x="8" y="28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16" name="Freeform 1053"/>
            <p:cNvSpPr>
              <a:spLocks/>
            </p:cNvSpPr>
            <p:nvPr/>
          </p:nvSpPr>
          <p:spPr bwMode="auto">
            <a:xfrm>
              <a:off x="9058863" y="2592466"/>
              <a:ext cx="9385" cy="6703"/>
            </a:xfrm>
            <a:custGeom>
              <a:avLst/>
              <a:gdLst>
                <a:gd name="T0" fmla="*/ 0 w 14"/>
                <a:gd name="T1" fmla="*/ 10 h 10"/>
                <a:gd name="T2" fmla="*/ 0 w 14"/>
                <a:gd name="T3" fmla="*/ 4 h 10"/>
                <a:gd name="T4" fmla="*/ 10 w 14"/>
                <a:gd name="T5" fmla="*/ 0 h 10"/>
                <a:gd name="T6" fmla="*/ 14 w 14"/>
                <a:gd name="T7" fmla="*/ 4 h 10"/>
                <a:gd name="T8" fmla="*/ 10 w 14"/>
                <a:gd name="T9" fmla="*/ 8 h 10"/>
                <a:gd name="T10" fmla="*/ 0 w 14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0" y="10"/>
                  </a:moveTo>
                  <a:lnTo>
                    <a:pt x="0" y="4"/>
                  </a:lnTo>
                  <a:lnTo>
                    <a:pt x="10" y="0"/>
                  </a:lnTo>
                  <a:lnTo>
                    <a:pt x="14" y="4"/>
                  </a:lnTo>
                  <a:lnTo>
                    <a:pt x="10" y="8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17" name="Freeform 1054"/>
            <p:cNvSpPr>
              <a:spLocks/>
            </p:cNvSpPr>
            <p:nvPr/>
          </p:nvSpPr>
          <p:spPr bwMode="auto">
            <a:xfrm>
              <a:off x="8969038" y="2540180"/>
              <a:ext cx="24132" cy="8044"/>
            </a:xfrm>
            <a:custGeom>
              <a:avLst/>
              <a:gdLst>
                <a:gd name="T0" fmla="*/ 0 w 36"/>
                <a:gd name="T1" fmla="*/ 12 h 12"/>
                <a:gd name="T2" fmla="*/ 2 w 36"/>
                <a:gd name="T3" fmla="*/ 2 h 12"/>
                <a:gd name="T4" fmla="*/ 20 w 36"/>
                <a:gd name="T5" fmla="*/ 0 h 12"/>
                <a:gd name="T6" fmla="*/ 36 w 36"/>
                <a:gd name="T7" fmla="*/ 2 h 12"/>
                <a:gd name="T8" fmla="*/ 36 w 36"/>
                <a:gd name="T9" fmla="*/ 6 h 12"/>
                <a:gd name="T10" fmla="*/ 26 w 36"/>
                <a:gd name="T11" fmla="*/ 12 h 12"/>
                <a:gd name="T12" fmla="*/ 0 w 36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2">
                  <a:moveTo>
                    <a:pt x="0" y="12"/>
                  </a:moveTo>
                  <a:lnTo>
                    <a:pt x="2" y="2"/>
                  </a:lnTo>
                  <a:lnTo>
                    <a:pt x="20" y="0"/>
                  </a:lnTo>
                  <a:lnTo>
                    <a:pt x="36" y="2"/>
                  </a:lnTo>
                  <a:lnTo>
                    <a:pt x="36" y="6"/>
                  </a:lnTo>
                  <a:lnTo>
                    <a:pt x="26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18" name="Freeform 1055"/>
            <p:cNvSpPr>
              <a:spLocks/>
            </p:cNvSpPr>
            <p:nvPr/>
          </p:nvSpPr>
          <p:spPr bwMode="auto">
            <a:xfrm>
              <a:off x="8995851" y="2541521"/>
              <a:ext cx="26813" cy="5363"/>
            </a:xfrm>
            <a:custGeom>
              <a:avLst/>
              <a:gdLst>
                <a:gd name="T0" fmla="*/ 40 w 40"/>
                <a:gd name="T1" fmla="*/ 0 h 8"/>
                <a:gd name="T2" fmla="*/ 32 w 40"/>
                <a:gd name="T3" fmla="*/ 4 h 8"/>
                <a:gd name="T4" fmla="*/ 0 w 40"/>
                <a:gd name="T5" fmla="*/ 8 h 8"/>
                <a:gd name="T6" fmla="*/ 0 w 40"/>
                <a:gd name="T7" fmla="*/ 0 h 8"/>
                <a:gd name="T8" fmla="*/ 40 w 40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8">
                  <a:moveTo>
                    <a:pt x="40" y="0"/>
                  </a:moveTo>
                  <a:lnTo>
                    <a:pt x="32" y="4"/>
                  </a:lnTo>
                  <a:lnTo>
                    <a:pt x="0" y="8"/>
                  </a:lnTo>
                  <a:lnTo>
                    <a:pt x="0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19" name="Freeform 1056"/>
            <p:cNvSpPr>
              <a:spLocks/>
            </p:cNvSpPr>
            <p:nvPr/>
          </p:nvSpPr>
          <p:spPr bwMode="auto">
            <a:xfrm>
              <a:off x="9006577" y="2548225"/>
              <a:ext cx="4022" cy="12066"/>
            </a:xfrm>
            <a:custGeom>
              <a:avLst/>
              <a:gdLst>
                <a:gd name="T0" fmla="*/ 2 w 6"/>
                <a:gd name="T1" fmla="*/ 0 h 18"/>
                <a:gd name="T2" fmla="*/ 2 w 6"/>
                <a:gd name="T3" fmla="*/ 6 h 18"/>
                <a:gd name="T4" fmla="*/ 6 w 6"/>
                <a:gd name="T5" fmla="*/ 18 h 18"/>
                <a:gd name="T6" fmla="*/ 0 w 6"/>
                <a:gd name="T7" fmla="*/ 14 h 18"/>
                <a:gd name="T8" fmla="*/ 0 w 6"/>
                <a:gd name="T9" fmla="*/ 4 h 18"/>
                <a:gd name="T10" fmla="*/ 2 w 6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8">
                  <a:moveTo>
                    <a:pt x="2" y="0"/>
                  </a:moveTo>
                  <a:lnTo>
                    <a:pt x="2" y="6"/>
                  </a:lnTo>
                  <a:lnTo>
                    <a:pt x="6" y="18"/>
                  </a:lnTo>
                  <a:lnTo>
                    <a:pt x="0" y="14"/>
                  </a:lnTo>
                  <a:lnTo>
                    <a:pt x="0" y="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20" name="Freeform 1057"/>
            <p:cNvSpPr>
              <a:spLocks/>
            </p:cNvSpPr>
            <p:nvPr/>
          </p:nvSpPr>
          <p:spPr bwMode="auto">
            <a:xfrm>
              <a:off x="9176840" y="2642072"/>
              <a:ext cx="14747" cy="17428"/>
            </a:xfrm>
            <a:custGeom>
              <a:avLst/>
              <a:gdLst>
                <a:gd name="T0" fmla="*/ 0 w 22"/>
                <a:gd name="T1" fmla="*/ 26 h 26"/>
                <a:gd name="T2" fmla="*/ 4 w 22"/>
                <a:gd name="T3" fmla="*/ 16 h 26"/>
                <a:gd name="T4" fmla="*/ 10 w 22"/>
                <a:gd name="T5" fmla="*/ 14 h 26"/>
                <a:gd name="T6" fmla="*/ 16 w 22"/>
                <a:gd name="T7" fmla="*/ 0 h 26"/>
                <a:gd name="T8" fmla="*/ 22 w 22"/>
                <a:gd name="T9" fmla="*/ 2 h 26"/>
                <a:gd name="T10" fmla="*/ 16 w 22"/>
                <a:gd name="T11" fmla="*/ 14 h 26"/>
                <a:gd name="T12" fmla="*/ 0 w 22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6">
                  <a:moveTo>
                    <a:pt x="0" y="26"/>
                  </a:moveTo>
                  <a:lnTo>
                    <a:pt x="4" y="16"/>
                  </a:lnTo>
                  <a:lnTo>
                    <a:pt x="10" y="14"/>
                  </a:lnTo>
                  <a:lnTo>
                    <a:pt x="16" y="0"/>
                  </a:lnTo>
                  <a:lnTo>
                    <a:pt x="22" y="2"/>
                  </a:lnTo>
                  <a:lnTo>
                    <a:pt x="16" y="14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21" name="Freeform 1058"/>
            <p:cNvSpPr>
              <a:spLocks/>
            </p:cNvSpPr>
            <p:nvPr/>
          </p:nvSpPr>
          <p:spPr bwMode="auto">
            <a:xfrm>
              <a:off x="9105787" y="2541521"/>
              <a:ext cx="18769" cy="6703"/>
            </a:xfrm>
            <a:custGeom>
              <a:avLst/>
              <a:gdLst>
                <a:gd name="T0" fmla="*/ 6 w 28"/>
                <a:gd name="T1" fmla="*/ 10 h 10"/>
                <a:gd name="T2" fmla="*/ 0 w 28"/>
                <a:gd name="T3" fmla="*/ 4 h 10"/>
                <a:gd name="T4" fmla="*/ 2 w 28"/>
                <a:gd name="T5" fmla="*/ 2 h 10"/>
                <a:gd name="T6" fmla="*/ 28 w 28"/>
                <a:gd name="T7" fmla="*/ 0 h 10"/>
                <a:gd name="T8" fmla="*/ 28 w 28"/>
                <a:gd name="T9" fmla="*/ 8 h 10"/>
                <a:gd name="T10" fmla="*/ 18 w 28"/>
                <a:gd name="T11" fmla="*/ 10 h 10"/>
                <a:gd name="T12" fmla="*/ 6 w 28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0">
                  <a:moveTo>
                    <a:pt x="6" y="10"/>
                  </a:moveTo>
                  <a:lnTo>
                    <a:pt x="0" y="4"/>
                  </a:lnTo>
                  <a:lnTo>
                    <a:pt x="2" y="2"/>
                  </a:lnTo>
                  <a:lnTo>
                    <a:pt x="28" y="0"/>
                  </a:lnTo>
                  <a:lnTo>
                    <a:pt x="28" y="8"/>
                  </a:lnTo>
                  <a:lnTo>
                    <a:pt x="18" y="10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22" name="Freeform 1059"/>
            <p:cNvSpPr>
              <a:spLocks/>
            </p:cNvSpPr>
            <p:nvPr/>
          </p:nvSpPr>
          <p:spPr bwMode="auto">
            <a:xfrm>
              <a:off x="9042775" y="2526774"/>
              <a:ext cx="18769" cy="12066"/>
            </a:xfrm>
            <a:custGeom>
              <a:avLst/>
              <a:gdLst>
                <a:gd name="T0" fmla="*/ 26 w 28"/>
                <a:gd name="T1" fmla="*/ 16 h 18"/>
                <a:gd name="T2" fmla="*/ 28 w 28"/>
                <a:gd name="T3" fmla="*/ 12 h 18"/>
                <a:gd name="T4" fmla="*/ 14 w 28"/>
                <a:gd name="T5" fmla="*/ 6 h 18"/>
                <a:gd name="T6" fmla="*/ 12 w 28"/>
                <a:gd name="T7" fmla="*/ 0 h 18"/>
                <a:gd name="T8" fmla="*/ 2 w 28"/>
                <a:gd name="T9" fmla="*/ 2 h 18"/>
                <a:gd name="T10" fmla="*/ 0 w 28"/>
                <a:gd name="T11" fmla="*/ 6 h 18"/>
                <a:gd name="T12" fmla="*/ 4 w 28"/>
                <a:gd name="T13" fmla="*/ 14 h 18"/>
                <a:gd name="T14" fmla="*/ 8 w 28"/>
                <a:gd name="T15" fmla="*/ 18 h 18"/>
                <a:gd name="T16" fmla="*/ 18 w 28"/>
                <a:gd name="T17" fmla="*/ 18 h 18"/>
                <a:gd name="T18" fmla="*/ 26 w 28"/>
                <a:gd name="T1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18">
                  <a:moveTo>
                    <a:pt x="26" y="16"/>
                  </a:moveTo>
                  <a:lnTo>
                    <a:pt x="28" y="12"/>
                  </a:lnTo>
                  <a:lnTo>
                    <a:pt x="14" y="6"/>
                  </a:lnTo>
                  <a:lnTo>
                    <a:pt x="12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4" y="14"/>
                  </a:lnTo>
                  <a:lnTo>
                    <a:pt x="8" y="18"/>
                  </a:lnTo>
                  <a:lnTo>
                    <a:pt x="18" y="18"/>
                  </a:lnTo>
                  <a:lnTo>
                    <a:pt x="26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23" name="Freeform 1060"/>
            <p:cNvSpPr>
              <a:spLocks/>
            </p:cNvSpPr>
            <p:nvPr/>
          </p:nvSpPr>
          <p:spPr bwMode="auto">
            <a:xfrm>
              <a:off x="9207677" y="2666203"/>
              <a:ext cx="12066" cy="22792"/>
            </a:xfrm>
            <a:custGeom>
              <a:avLst/>
              <a:gdLst>
                <a:gd name="T0" fmla="*/ 12 w 18"/>
                <a:gd name="T1" fmla="*/ 34 h 34"/>
                <a:gd name="T2" fmla="*/ 8 w 18"/>
                <a:gd name="T3" fmla="*/ 34 h 34"/>
                <a:gd name="T4" fmla="*/ 0 w 18"/>
                <a:gd name="T5" fmla="*/ 28 h 34"/>
                <a:gd name="T6" fmla="*/ 4 w 18"/>
                <a:gd name="T7" fmla="*/ 0 h 34"/>
                <a:gd name="T8" fmla="*/ 10 w 18"/>
                <a:gd name="T9" fmla="*/ 12 h 34"/>
                <a:gd name="T10" fmla="*/ 18 w 18"/>
                <a:gd name="T11" fmla="*/ 16 h 34"/>
                <a:gd name="T12" fmla="*/ 18 w 18"/>
                <a:gd name="T13" fmla="*/ 22 h 34"/>
                <a:gd name="T14" fmla="*/ 12 w 18"/>
                <a:gd name="T1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4">
                  <a:moveTo>
                    <a:pt x="12" y="34"/>
                  </a:moveTo>
                  <a:lnTo>
                    <a:pt x="8" y="34"/>
                  </a:lnTo>
                  <a:lnTo>
                    <a:pt x="0" y="28"/>
                  </a:lnTo>
                  <a:lnTo>
                    <a:pt x="4" y="0"/>
                  </a:lnTo>
                  <a:lnTo>
                    <a:pt x="10" y="12"/>
                  </a:lnTo>
                  <a:lnTo>
                    <a:pt x="18" y="16"/>
                  </a:lnTo>
                  <a:lnTo>
                    <a:pt x="18" y="22"/>
                  </a:lnTo>
                  <a:lnTo>
                    <a:pt x="12" y="3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24" name="Freeform 1061"/>
            <p:cNvSpPr>
              <a:spLocks/>
            </p:cNvSpPr>
            <p:nvPr/>
          </p:nvSpPr>
          <p:spPr bwMode="auto">
            <a:xfrm>
              <a:off x="9217061" y="2663522"/>
              <a:ext cx="10726" cy="12066"/>
            </a:xfrm>
            <a:custGeom>
              <a:avLst/>
              <a:gdLst>
                <a:gd name="T0" fmla="*/ 10 w 16"/>
                <a:gd name="T1" fmla="*/ 18 h 18"/>
                <a:gd name="T2" fmla="*/ 2 w 16"/>
                <a:gd name="T3" fmla="*/ 12 h 18"/>
                <a:gd name="T4" fmla="*/ 0 w 16"/>
                <a:gd name="T5" fmla="*/ 4 h 18"/>
                <a:gd name="T6" fmla="*/ 6 w 16"/>
                <a:gd name="T7" fmla="*/ 0 h 18"/>
                <a:gd name="T8" fmla="*/ 16 w 16"/>
                <a:gd name="T9" fmla="*/ 4 h 18"/>
                <a:gd name="T10" fmla="*/ 16 w 16"/>
                <a:gd name="T11" fmla="*/ 12 h 18"/>
                <a:gd name="T12" fmla="*/ 10 w 16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8">
                  <a:moveTo>
                    <a:pt x="10" y="18"/>
                  </a:moveTo>
                  <a:lnTo>
                    <a:pt x="2" y="12"/>
                  </a:lnTo>
                  <a:lnTo>
                    <a:pt x="0" y="4"/>
                  </a:lnTo>
                  <a:lnTo>
                    <a:pt x="6" y="0"/>
                  </a:lnTo>
                  <a:lnTo>
                    <a:pt x="16" y="4"/>
                  </a:lnTo>
                  <a:lnTo>
                    <a:pt x="16" y="12"/>
                  </a:lnTo>
                  <a:lnTo>
                    <a:pt x="10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25" name="Freeform 1062"/>
            <p:cNvSpPr>
              <a:spLocks/>
            </p:cNvSpPr>
            <p:nvPr/>
          </p:nvSpPr>
          <p:spPr bwMode="auto">
            <a:xfrm>
              <a:off x="9214380" y="2652796"/>
              <a:ext cx="12066" cy="9385"/>
            </a:xfrm>
            <a:custGeom>
              <a:avLst/>
              <a:gdLst>
                <a:gd name="T0" fmla="*/ 18 w 18"/>
                <a:gd name="T1" fmla="*/ 14 h 14"/>
                <a:gd name="T2" fmla="*/ 4 w 18"/>
                <a:gd name="T3" fmla="*/ 14 h 14"/>
                <a:gd name="T4" fmla="*/ 0 w 18"/>
                <a:gd name="T5" fmla="*/ 8 h 14"/>
                <a:gd name="T6" fmla="*/ 4 w 18"/>
                <a:gd name="T7" fmla="*/ 0 h 14"/>
                <a:gd name="T8" fmla="*/ 14 w 18"/>
                <a:gd name="T9" fmla="*/ 0 h 14"/>
                <a:gd name="T10" fmla="*/ 18 w 18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4">
                  <a:moveTo>
                    <a:pt x="18" y="14"/>
                  </a:moveTo>
                  <a:lnTo>
                    <a:pt x="4" y="14"/>
                  </a:lnTo>
                  <a:lnTo>
                    <a:pt x="0" y="8"/>
                  </a:lnTo>
                  <a:lnTo>
                    <a:pt x="4" y="0"/>
                  </a:lnTo>
                  <a:lnTo>
                    <a:pt x="14" y="0"/>
                  </a:lnTo>
                  <a:lnTo>
                    <a:pt x="18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26" name="Freeform 1063"/>
            <p:cNvSpPr>
              <a:spLocks/>
            </p:cNvSpPr>
            <p:nvPr/>
          </p:nvSpPr>
          <p:spPr bwMode="auto">
            <a:xfrm>
              <a:off x="9194269" y="2609895"/>
              <a:ext cx="5363" cy="6703"/>
            </a:xfrm>
            <a:custGeom>
              <a:avLst/>
              <a:gdLst>
                <a:gd name="T0" fmla="*/ 8 w 8"/>
                <a:gd name="T1" fmla="*/ 10 h 10"/>
                <a:gd name="T2" fmla="*/ 0 w 8"/>
                <a:gd name="T3" fmla="*/ 4 h 10"/>
                <a:gd name="T4" fmla="*/ 2 w 8"/>
                <a:gd name="T5" fmla="*/ 0 h 10"/>
                <a:gd name="T6" fmla="*/ 6 w 8"/>
                <a:gd name="T7" fmla="*/ 2 h 10"/>
                <a:gd name="T8" fmla="*/ 8 w 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8" y="10"/>
                  </a:moveTo>
                  <a:lnTo>
                    <a:pt x="0" y="4"/>
                  </a:lnTo>
                  <a:lnTo>
                    <a:pt x="2" y="0"/>
                  </a:lnTo>
                  <a:lnTo>
                    <a:pt x="6" y="2"/>
                  </a:lnTo>
                  <a:lnTo>
                    <a:pt x="8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27" name="Freeform 1064"/>
            <p:cNvSpPr>
              <a:spLocks/>
            </p:cNvSpPr>
            <p:nvPr/>
          </p:nvSpPr>
          <p:spPr bwMode="auto">
            <a:xfrm>
              <a:off x="9128577" y="2487895"/>
              <a:ext cx="16089" cy="6703"/>
            </a:xfrm>
            <a:custGeom>
              <a:avLst/>
              <a:gdLst>
                <a:gd name="T0" fmla="*/ 10 w 24"/>
                <a:gd name="T1" fmla="*/ 0 h 10"/>
                <a:gd name="T2" fmla="*/ 22 w 24"/>
                <a:gd name="T3" fmla="*/ 4 h 10"/>
                <a:gd name="T4" fmla="*/ 24 w 24"/>
                <a:gd name="T5" fmla="*/ 8 h 10"/>
                <a:gd name="T6" fmla="*/ 10 w 24"/>
                <a:gd name="T7" fmla="*/ 10 h 10"/>
                <a:gd name="T8" fmla="*/ 0 w 24"/>
                <a:gd name="T9" fmla="*/ 0 h 10"/>
                <a:gd name="T10" fmla="*/ 10 w 24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0">
                  <a:moveTo>
                    <a:pt x="10" y="0"/>
                  </a:moveTo>
                  <a:lnTo>
                    <a:pt x="22" y="4"/>
                  </a:lnTo>
                  <a:lnTo>
                    <a:pt x="24" y="8"/>
                  </a:lnTo>
                  <a:lnTo>
                    <a:pt x="10" y="10"/>
                  </a:lnTo>
                  <a:lnTo>
                    <a:pt x="0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28" name="Freeform 1065"/>
            <p:cNvSpPr>
              <a:spLocks/>
            </p:cNvSpPr>
            <p:nvPr/>
          </p:nvSpPr>
          <p:spPr bwMode="auto">
            <a:xfrm>
              <a:off x="9115171" y="2487895"/>
              <a:ext cx="16089" cy="8044"/>
            </a:xfrm>
            <a:custGeom>
              <a:avLst/>
              <a:gdLst>
                <a:gd name="T0" fmla="*/ 24 w 24"/>
                <a:gd name="T1" fmla="*/ 12 h 12"/>
                <a:gd name="T2" fmla="*/ 14 w 24"/>
                <a:gd name="T3" fmla="*/ 2 h 12"/>
                <a:gd name="T4" fmla="*/ 4 w 24"/>
                <a:gd name="T5" fmla="*/ 0 h 12"/>
                <a:gd name="T6" fmla="*/ 0 w 24"/>
                <a:gd name="T7" fmla="*/ 2 h 12"/>
                <a:gd name="T8" fmla="*/ 8 w 24"/>
                <a:gd name="T9" fmla="*/ 8 h 12"/>
                <a:gd name="T10" fmla="*/ 24 w 24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2">
                  <a:moveTo>
                    <a:pt x="24" y="12"/>
                  </a:moveTo>
                  <a:lnTo>
                    <a:pt x="14" y="2"/>
                  </a:lnTo>
                  <a:lnTo>
                    <a:pt x="4" y="0"/>
                  </a:lnTo>
                  <a:lnTo>
                    <a:pt x="0" y="2"/>
                  </a:lnTo>
                  <a:lnTo>
                    <a:pt x="8" y="8"/>
                  </a:lnTo>
                  <a:lnTo>
                    <a:pt x="24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29" name="Freeform 1066"/>
            <p:cNvSpPr>
              <a:spLocks/>
            </p:cNvSpPr>
            <p:nvPr/>
          </p:nvSpPr>
          <p:spPr bwMode="auto">
            <a:xfrm>
              <a:off x="9091038" y="2486555"/>
              <a:ext cx="12066" cy="6703"/>
            </a:xfrm>
            <a:custGeom>
              <a:avLst/>
              <a:gdLst>
                <a:gd name="T0" fmla="*/ 18 w 18"/>
                <a:gd name="T1" fmla="*/ 10 h 10"/>
                <a:gd name="T2" fmla="*/ 6 w 18"/>
                <a:gd name="T3" fmla="*/ 0 h 10"/>
                <a:gd name="T4" fmla="*/ 0 w 18"/>
                <a:gd name="T5" fmla="*/ 2 h 10"/>
                <a:gd name="T6" fmla="*/ 14 w 18"/>
                <a:gd name="T7" fmla="*/ 10 h 10"/>
                <a:gd name="T8" fmla="*/ 18 w 18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0">
                  <a:moveTo>
                    <a:pt x="18" y="10"/>
                  </a:moveTo>
                  <a:lnTo>
                    <a:pt x="6" y="0"/>
                  </a:lnTo>
                  <a:lnTo>
                    <a:pt x="0" y="2"/>
                  </a:lnTo>
                  <a:lnTo>
                    <a:pt x="14" y="10"/>
                  </a:lnTo>
                  <a:lnTo>
                    <a:pt x="18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30" name="Freeform 1067"/>
            <p:cNvSpPr>
              <a:spLocks/>
            </p:cNvSpPr>
            <p:nvPr/>
          </p:nvSpPr>
          <p:spPr bwMode="auto">
            <a:xfrm>
              <a:off x="9045456" y="2427566"/>
              <a:ext cx="38879" cy="84461"/>
            </a:xfrm>
            <a:custGeom>
              <a:avLst/>
              <a:gdLst>
                <a:gd name="T0" fmla="*/ 30 w 58"/>
                <a:gd name="T1" fmla="*/ 126 h 126"/>
                <a:gd name="T2" fmla="*/ 32 w 58"/>
                <a:gd name="T3" fmla="*/ 120 h 126"/>
                <a:gd name="T4" fmla="*/ 22 w 58"/>
                <a:gd name="T5" fmla="*/ 100 h 126"/>
                <a:gd name="T6" fmla="*/ 22 w 58"/>
                <a:gd name="T7" fmla="*/ 80 h 126"/>
                <a:gd name="T8" fmla="*/ 20 w 58"/>
                <a:gd name="T9" fmla="*/ 76 h 126"/>
                <a:gd name="T10" fmla="*/ 24 w 58"/>
                <a:gd name="T11" fmla="*/ 74 h 126"/>
                <a:gd name="T12" fmla="*/ 40 w 58"/>
                <a:gd name="T13" fmla="*/ 80 h 126"/>
                <a:gd name="T14" fmla="*/ 58 w 58"/>
                <a:gd name="T15" fmla="*/ 78 h 126"/>
                <a:gd name="T16" fmla="*/ 40 w 58"/>
                <a:gd name="T17" fmla="*/ 64 h 126"/>
                <a:gd name="T18" fmla="*/ 34 w 58"/>
                <a:gd name="T19" fmla="*/ 62 h 126"/>
                <a:gd name="T20" fmla="*/ 34 w 58"/>
                <a:gd name="T21" fmla="*/ 58 h 126"/>
                <a:gd name="T22" fmla="*/ 52 w 58"/>
                <a:gd name="T23" fmla="*/ 42 h 126"/>
                <a:gd name="T24" fmla="*/ 48 w 58"/>
                <a:gd name="T25" fmla="*/ 30 h 126"/>
                <a:gd name="T26" fmla="*/ 32 w 58"/>
                <a:gd name="T27" fmla="*/ 34 h 126"/>
                <a:gd name="T28" fmla="*/ 28 w 58"/>
                <a:gd name="T29" fmla="*/ 48 h 126"/>
                <a:gd name="T30" fmla="*/ 18 w 58"/>
                <a:gd name="T31" fmla="*/ 58 h 126"/>
                <a:gd name="T32" fmla="*/ 12 w 58"/>
                <a:gd name="T33" fmla="*/ 48 h 126"/>
                <a:gd name="T34" fmla="*/ 22 w 58"/>
                <a:gd name="T35" fmla="*/ 36 h 126"/>
                <a:gd name="T36" fmla="*/ 20 w 58"/>
                <a:gd name="T37" fmla="*/ 22 h 126"/>
                <a:gd name="T38" fmla="*/ 18 w 58"/>
                <a:gd name="T39" fmla="*/ 14 h 126"/>
                <a:gd name="T40" fmla="*/ 26 w 58"/>
                <a:gd name="T41" fmla="*/ 0 h 126"/>
                <a:gd name="T42" fmla="*/ 18 w 58"/>
                <a:gd name="T43" fmla="*/ 2 h 126"/>
                <a:gd name="T44" fmla="*/ 0 w 58"/>
                <a:gd name="T45" fmla="*/ 26 h 126"/>
                <a:gd name="T46" fmla="*/ 0 w 58"/>
                <a:gd name="T47" fmla="*/ 48 h 126"/>
                <a:gd name="T48" fmla="*/ 4 w 58"/>
                <a:gd name="T49" fmla="*/ 60 h 126"/>
                <a:gd name="T50" fmla="*/ 8 w 58"/>
                <a:gd name="T51" fmla="*/ 72 h 126"/>
                <a:gd name="T52" fmla="*/ 16 w 58"/>
                <a:gd name="T53" fmla="*/ 88 h 126"/>
                <a:gd name="T54" fmla="*/ 16 w 58"/>
                <a:gd name="T55" fmla="*/ 106 h 126"/>
                <a:gd name="T56" fmla="*/ 20 w 58"/>
                <a:gd name="T57" fmla="*/ 118 h 126"/>
                <a:gd name="T58" fmla="*/ 30 w 58"/>
                <a:gd name="T59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8" h="126">
                  <a:moveTo>
                    <a:pt x="30" y="126"/>
                  </a:moveTo>
                  <a:lnTo>
                    <a:pt x="32" y="120"/>
                  </a:lnTo>
                  <a:lnTo>
                    <a:pt x="22" y="100"/>
                  </a:lnTo>
                  <a:lnTo>
                    <a:pt x="22" y="80"/>
                  </a:lnTo>
                  <a:lnTo>
                    <a:pt x="20" y="76"/>
                  </a:lnTo>
                  <a:lnTo>
                    <a:pt x="24" y="74"/>
                  </a:lnTo>
                  <a:lnTo>
                    <a:pt x="40" y="80"/>
                  </a:lnTo>
                  <a:lnTo>
                    <a:pt x="58" y="78"/>
                  </a:lnTo>
                  <a:lnTo>
                    <a:pt x="40" y="64"/>
                  </a:lnTo>
                  <a:lnTo>
                    <a:pt x="34" y="62"/>
                  </a:lnTo>
                  <a:lnTo>
                    <a:pt x="34" y="58"/>
                  </a:lnTo>
                  <a:lnTo>
                    <a:pt x="52" y="42"/>
                  </a:lnTo>
                  <a:lnTo>
                    <a:pt x="48" y="30"/>
                  </a:lnTo>
                  <a:lnTo>
                    <a:pt x="32" y="34"/>
                  </a:lnTo>
                  <a:lnTo>
                    <a:pt x="28" y="48"/>
                  </a:lnTo>
                  <a:lnTo>
                    <a:pt x="18" y="58"/>
                  </a:lnTo>
                  <a:lnTo>
                    <a:pt x="12" y="48"/>
                  </a:lnTo>
                  <a:lnTo>
                    <a:pt x="22" y="36"/>
                  </a:lnTo>
                  <a:lnTo>
                    <a:pt x="20" y="22"/>
                  </a:lnTo>
                  <a:lnTo>
                    <a:pt x="18" y="14"/>
                  </a:lnTo>
                  <a:lnTo>
                    <a:pt x="26" y="0"/>
                  </a:lnTo>
                  <a:lnTo>
                    <a:pt x="18" y="2"/>
                  </a:lnTo>
                  <a:lnTo>
                    <a:pt x="0" y="26"/>
                  </a:lnTo>
                  <a:lnTo>
                    <a:pt x="0" y="48"/>
                  </a:lnTo>
                  <a:lnTo>
                    <a:pt x="4" y="60"/>
                  </a:lnTo>
                  <a:lnTo>
                    <a:pt x="8" y="72"/>
                  </a:lnTo>
                  <a:lnTo>
                    <a:pt x="16" y="88"/>
                  </a:lnTo>
                  <a:lnTo>
                    <a:pt x="16" y="106"/>
                  </a:lnTo>
                  <a:lnTo>
                    <a:pt x="20" y="118"/>
                  </a:lnTo>
                  <a:lnTo>
                    <a:pt x="30" y="1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31" name="Freeform 1068"/>
            <p:cNvSpPr>
              <a:spLocks/>
            </p:cNvSpPr>
            <p:nvPr/>
          </p:nvSpPr>
          <p:spPr bwMode="auto">
            <a:xfrm>
              <a:off x="9040093" y="2497280"/>
              <a:ext cx="17428" cy="18769"/>
            </a:xfrm>
            <a:custGeom>
              <a:avLst/>
              <a:gdLst>
                <a:gd name="T0" fmla="*/ 26 w 26"/>
                <a:gd name="T1" fmla="*/ 28 h 28"/>
                <a:gd name="T2" fmla="*/ 26 w 26"/>
                <a:gd name="T3" fmla="*/ 24 h 28"/>
                <a:gd name="T4" fmla="*/ 20 w 26"/>
                <a:gd name="T5" fmla="*/ 18 h 28"/>
                <a:gd name="T6" fmla="*/ 20 w 26"/>
                <a:gd name="T7" fmla="*/ 12 h 28"/>
                <a:gd name="T8" fmla="*/ 12 w 26"/>
                <a:gd name="T9" fmla="*/ 8 h 28"/>
                <a:gd name="T10" fmla="*/ 8 w 26"/>
                <a:gd name="T11" fmla="*/ 2 h 28"/>
                <a:gd name="T12" fmla="*/ 2 w 26"/>
                <a:gd name="T13" fmla="*/ 0 h 28"/>
                <a:gd name="T14" fmla="*/ 0 w 26"/>
                <a:gd name="T15" fmla="*/ 4 h 28"/>
                <a:gd name="T16" fmla="*/ 8 w 26"/>
                <a:gd name="T17" fmla="*/ 20 h 28"/>
                <a:gd name="T18" fmla="*/ 26 w 26"/>
                <a:gd name="T1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8">
                  <a:moveTo>
                    <a:pt x="26" y="28"/>
                  </a:moveTo>
                  <a:lnTo>
                    <a:pt x="26" y="24"/>
                  </a:lnTo>
                  <a:lnTo>
                    <a:pt x="20" y="18"/>
                  </a:lnTo>
                  <a:lnTo>
                    <a:pt x="20" y="12"/>
                  </a:lnTo>
                  <a:lnTo>
                    <a:pt x="12" y="8"/>
                  </a:lnTo>
                  <a:lnTo>
                    <a:pt x="8" y="2"/>
                  </a:lnTo>
                  <a:lnTo>
                    <a:pt x="2" y="0"/>
                  </a:lnTo>
                  <a:lnTo>
                    <a:pt x="0" y="4"/>
                  </a:lnTo>
                  <a:lnTo>
                    <a:pt x="8" y="20"/>
                  </a:lnTo>
                  <a:lnTo>
                    <a:pt x="26" y="2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32" name="Freeform 1069"/>
            <p:cNvSpPr>
              <a:spLocks/>
            </p:cNvSpPr>
            <p:nvPr/>
          </p:nvSpPr>
          <p:spPr bwMode="auto">
            <a:xfrm>
              <a:off x="9066908" y="2415500"/>
              <a:ext cx="10726" cy="17428"/>
            </a:xfrm>
            <a:custGeom>
              <a:avLst/>
              <a:gdLst>
                <a:gd name="T0" fmla="*/ 2 w 16"/>
                <a:gd name="T1" fmla="*/ 26 h 26"/>
                <a:gd name="T2" fmla="*/ 2 w 16"/>
                <a:gd name="T3" fmla="*/ 16 h 26"/>
                <a:gd name="T4" fmla="*/ 0 w 16"/>
                <a:gd name="T5" fmla="*/ 10 h 26"/>
                <a:gd name="T6" fmla="*/ 8 w 16"/>
                <a:gd name="T7" fmla="*/ 0 h 26"/>
                <a:gd name="T8" fmla="*/ 16 w 16"/>
                <a:gd name="T9" fmla="*/ 4 h 26"/>
                <a:gd name="T10" fmla="*/ 16 w 16"/>
                <a:gd name="T11" fmla="*/ 18 h 26"/>
                <a:gd name="T12" fmla="*/ 2 w 16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6">
                  <a:moveTo>
                    <a:pt x="2" y="26"/>
                  </a:moveTo>
                  <a:lnTo>
                    <a:pt x="2" y="16"/>
                  </a:lnTo>
                  <a:lnTo>
                    <a:pt x="0" y="10"/>
                  </a:lnTo>
                  <a:lnTo>
                    <a:pt x="8" y="0"/>
                  </a:lnTo>
                  <a:lnTo>
                    <a:pt x="16" y="4"/>
                  </a:lnTo>
                  <a:lnTo>
                    <a:pt x="16" y="18"/>
                  </a:lnTo>
                  <a:lnTo>
                    <a:pt x="2" y="2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33" name="Freeform 1070"/>
            <p:cNvSpPr>
              <a:spLocks/>
            </p:cNvSpPr>
            <p:nvPr/>
          </p:nvSpPr>
          <p:spPr bwMode="auto">
            <a:xfrm>
              <a:off x="8930159" y="2526774"/>
              <a:ext cx="9385" cy="8044"/>
            </a:xfrm>
            <a:custGeom>
              <a:avLst/>
              <a:gdLst>
                <a:gd name="T0" fmla="*/ 2 w 14"/>
                <a:gd name="T1" fmla="*/ 12 h 12"/>
                <a:gd name="T2" fmla="*/ 0 w 14"/>
                <a:gd name="T3" fmla="*/ 6 h 12"/>
                <a:gd name="T4" fmla="*/ 6 w 14"/>
                <a:gd name="T5" fmla="*/ 0 h 12"/>
                <a:gd name="T6" fmla="*/ 14 w 14"/>
                <a:gd name="T7" fmla="*/ 0 h 12"/>
                <a:gd name="T8" fmla="*/ 14 w 14"/>
                <a:gd name="T9" fmla="*/ 8 h 12"/>
                <a:gd name="T10" fmla="*/ 2 w 14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2" y="12"/>
                  </a:moveTo>
                  <a:lnTo>
                    <a:pt x="0" y="6"/>
                  </a:lnTo>
                  <a:lnTo>
                    <a:pt x="6" y="0"/>
                  </a:lnTo>
                  <a:lnTo>
                    <a:pt x="14" y="0"/>
                  </a:lnTo>
                  <a:lnTo>
                    <a:pt x="14" y="8"/>
                  </a:lnTo>
                  <a:lnTo>
                    <a:pt x="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34" name="Freeform 1071"/>
            <p:cNvSpPr>
              <a:spLocks/>
            </p:cNvSpPr>
            <p:nvPr/>
          </p:nvSpPr>
          <p:spPr bwMode="auto">
            <a:xfrm>
              <a:off x="8940884" y="2524093"/>
              <a:ext cx="10726" cy="16089"/>
            </a:xfrm>
            <a:custGeom>
              <a:avLst/>
              <a:gdLst>
                <a:gd name="T0" fmla="*/ 0 w 16"/>
                <a:gd name="T1" fmla="*/ 24 h 24"/>
                <a:gd name="T2" fmla="*/ 4 w 16"/>
                <a:gd name="T3" fmla="*/ 16 h 24"/>
                <a:gd name="T4" fmla="*/ 4 w 16"/>
                <a:gd name="T5" fmla="*/ 6 h 24"/>
                <a:gd name="T6" fmla="*/ 12 w 16"/>
                <a:gd name="T7" fmla="*/ 0 h 24"/>
                <a:gd name="T8" fmla="*/ 16 w 16"/>
                <a:gd name="T9" fmla="*/ 18 h 24"/>
                <a:gd name="T10" fmla="*/ 10 w 16"/>
                <a:gd name="T11" fmla="*/ 16 h 24"/>
                <a:gd name="T12" fmla="*/ 0 w 16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4">
                  <a:moveTo>
                    <a:pt x="0" y="24"/>
                  </a:moveTo>
                  <a:lnTo>
                    <a:pt x="4" y="16"/>
                  </a:lnTo>
                  <a:lnTo>
                    <a:pt x="4" y="6"/>
                  </a:lnTo>
                  <a:lnTo>
                    <a:pt x="12" y="0"/>
                  </a:lnTo>
                  <a:lnTo>
                    <a:pt x="16" y="18"/>
                  </a:lnTo>
                  <a:lnTo>
                    <a:pt x="10" y="16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35" name="Freeform 1072"/>
            <p:cNvSpPr>
              <a:spLocks/>
            </p:cNvSpPr>
            <p:nvPr/>
          </p:nvSpPr>
          <p:spPr bwMode="auto">
            <a:xfrm>
              <a:off x="8825587" y="2442313"/>
              <a:ext cx="168923" cy="211824"/>
            </a:xfrm>
            <a:custGeom>
              <a:avLst/>
              <a:gdLst>
                <a:gd name="T0" fmla="*/ 172 w 252"/>
                <a:gd name="T1" fmla="*/ 116 h 316"/>
                <a:gd name="T2" fmla="*/ 178 w 252"/>
                <a:gd name="T3" fmla="*/ 100 h 316"/>
                <a:gd name="T4" fmla="*/ 158 w 252"/>
                <a:gd name="T5" fmla="*/ 106 h 316"/>
                <a:gd name="T6" fmla="*/ 134 w 252"/>
                <a:gd name="T7" fmla="*/ 108 h 316"/>
                <a:gd name="T8" fmla="*/ 112 w 252"/>
                <a:gd name="T9" fmla="*/ 114 h 316"/>
                <a:gd name="T10" fmla="*/ 92 w 252"/>
                <a:gd name="T11" fmla="*/ 136 h 316"/>
                <a:gd name="T12" fmla="*/ 72 w 252"/>
                <a:gd name="T13" fmla="*/ 120 h 316"/>
                <a:gd name="T14" fmla="*/ 54 w 252"/>
                <a:gd name="T15" fmla="*/ 86 h 316"/>
                <a:gd name="T16" fmla="*/ 58 w 252"/>
                <a:gd name="T17" fmla="*/ 66 h 316"/>
                <a:gd name="T18" fmla="*/ 74 w 252"/>
                <a:gd name="T19" fmla="*/ 54 h 316"/>
                <a:gd name="T20" fmla="*/ 116 w 252"/>
                <a:gd name="T21" fmla="*/ 54 h 316"/>
                <a:gd name="T22" fmla="*/ 156 w 252"/>
                <a:gd name="T23" fmla="*/ 56 h 316"/>
                <a:gd name="T24" fmla="*/ 220 w 252"/>
                <a:gd name="T25" fmla="*/ 56 h 316"/>
                <a:gd name="T26" fmla="*/ 238 w 252"/>
                <a:gd name="T27" fmla="*/ 30 h 316"/>
                <a:gd name="T28" fmla="*/ 252 w 252"/>
                <a:gd name="T29" fmla="*/ 8 h 316"/>
                <a:gd name="T30" fmla="*/ 238 w 252"/>
                <a:gd name="T31" fmla="*/ 0 h 316"/>
                <a:gd name="T32" fmla="*/ 224 w 252"/>
                <a:gd name="T33" fmla="*/ 18 h 316"/>
                <a:gd name="T34" fmla="*/ 212 w 252"/>
                <a:gd name="T35" fmla="*/ 32 h 316"/>
                <a:gd name="T36" fmla="*/ 158 w 252"/>
                <a:gd name="T37" fmla="*/ 34 h 316"/>
                <a:gd name="T38" fmla="*/ 128 w 252"/>
                <a:gd name="T39" fmla="*/ 28 h 316"/>
                <a:gd name="T40" fmla="*/ 102 w 252"/>
                <a:gd name="T41" fmla="*/ 16 h 316"/>
                <a:gd name="T42" fmla="*/ 78 w 252"/>
                <a:gd name="T43" fmla="*/ 28 h 316"/>
                <a:gd name="T44" fmla="*/ 60 w 252"/>
                <a:gd name="T45" fmla="*/ 34 h 316"/>
                <a:gd name="T46" fmla="*/ 42 w 252"/>
                <a:gd name="T47" fmla="*/ 62 h 316"/>
                <a:gd name="T48" fmla="*/ 44 w 252"/>
                <a:gd name="T49" fmla="*/ 104 h 316"/>
                <a:gd name="T50" fmla="*/ 32 w 252"/>
                <a:gd name="T51" fmla="*/ 126 h 316"/>
                <a:gd name="T52" fmla="*/ 12 w 252"/>
                <a:gd name="T53" fmla="*/ 180 h 316"/>
                <a:gd name="T54" fmla="*/ 6 w 252"/>
                <a:gd name="T55" fmla="*/ 196 h 316"/>
                <a:gd name="T56" fmla="*/ 6 w 252"/>
                <a:gd name="T57" fmla="*/ 222 h 316"/>
                <a:gd name="T58" fmla="*/ 26 w 252"/>
                <a:gd name="T59" fmla="*/ 226 h 316"/>
                <a:gd name="T60" fmla="*/ 18 w 252"/>
                <a:gd name="T61" fmla="*/ 304 h 316"/>
                <a:gd name="T62" fmla="*/ 38 w 252"/>
                <a:gd name="T63" fmla="*/ 310 h 316"/>
                <a:gd name="T64" fmla="*/ 54 w 252"/>
                <a:gd name="T65" fmla="*/ 286 h 316"/>
                <a:gd name="T66" fmla="*/ 58 w 252"/>
                <a:gd name="T67" fmla="*/ 238 h 316"/>
                <a:gd name="T68" fmla="*/ 56 w 252"/>
                <a:gd name="T69" fmla="*/ 204 h 316"/>
                <a:gd name="T70" fmla="*/ 86 w 252"/>
                <a:gd name="T71" fmla="*/ 186 h 316"/>
                <a:gd name="T72" fmla="*/ 78 w 252"/>
                <a:gd name="T73" fmla="*/ 220 h 316"/>
                <a:gd name="T74" fmla="*/ 98 w 252"/>
                <a:gd name="T75" fmla="*/ 246 h 316"/>
                <a:gd name="T76" fmla="*/ 102 w 252"/>
                <a:gd name="T77" fmla="*/ 260 h 316"/>
                <a:gd name="T78" fmla="*/ 110 w 252"/>
                <a:gd name="T79" fmla="*/ 282 h 316"/>
                <a:gd name="T80" fmla="*/ 120 w 252"/>
                <a:gd name="T81" fmla="*/ 272 h 316"/>
                <a:gd name="T82" fmla="*/ 160 w 252"/>
                <a:gd name="T83" fmla="*/ 262 h 316"/>
                <a:gd name="T84" fmla="*/ 150 w 252"/>
                <a:gd name="T85" fmla="*/ 252 h 316"/>
                <a:gd name="T86" fmla="*/ 138 w 252"/>
                <a:gd name="T87" fmla="*/ 210 h 316"/>
                <a:gd name="T88" fmla="*/ 102 w 252"/>
                <a:gd name="T89" fmla="*/ 156 h 316"/>
                <a:gd name="T90" fmla="*/ 122 w 252"/>
                <a:gd name="T91" fmla="*/ 150 h 316"/>
                <a:gd name="T92" fmla="*/ 154 w 252"/>
                <a:gd name="T93" fmla="*/ 118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52" h="316">
                  <a:moveTo>
                    <a:pt x="162" y="114"/>
                  </a:moveTo>
                  <a:lnTo>
                    <a:pt x="172" y="116"/>
                  </a:lnTo>
                  <a:lnTo>
                    <a:pt x="178" y="108"/>
                  </a:lnTo>
                  <a:lnTo>
                    <a:pt x="178" y="100"/>
                  </a:lnTo>
                  <a:lnTo>
                    <a:pt x="164" y="100"/>
                  </a:lnTo>
                  <a:lnTo>
                    <a:pt x="158" y="106"/>
                  </a:lnTo>
                  <a:lnTo>
                    <a:pt x="142" y="104"/>
                  </a:lnTo>
                  <a:lnTo>
                    <a:pt x="134" y="108"/>
                  </a:lnTo>
                  <a:lnTo>
                    <a:pt x="132" y="112"/>
                  </a:lnTo>
                  <a:lnTo>
                    <a:pt x="112" y="114"/>
                  </a:lnTo>
                  <a:lnTo>
                    <a:pt x="96" y="128"/>
                  </a:lnTo>
                  <a:lnTo>
                    <a:pt x="92" y="136"/>
                  </a:lnTo>
                  <a:lnTo>
                    <a:pt x="74" y="130"/>
                  </a:lnTo>
                  <a:lnTo>
                    <a:pt x="72" y="120"/>
                  </a:lnTo>
                  <a:lnTo>
                    <a:pt x="58" y="106"/>
                  </a:lnTo>
                  <a:lnTo>
                    <a:pt x="54" y="86"/>
                  </a:lnTo>
                  <a:lnTo>
                    <a:pt x="58" y="72"/>
                  </a:lnTo>
                  <a:lnTo>
                    <a:pt x="58" y="66"/>
                  </a:lnTo>
                  <a:lnTo>
                    <a:pt x="64" y="54"/>
                  </a:lnTo>
                  <a:lnTo>
                    <a:pt x="74" y="54"/>
                  </a:lnTo>
                  <a:lnTo>
                    <a:pt x="94" y="60"/>
                  </a:lnTo>
                  <a:lnTo>
                    <a:pt x="116" y="54"/>
                  </a:lnTo>
                  <a:lnTo>
                    <a:pt x="124" y="56"/>
                  </a:lnTo>
                  <a:lnTo>
                    <a:pt x="156" y="56"/>
                  </a:lnTo>
                  <a:lnTo>
                    <a:pt x="174" y="64"/>
                  </a:lnTo>
                  <a:lnTo>
                    <a:pt x="220" y="56"/>
                  </a:lnTo>
                  <a:lnTo>
                    <a:pt x="228" y="34"/>
                  </a:lnTo>
                  <a:lnTo>
                    <a:pt x="238" y="30"/>
                  </a:lnTo>
                  <a:lnTo>
                    <a:pt x="246" y="12"/>
                  </a:lnTo>
                  <a:lnTo>
                    <a:pt x="252" y="8"/>
                  </a:lnTo>
                  <a:lnTo>
                    <a:pt x="248" y="0"/>
                  </a:lnTo>
                  <a:lnTo>
                    <a:pt x="238" y="0"/>
                  </a:lnTo>
                  <a:lnTo>
                    <a:pt x="226" y="8"/>
                  </a:lnTo>
                  <a:lnTo>
                    <a:pt x="224" y="18"/>
                  </a:lnTo>
                  <a:lnTo>
                    <a:pt x="216" y="20"/>
                  </a:lnTo>
                  <a:lnTo>
                    <a:pt x="212" y="32"/>
                  </a:lnTo>
                  <a:lnTo>
                    <a:pt x="186" y="34"/>
                  </a:lnTo>
                  <a:lnTo>
                    <a:pt x="158" y="34"/>
                  </a:lnTo>
                  <a:lnTo>
                    <a:pt x="136" y="26"/>
                  </a:lnTo>
                  <a:lnTo>
                    <a:pt x="128" y="28"/>
                  </a:lnTo>
                  <a:lnTo>
                    <a:pt x="108" y="24"/>
                  </a:lnTo>
                  <a:lnTo>
                    <a:pt x="102" y="16"/>
                  </a:lnTo>
                  <a:lnTo>
                    <a:pt x="78" y="20"/>
                  </a:lnTo>
                  <a:lnTo>
                    <a:pt x="78" y="28"/>
                  </a:lnTo>
                  <a:lnTo>
                    <a:pt x="68" y="42"/>
                  </a:lnTo>
                  <a:lnTo>
                    <a:pt x="60" y="34"/>
                  </a:lnTo>
                  <a:lnTo>
                    <a:pt x="44" y="48"/>
                  </a:lnTo>
                  <a:lnTo>
                    <a:pt x="42" y="62"/>
                  </a:lnTo>
                  <a:lnTo>
                    <a:pt x="46" y="80"/>
                  </a:lnTo>
                  <a:lnTo>
                    <a:pt x="44" y="104"/>
                  </a:lnTo>
                  <a:lnTo>
                    <a:pt x="40" y="104"/>
                  </a:lnTo>
                  <a:lnTo>
                    <a:pt x="32" y="126"/>
                  </a:lnTo>
                  <a:lnTo>
                    <a:pt x="24" y="158"/>
                  </a:lnTo>
                  <a:lnTo>
                    <a:pt x="12" y="180"/>
                  </a:lnTo>
                  <a:lnTo>
                    <a:pt x="2" y="190"/>
                  </a:lnTo>
                  <a:lnTo>
                    <a:pt x="6" y="196"/>
                  </a:lnTo>
                  <a:lnTo>
                    <a:pt x="0" y="208"/>
                  </a:lnTo>
                  <a:lnTo>
                    <a:pt x="6" y="222"/>
                  </a:lnTo>
                  <a:lnTo>
                    <a:pt x="18" y="218"/>
                  </a:lnTo>
                  <a:lnTo>
                    <a:pt x="26" y="226"/>
                  </a:lnTo>
                  <a:lnTo>
                    <a:pt x="32" y="256"/>
                  </a:lnTo>
                  <a:lnTo>
                    <a:pt x="18" y="304"/>
                  </a:lnTo>
                  <a:lnTo>
                    <a:pt x="24" y="316"/>
                  </a:lnTo>
                  <a:lnTo>
                    <a:pt x="38" y="310"/>
                  </a:lnTo>
                  <a:lnTo>
                    <a:pt x="56" y="314"/>
                  </a:lnTo>
                  <a:lnTo>
                    <a:pt x="54" y="286"/>
                  </a:lnTo>
                  <a:lnTo>
                    <a:pt x="60" y="262"/>
                  </a:lnTo>
                  <a:lnTo>
                    <a:pt x="58" y="238"/>
                  </a:lnTo>
                  <a:lnTo>
                    <a:pt x="62" y="218"/>
                  </a:lnTo>
                  <a:lnTo>
                    <a:pt x="56" y="204"/>
                  </a:lnTo>
                  <a:lnTo>
                    <a:pt x="64" y="188"/>
                  </a:lnTo>
                  <a:lnTo>
                    <a:pt x="86" y="186"/>
                  </a:lnTo>
                  <a:lnTo>
                    <a:pt x="86" y="208"/>
                  </a:lnTo>
                  <a:lnTo>
                    <a:pt x="78" y="220"/>
                  </a:lnTo>
                  <a:lnTo>
                    <a:pt x="82" y="232"/>
                  </a:lnTo>
                  <a:lnTo>
                    <a:pt x="98" y="246"/>
                  </a:lnTo>
                  <a:lnTo>
                    <a:pt x="108" y="252"/>
                  </a:lnTo>
                  <a:lnTo>
                    <a:pt x="102" y="260"/>
                  </a:lnTo>
                  <a:lnTo>
                    <a:pt x="100" y="276"/>
                  </a:lnTo>
                  <a:lnTo>
                    <a:pt x="110" y="282"/>
                  </a:lnTo>
                  <a:lnTo>
                    <a:pt x="124" y="282"/>
                  </a:lnTo>
                  <a:lnTo>
                    <a:pt x="120" y="272"/>
                  </a:lnTo>
                  <a:lnTo>
                    <a:pt x="126" y="262"/>
                  </a:lnTo>
                  <a:lnTo>
                    <a:pt x="160" y="262"/>
                  </a:lnTo>
                  <a:lnTo>
                    <a:pt x="156" y="250"/>
                  </a:lnTo>
                  <a:lnTo>
                    <a:pt x="150" y="252"/>
                  </a:lnTo>
                  <a:lnTo>
                    <a:pt x="134" y="230"/>
                  </a:lnTo>
                  <a:lnTo>
                    <a:pt x="138" y="210"/>
                  </a:lnTo>
                  <a:lnTo>
                    <a:pt x="130" y="196"/>
                  </a:lnTo>
                  <a:lnTo>
                    <a:pt x="102" y="156"/>
                  </a:lnTo>
                  <a:lnTo>
                    <a:pt x="102" y="148"/>
                  </a:lnTo>
                  <a:lnTo>
                    <a:pt x="122" y="150"/>
                  </a:lnTo>
                  <a:lnTo>
                    <a:pt x="142" y="130"/>
                  </a:lnTo>
                  <a:lnTo>
                    <a:pt x="154" y="118"/>
                  </a:lnTo>
                  <a:lnTo>
                    <a:pt x="162" y="1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36" name="Freeform 1073"/>
            <p:cNvSpPr>
              <a:spLocks/>
            </p:cNvSpPr>
            <p:nvPr/>
          </p:nvSpPr>
          <p:spPr bwMode="auto">
            <a:xfrm>
              <a:off x="8859105" y="2658158"/>
              <a:ext cx="6703" cy="28155"/>
            </a:xfrm>
            <a:custGeom>
              <a:avLst/>
              <a:gdLst>
                <a:gd name="T0" fmla="*/ 8 w 10"/>
                <a:gd name="T1" fmla="*/ 0 h 42"/>
                <a:gd name="T2" fmla="*/ 10 w 10"/>
                <a:gd name="T3" fmla="*/ 10 h 42"/>
                <a:gd name="T4" fmla="*/ 6 w 10"/>
                <a:gd name="T5" fmla="*/ 24 h 42"/>
                <a:gd name="T6" fmla="*/ 8 w 10"/>
                <a:gd name="T7" fmla="*/ 38 h 42"/>
                <a:gd name="T8" fmla="*/ 4 w 10"/>
                <a:gd name="T9" fmla="*/ 42 h 42"/>
                <a:gd name="T10" fmla="*/ 0 w 10"/>
                <a:gd name="T11" fmla="*/ 24 h 42"/>
                <a:gd name="T12" fmla="*/ 4 w 10"/>
                <a:gd name="T13" fmla="*/ 10 h 42"/>
                <a:gd name="T14" fmla="*/ 8 w 10"/>
                <a:gd name="T15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42">
                  <a:moveTo>
                    <a:pt x="8" y="0"/>
                  </a:moveTo>
                  <a:lnTo>
                    <a:pt x="10" y="10"/>
                  </a:lnTo>
                  <a:lnTo>
                    <a:pt x="6" y="24"/>
                  </a:lnTo>
                  <a:lnTo>
                    <a:pt x="8" y="38"/>
                  </a:lnTo>
                  <a:lnTo>
                    <a:pt x="4" y="42"/>
                  </a:lnTo>
                  <a:lnTo>
                    <a:pt x="0" y="24"/>
                  </a:lnTo>
                  <a:lnTo>
                    <a:pt x="4" y="1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37" name="Freeform 1074"/>
            <p:cNvSpPr>
              <a:spLocks/>
            </p:cNvSpPr>
            <p:nvPr/>
          </p:nvSpPr>
          <p:spPr bwMode="auto">
            <a:xfrm>
              <a:off x="8918093" y="2619279"/>
              <a:ext cx="20110" cy="34857"/>
            </a:xfrm>
            <a:custGeom>
              <a:avLst/>
              <a:gdLst>
                <a:gd name="T0" fmla="*/ 30 w 30"/>
                <a:gd name="T1" fmla="*/ 16 h 52"/>
                <a:gd name="T2" fmla="*/ 30 w 30"/>
                <a:gd name="T3" fmla="*/ 0 h 52"/>
                <a:gd name="T4" fmla="*/ 26 w 30"/>
                <a:gd name="T5" fmla="*/ 2 h 52"/>
                <a:gd name="T6" fmla="*/ 16 w 30"/>
                <a:gd name="T7" fmla="*/ 8 h 52"/>
                <a:gd name="T8" fmla="*/ 10 w 30"/>
                <a:gd name="T9" fmla="*/ 30 h 52"/>
                <a:gd name="T10" fmla="*/ 2 w 30"/>
                <a:gd name="T11" fmla="*/ 40 h 52"/>
                <a:gd name="T12" fmla="*/ 0 w 30"/>
                <a:gd name="T13" fmla="*/ 52 h 52"/>
                <a:gd name="T14" fmla="*/ 10 w 30"/>
                <a:gd name="T15" fmla="*/ 52 h 52"/>
                <a:gd name="T16" fmla="*/ 12 w 30"/>
                <a:gd name="T17" fmla="*/ 44 h 52"/>
                <a:gd name="T18" fmla="*/ 22 w 30"/>
                <a:gd name="T19" fmla="*/ 42 h 52"/>
                <a:gd name="T20" fmla="*/ 26 w 30"/>
                <a:gd name="T21" fmla="*/ 36 h 52"/>
                <a:gd name="T22" fmla="*/ 18 w 30"/>
                <a:gd name="T23" fmla="*/ 26 h 52"/>
                <a:gd name="T24" fmla="*/ 22 w 30"/>
                <a:gd name="T25" fmla="*/ 18 h 52"/>
                <a:gd name="T26" fmla="*/ 30 w 30"/>
                <a:gd name="T2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52">
                  <a:moveTo>
                    <a:pt x="30" y="16"/>
                  </a:moveTo>
                  <a:lnTo>
                    <a:pt x="30" y="0"/>
                  </a:lnTo>
                  <a:lnTo>
                    <a:pt x="26" y="2"/>
                  </a:lnTo>
                  <a:lnTo>
                    <a:pt x="16" y="8"/>
                  </a:lnTo>
                  <a:lnTo>
                    <a:pt x="10" y="30"/>
                  </a:lnTo>
                  <a:lnTo>
                    <a:pt x="2" y="40"/>
                  </a:lnTo>
                  <a:lnTo>
                    <a:pt x="0" y="52"/>
                  </a:lnTo>
                  <a:lnTo>
                    <a:pt x="10" y="52"/>
                  </a:lnTo>
                  <a:lnTo>
                    <a:pt x="12" y="44"/>
                  </a:lnTo>
                  <a:lnTo>
                    <a:pt x="22" y="42"/>
                  </a:lnTo>
                  <a:lnTo>
                    <a:pt x="26" y="36"/>
                  </a:lnTo>
                  <a:lnTo>
                    <a:pt x="18" y="26"/>
                  </a:lnTo>
                  <a:lnTo>
                    <a:pt x="22" y="18"/>
                  </a:lnTo>
                  <a:lnTo>
                    <a:pt x="30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38" name="Freeform 1075"/>
            <p:cNvSpPr>
              <a:spLocks/>
            </p:cNvSpPr>
            <p:nvPr/>
          </p:nvSpPr>
          <p:spPr bwMode="auto">
            <a:xfrm>
              <a:off x="8912730" y="2627324"/>
              <a:ext cx="9385" cy="21450"/>
            </a:xfrm>
            <a:custGeom>
              <a:avLst/>
              <a:gdLst>
                <a:gd name="T0" fmla="*/ 0 w 14"/>
                <a:gd name="T1" fmla="*/ 10 h 32"/>
                <a:gd name="T2" fmla="*/ 2 w 14"/>
                <a:gd name="T3" fmla="*/ 2 h 32"/>
                <a:gd name="T4" fmla="*/ 12 w 14"/>
                <a:gd name="T5" fmla="*/ 0 h 32"/>
                <a:gd name="T6" fmla="*/ 14 w 14"/>
                <a:gd name="T7" fmla="*/ 12 h 32"/>
                <a:gd name="T8" fmla="*/ 4 w 14"/>
                <a:gd name="T9" fmla="*/ 32 h 32"/>
                <a:gd name="T10" fmla="*/ 0 w 14"/>
                <a:gd name="T11" fmla="*/ 30 h 32"/>
                <a:gd name="T12" fmla="*/ 4 w 14"/>
                <a:gd name="T13" fmla="*/ 16 h 32"/>
                <a:gd name="T14" fmla="*/ 0 w 14"/>
                <a:gd name="T15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32">
                  <a:moveTo>
                    <a:pt x="0" y="10"/>
                  </a:moveTo>
                  <a:lnTo>
                    <a:pt x="2" y="2"/>
                  </a:lnTo>
                  <a:lnTo>
                    <a:pt x="12" y="0"/>
                  </a:lnTo>
                  <a:lnTo>
                    <a:pt x="14" y="12"/>
                  </a:lnTo>
                  <a:lnTo>
                    <a:pt x="4" y="32"/>
                  </a:lnTo>
                  <a:lnTo>
                    <a:pt x="0" y="30"/>
                  </a:lnTo>
                  <a:lnTo>
                    <a:pt x="4" y="16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39" name="Freeform 1076"/>
            <p:cNvSpPr>
              <a:spLocks/>
            </p:cNvSpPr>
            <p:nvPr/>
          </p:nvSpPr>
          <p:spPr bwMode="auto">
            <a:xfrm>
              <a:off x="8902005" y="2639390"/>
              <a:ext cx="5363" cy="10726"/>
            </a:xfrm>
            <a:custGeom>
              <a:avLst/>
              <a:gdLst>
                <a:gd name="T0" fmla="*/ 2 w 8"/>
                <a:gd name="T1" fmla="*/ 16 h 16"/>
                <a:gd name="T2" fmla="*/ 8 w 8"/>
                <a:gd name="T3" fmla="*/ 12 h 16"/>
                <a:gd name="T4" fmla="*/ 8 w 8"/>
                <a:gd name="T5" fmla="*/ 2 h 16"/>
                <a:gd name="T6" fmla="*/ 2 w 8"/>
                <a:gd name="T7" fmla="*/ 0 h 16"/>
                <a:gd name="T8" fmla="*/ 0 w 8"/>
                <a:gd name="T9" fmla="*/ 6 h 16"/>
                <a:gd name="T10" fmla="*/ 2 w 8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6">
                  <a:moveTo>
                    <a:pt x="2" y="16"/>
                  </a:moveTo>
                  <a:lnTo>
                    <a:pt x="8" y="12"/>
                  </a:lnTo>
                  <a:lnTo>
                    <a:pt x="8" y="2"/>
                  </a:lnTo>
                  <a:lnTo>
                    <a:pt x="2" y="0"/>
                  </a:lnTo>
                  <a:lnTo>
                    <a:pt x="0" y="6"/>
                  </a:lnTo>
                  <a:lnTo>
                    <a:pt x="2" y="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40" name="Freeform 1077"/>
            <p:cNvSpPr>
              <a:spLocks/>
            </p:cNvSpPr>
            <p:nvPr/>
          </p:nvSpPr>
          <p:spPr bwMode="auto">
            <a:xfrm>
              <a:off x="9233149" y="2518730"/>
              <a:ext cx="4022" cy="5363"/>
            </a:xfrm>
            <a:custGeom>
              <a:avLst/>
              <a:gdLst>
                <a:gd name="T0" fmla="*/ 6 w 6"/>
                <a:gd name="T1" fmla="*/ 8 h 8"/>
                <a:gd name="T2" fmla="*/ 0 w 6"/>
                <a:gd name="T3" fmla="*/ 4 h 8"/>
                <a:gd name="T4" fmla="*/ 0 w 6"/>
                <a:gd name="T5" fmla="*/ 0 h 8"/>
                <a:gd name="T6" fmla="*/ 6 w 6"/>
                <a:gd name="T7" fmla="*/ 2 h 8"/>
                <a:gd name="T8" fmla="*/ 6 w 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8"/>
                  </a:moveTo>
                  <a:lnTo>
                    <a:pt x="0" y="4"/>
                  </a:lnTo>
                  <a:lnTo>
                    <a:pt x="0" y="0"/>
                  </a:lnTo>
                  <a:lnTo>
                    <a:pt x="6" y="2"/>
                  </a:lnTo>
                  <a:lnTo>
                    <a:pt x="6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41" name="Freeform 1078"/>
            <p:cNvSpPr>
              <a:spLocks/>
            </p:cNvSpPr>
            <p:nvPr/>
          </p:nvSpPr>
          <p:spPr bwMode="auto">
            <a:xfrm>
              <a:off x="9249237" y="2537500"/>
              <a:ext cx="36198" cy="8044"/>
            </a:xfrm>
            <a:custGeom>
              <a:avLst/>
              <a:gdLst>
                <a:gd name="T0" fmla="*/ 0 w 54"/>
                <a:gd name="T1" fmla="*/ 4 h 12"/>
                <a:gd name="T2" fmla="*/ 0 w 54"/>
                <a:gd name="T3" fmla="*/ 0 h 12"/>
                <a:gd name="T4" fmla="*/ 24 w 54"/>
                <a:gd name="T5" fmla="*/ 2 h 12"/>
                <a:gd name="T6" fmla="*/ 34 w 54"/>
                <a:gd name="T7" fmla="*/ 2 h 12"/>
                <a:gd name="T8" fmla="*/ 54 w 54"/>
                <a:gd name="T9" fmla="*/ 6 h 12"/>
                <a:gd name="T10" fmla="*/ 46 w 54"/>
                <a:gd name="T11" fmla="*/ 8 h 12"/>
                <a:gd name="T12" fmla="*/ 36 w 54"/>
                <a:gd name="T13" fmla="*/ 12 h 12"/>
                <a:gd name="T14" fmla="*/ 0 w 54"/>
                <a:gd name="T1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12">
                  <a:moveTo>
                    <a:pt x="0" y="4"/>
                  </a:moveTo>
                  <a:lnTo>
                    <a:pt x="0" y="0"/>
                  </a:lnTo>
                  <a:lnTo>
                    <a:pt x="24" y="2"/>
                  </a:lnTo>
                  <a:lnTo>
                    <a:pt x="34" y="2"/>
                  </a:lnTo>
                  <a:lnTo>
                    <a:pt x="54" y="6"/>
                  </a:lnTo>
                  <a:lnTo>
                    <a:pt x="46" y="8"/>
                  </a:lnTo>
                  <a:lnTo>
                    <a:pt x="36" y="1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42" name="Freeform 1079"/>
            <p:cNvSpPr>
              <a:spLocks/>
            </p:cNvSpPr>
            <p:nvPr/>
          </p:nvSpPr>
          <p:spPr bwMode="auto">
            <a:xfrm>
              <a:off x="9250577" y="2510685"/>
              <a:ext cx="25473" cy="14747"/>
            </a:xfrm>
            <a:custGeom>
              <a:avLst/>
              <a:gdLst>
                <a:gd name="T0" fmla="*/ 12 w 38"/>
                <a:gd name="T1" fmla="*/ 22 h 22"/>
                <a:gd name="T2" fmla="*/ 12 w 38"/>
                <a:gd name="T3" fmla="*/ 10 h 22"/>
                <a:gd name="T4" fmla="*/ 8 w 38"/>
                <a:gd name="T5" fmla="*/ 6 h 22"/>
                <a:gd name="T6" fmla="*/ 2 w 38"/>
                <a:gd name="T7" fmla="*/ 6 h 22"/>
                <a:gd name="T8" fmla="*/ 0 w 38"/>
                <a:gd name="T9" fmla="*/ 2 h 22"/>
                <a:gd name="T10" fmla="*/ 2 w 38"/>
                <a:gd name="T11" fmla="*/ 0 h 22"/>
                <a:gd name="T12" fmla="*/ 16 w 38"/>
                <a:gd name="T13" fmla="*/ 2 h 22"/>
                <a:gd name="T14" fmla="*/ 24 w 38"/>
                <a:gd name="T15" fmla="*/ 12 h 22"/>
                <a:gd name="T16" fmla="*/ 30 w 38"/>
                <a:gd name="T17" fmla="*/ 12 h 22"/>
                <a:gd name="T18" fmla="*/ 38 w 38"/>
                <a:gd name="T19" fmla="*/ 16 h 22"/>
                <a:gd name="T20" fmla="*/ 32 w 38"/>
                <a:gd name="T21" fmla="*/ 22 h 22"/>
                <a:gd name="T22" fmla="*/ 12 w 38"/>
                <a:gd name="T23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22">
                  <a:moveTo>
                    <a:pt x="12" y="22"/>
                  </a:moveTo>
                  <a:lnTo>
                    <a:pt x="12" y="10"/>
                  </a:lnTo>
                  <a:lnTo>
                    <a:pt x="8" y="6"/>
                  </a:lnTo>
                  <a:lnTo>
                    <a:pt x="2" y="6"/>
                  </a:lnTo>
                  <a:lnTo>
                    <a:pt x="0" y="2"/>
                  </a:lnTo>
                  <a:lnTo>
                    <a:pt x="2" y="0"/>
                  </a:lnTo>
                  <a:lnTo>
                    <a:pt x="16" y="2"/>
                  </a:lnTo>
                  <a:lnTo>
                    <a:pt x="24" y="12"/>
                  </a:lnTo>
                  <a:lnTo>
                    <a:pt x="30" y="12"/>
                  </a:lnTo>
                  <a:lnTo>
                    <a:pt x="38" y="16"/>
                  </a:lnTo>
                  <a:lnTo>
                    <a:pt x="32" y="22"/>
                  </a:lnTo>
                  <a:lnTo>
                    <a:pt x="12" y="2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43" name="Freeform 1080"/>
            <p:cNvSpPr>
              <a:spLocks/>
            </p:cNvSpPr>
            <p:nvPr/>
          </p:nvSpPr>
          <p:spPr bwMode="auto">
            <a:xfrm>
              <a:off x="9021324" y="2363214"/>
              <a:ext cx="6703" cy="9385"/>
            </a:xfrm>
            <a:custGeom>
              <a:avLst/>
              <a:gdLst>
                <a:gd name="T0" fmla="*/ 8 w 10"/>
                <a:gd name="T1" fmla="*/ 14 h 14"/>
                <a:gd name="T2" fmla="*/ 2 w 10"/>
                <a:gd name="T3" fmla="*/ 8 h 14"/>
                <a:gd name="T4" fmla="*/ 0 w 10"/>
                <a:gd name="T5" fmla="*/ 0 h 14"/>
                <a:gd name="T6" fmla="*/ 6 w 10"/>
                <a:gd name="T7" fmla="*/ 0 h 14"/>
                <a:gd name="T8" fmla="*/ 10 w 10"/>
                <a:gd name="T9" fmla="*/ 8 h 14"/>
                <a:gd name="T10" fmla="*/ 8 w 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4">
                  <a:moveTo>
                    <a:pt x="8" y="14"/>
                  </a:moveTo>
                  <a:lnTo>
                    <a:pt x="2" y="8"/>
                  </a:lnTo>
                  <a:lnTo>
                    <a:pt x="0" y="0"/>
                  </a:lnTo>
                  <a:lnTo>
                    <a:pt x="6" y="0"/>
                  </a:lnTo>
                  <a:lnTo>
                    <a:pt x="10" y="8"/>
                  </a:lnTo>
                  <a:lnTo>
                    <a:pt x="8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44" name="Freeform 1081"/>
            <p:cNvSpPr>
              <a:spLocks/>
            </p:cNvSpPr>
            <p:nvPr/>
          </p:nvSpPr>
          <p:spPr bwMode="auto">
            <a:xfrm>
              <a:off x="8993171" y="2386005"/>
              <a:ext cx="9385" cy="12066"/>
            </a:xfrm>
            <a:custGeom>
              <a:avLst/>
              <a:gdLst>
                <a:gd name="T0" fmla="*/ 14 w 14"/>
                <a:gd name="T1" fmla="*/ 18 h 18"/>
                <a:gd name="T2" fmla="*/ 14 w 14"/>
                <a:gd name="T3" fmla="*/ 12 h 18"/>
                <a:gd name="T4" fmla="*/ 4 w 14"/>
                <a:gd name="T5" fmla="*/ 0 h 18"/>
                <a:gd name="T6" fmla="*/ 0 w 14"/>
                <a:gd name="T7" fmla="*/ 4 h 18"/>
                <a:gd name="T8" fmla="*/ 4 w 14"/>
                <a:gd name="T9" fmla="*/ 14 h 18"/>
                <a:gd name="T10" fmla="*/ 14 w 14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8">
                  <a:moveTo>
                    <a:pt x="14" y="18"/>
                  </a:moveTo>
                  <a:lnTo>
                    <a:pt x="14" y="12"/>
                  </a:lnTo>
                  <a:lnTo>
                    <a:pt x="4" y="0"/>
                  </a:lnTo>
                  <a:lnTo>
                    <a:pt x="0" y="4"/>
                  </a:lnTo>
                  <a:lnTo>
                    <a:pt x="4" y="14"/>
                  </a:lnTo>
                  <a:lnTo>
                    <a:pt x="14" y="1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45" name="Freeform 1082"/>
            <p:cNvSpPr>
              <a:spLocks/>
            </p:cNvSpPr>
            <p:nvPr/>
          </p:nvSpPr>
          <p:spPr bwMode="auto">
            <a:xfrm>
              <a:off x="8991829" y="2414158"/>
              <a:ext cx="5363" cy="9385"/>
            </a:xfrm>
            <a:custGeom>
              <a:avLst/>
              <a:gdLst>
                <a:gd name="T0" fmla="*/ 2 w 8"/>
                <a:gd name="T1" fmla="*/ 14 h 14"/>
                <a:gd name="T2" fmla="*/ 0 w 8"/>
                <a:gd name="T3" fmla="*/ 6 h 14"/>
                <a:gd name="T4" fmla="*/ 6 w 8"/>
                <a:gd name="T5" fmla="*/ 0 h 14"/>
                <a:gd name="T6" fmla="*/ 8 w 8"/>
                <a:gd name="T7" fmla="*/ 6 h 14"/>
                <a:gd name="T8" fmla="*/ 6 w 8"/>
                <a:gd name="T9" fmla="*/ 14 h 14"/>
                <a:gd name="T10" fmla="*/ 2 w 8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4">
                  <a:moveTo>
                    <a:pt x="2" y="14"/>
                  </a:moveTo>
                  <a:lnTo>
                    <a:pt x="0" y="6"/>
                  </a:lnTo>
                  <a:lnTo>
                    <a:pt x="6" y="0"/>
                  </a:lnTo>
                  <a:lnTo>
                    <a:pt x="8" y="6"/>
                  </a:lnTo>
                  <a:lnTo>
                    <a:pt x="6" y="14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46" name="Freeform 1083"/>
            <p:cNvSpPr>
              <a:spLocks/>
            </p:cNvSpPr>
            <p:nvPr/>
          </p:nvSpPr>
          <p:spPr bwMode="auto">
            <a:xfrm>
              <a:off x="8906027" y="2491916"/>
              <a:ext cx="14747" cy="9385"/>
            </a:xfrm>
            <a:custGeom>
              <a:avLst/>
              <a:gdLst>
                <a:gd name="T0" fmla="*/ 0 w 22"/>
                <a:gd name="T1" fmla="*/ 14 h 14"/>
                <a:gd name="T2" fmla="*/ 22 w 22"/>
                <a:gd name="T3" fmla="*/ 4 h 14"/>
                <a:gd name="T4" fmla="*/ 22 w 22"/>
                <a:gd name="T5" fmla="*/ 0 h 14"/>
                <a:gd name="T6" fmla="*/ 12 w 22"/>
                <a:gd name="T7" fmla="*/ 0 h 14"/>
                <a:gd name="T8" fmla="*/ 0 w 2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0" y="14"/>
                  </a:moveTo>
                  <a:lnTo>
                    <a:pt x="22" y="4"/>
                  </a:lnTo>
                  <a:lnTo>
                    <a:pt x="22" y="0"/>
                  </a:lnTo>
                  <a:lnTo>
                    <a:pt x="12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47" name="Freeform 1084"/>
            <p:cNvSpPr>
              <a:spLocks/>
            </p:cNvSpPr>
            <p:nvPr/>
          </p:nvSpPr>
          <p:spPr bwMode="auto">
            <a:xfrm>
              <a:off x="8755872" y="2589785"/>
              <a:ext cx="8044" cy="21450"/>
            </a:xfrm>
            <a:custGeom>
              <a:avLst/>
              <a:gdLst>
                <a:gd name="T0" fmla="*/ 12 w 12"/>
                <a:gd name="T1" fmla="*/ 12 h 32"/>
                <a:gd name="T2" fmla="*/ 12 w 12"/>
                <a:gd name="T3" fmla="*/ 6 h 32"/>
                <a:gd name="T4" fmla="*/ 8 w 12"/>
                <a:gd name="T5" fmla="*/ 0 h 32"/>
                <a:gd name="T6" fmla="*/ 4 w 12"/>
                <a:gd name="T7" fmla="*/ 10 h 32"/>
                <a:gd name="T8" fmla="*/ 0 w 12"/>
                <a:gd name="T9" fmla="*/ 26 h 32"/>
                <a:gd name="T10" fmla="*/ 4 w 12"/>
                <a:gd name="T11" fmla="*/ 32 h 32"/>
                <a:gd name="T12" fmla="*/ 10 w 12"/>
                <a:gd name="T13" fmla="*/ 26 h 32"/>
                <a:gd name="T14" fmla="*/ 12 w 12"/>
                <a:gd name="T15" fmla="*/ 1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32">
                  <a:moveTo>
                    <a:pt x="12" y="12"/>
                  </a:moveTo>
                  <a:lnTo>
                    <a:pt x="12" y="6"/>
                  </a:lnTo>
                  <a:lnTo>
                    <a:pt x="8" y="0"/>
                  </a:lnTo>
                  <a:lnTo>
                    <a:pt x="4" y="10"/>
                  </a:lnTo>
                  <a:lnTo>
                    <a:pt x="0" y="26"/>
                  </a:lnTo>
                  <a:lnTo>
                    <a:pt x="4" y="32"/>
                  </a:lnTo>
                  <a:lnTo>
                    <a:pt x="10" y="26"/>
                  </a:lnTo>
                  <a:lnTo>
                    <a:pt x="12" y="1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48" name="Freeform 1085"/>
            <p:cNvSpPr>
              <a:spLocks/>
            </p:cNvSpPr>
            <p:nvPr/>
          </p:nvSpPr>
          <p:spPr bwMode="auto">
            <a:xfrm>
              <a:off x="8552093" y="2372598"/>
              <a:ext cx="14747" cy="17428"/>
            </a:xfrm>
            <a:custGeom>
              <a:avLst/>
              <a:gdLst>
                <a:gd name="T0" fmla="*/ 16 w 22"/>
                <a:gd name="T1" fmla="*/ 24 h 26"/>
                <a:gd name="T2" fmla="*/ 8 w 22"/>
                <a:gd name="T3" fmla="*/ 26 h 26"/>
                <a:gd name="T4" fmla="*/ 6 w 22"/>
                <a:gd name="T5" fmla="*/ 16 h 26"/>
                <a:gd name="T6" fmla="*/ 0 w 22"/>
                <a:gd name="T7" fmla="*/ 16 h 26"/>
                <a:gd name="T8" fmla="*/ 0 w 22"/>
                <a:gd name="T9" fmla="*/ 8 h 26"/>
                <a:gd name="T10" fmla="*/ 12 w 22"/>
                <a:gd name="T11" fmla="*/ 0 h 26"/>
                <a:gd name="T12" fmla="*/ 14 w 22"/>
                <a:gd name="T13" fmla="*/ 6 h 26"/>
                <a:gd name="T14" fmla="*/ 20 w 22"/>
                <a:gd name="T15" fmla="*/ 8 h 26"/>
                <a:gd name="T16" fmla="*/ 22 w 22"/>
                <a:gd name="T17" fmla="*/ 16 h 26"/>
                <a:gd name="T18" fmla="*/ 16 w 22"/>
                <a:gd name="T19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6">
                  <a:moveTo>
                    <a:pt x="16" y="24"/>
                  </a:moveTo>
                  <a:lnTo>
                    <a:pt x="8" y="26"/>
                  </a:lnTo>
                  <a:lnTo>
                    <a:pt x="6" y="16"/>
                  </a:lnTo>
                  <a:lnTo>
                    <a:pt x="0" y="16"/>
                  </a:lnTo>
                  <a:lnTo>
                    <a:pt x="0" y="8"/>
                  </a:lnTo>
                  <a:lnTo>
                    <a:pt x="12" y="0"/>
                  </a:lnTo>
                  <a:lnTo>
                    <a:pt x="14" y="6"/>
                  </a:lnTo>
                  <a:lnTo>
                    <a:pt x="20" y="8"/>
                  </a:lnTo>
                  <a:lnTo>
                    <a:pt x="22" y="16"/>
                  </a:lnTo>
                  <a:lnTo>
                    <a:pt x="16" y="2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49" name="Freeform 1086"/>
            <p:cNvSpPr>
              <a:spLocks/>
            </p:cNvSpPr>
            <p:nvPr/>
          </p:nvSpPr>
          <p:spPr bwMode="auto">
            <a:xfrm>
              <a:off x="8493103" y="2403434"/>
              <a:ext cx="4022" cy="8044"/>
            </a:xfrm>
            <a:custGeom>
              <a:avLst/>
              <a:gdLst>
                <a:gd name="T0" fmla="*/ 2 w 6"/>
                <a:gd name="T1" fmla="*/ 0 h 12"/>
                <a:gd name="T2" fmla="*/ 6 w 6"/>
                <a:gd name="T3" fmla="*/ 0 h 12"/>
                <a:gd name="T4" fmla="*/ 4 w 6"/>
                <a:gd name="T5" fmla="*/ 8 h 12"/>
                <a:gd name="T6" fmla="*/ 6 w 6"/>
                <a:gd name="T7" fmla="*/ 12 h 12"/>
                <a:gd name="T8" fmla="*/ 2 w 6"/>
                <a:gd name="T9" fmla="*/ 10 h 12"/>
                <a:gd name="T10" fmla="*/ 0 w 6"/>
                <a:gd name="T11" fmla="*/ 6 h 12"/>
                <a:gd name="T12" fmla="*/ 2 w 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2">
                  <a:moveTo>
                    <a:pt x="2" y="0"/>
                  </a:moveTo>
                  <a:lnTo>
                    <a:pt x="6" y="0"/>
                  </a:lnTo>
                  <a:lnTo>
                    <a:pt x="4" y="8"/>
                  </a:lnTo>
                  <a:lnTo>
                    <a:pt x="6" y="12"/>
                  </a:lnTo>
                  <a:lnTo>
                    <a:pt x="2" y="10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50" name="Freeform 1087"/>
            <p:cNvSpPr>
              <a:spLocks/>
            </p:cNvSpPr>
            <p:nvPr/>
          </p:nvSpPr>
          <p:spPr bwMode="auto">
            <a:xfrm>
              <a:off x="9318951" y="2727872"/>
              <a:ext cx="6703" cy="5363"/>
            </a:xfrm>
            <a:custGeom>
              <a:avLst/>
              <a:gdLst>
                <a:gd name="T0" fmla="*/ 10 w 10"/>
                <a:gd name="T1" fmla="*/ 8 h 8"/>
                <a:gd name="T2" fmla="*/ 0 w 10"/>
                <a:gd name="T3" fmla="*/ 4 h 8"/>
                <a:gd name="T4" fmla="*/ 6 w 10"/>
                <a:gd name="T5" fmla="*/ 0 h 8"/>
                <a:gd name="T6" fmla="*/ 10 w 10"/>
                <a:gd name="T7" fmla="*/ 4 h 8"/>
                <a:gd name="T8" fmla="*/ 10 w 10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10" y="8"/>
                  </a:moveTo>
                  <a:lnTo>
                    <a:pt x="0" y="4"/>
                  </a:lnTo>
                  <a:lnTo>
                    <a:pt x="6" y="0"/>
                  </a:lnTo>
                  <a:lnTo>
                    <a:pt x="10" y="4"/>
                  </a:lnTo>
                  <a:lnTo>
                    <a:pt x="10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51" name="Freeform 1088"/>
            <p:cNvSpPr>
              <a:spLocks/>
            </p:cNvSpPr>
            <p:nvPr/>
          </p:nvSpPr>
          <p:spPr bwMode="auto">
            <a:xfrm>
              <a:off x="9296161" y="2705082"/>
              <a:ext cx="33516" cy="28155"/>
            </a:xfrm>
            <a:custGeom>
              <a:avLst/>
              <a:gdLst>
                <a:gd name="T0" fmla="*/ 46 w 50"/>
                <a:gd name="T1" fmla="*/ 0 h 42"/>
                <a:gd name="T2" fmla="*/ 50 w 50"/>
                <a:gd name="T3" fmla="*/ 4 h 42"/>
                <a:gd name="T4" fmla="*/ 50 w 50"/>
                <a:gd name="T5" fmla="*/ 8 h 42"/>
                <a:gd name="T6" fmla="*/ 34 w 50"/>
                <a:gd name="T7" fmla="*/ 34 h 42"/>
                <a:gd name="T8" fmla="*/ 26 w 50"/>
                <a:gd name="T9" fmla="*/ 40 h 42"/>
                <a:gd name="T10" fmla="*/ 0 w 50"/>
                <a:gd name="T11" fmla="*/ 42 h 42"/>
                <a:gd name="T12" fmla="*/ 14 w 50"/>
                <a:gd name="T13" fmla="*/ 22 h 42"/>
                <a:gd name="T14" fmla="*/ 20 w 50"/>
                <a:gd name="T15" fmla="*/ 4 h 42"/>
                <a:gd name="T16" fmla="*/ 32 w 50"/>
                <a:gd name="T17" fmla="*/ 0 h 42"/>
                <a:gd name="T18" fmla="*/ 46 w 50"/>
                <a:gd name="T1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42">
                  <a:moveTo>
                    <a:pt x="46" y="0"/>
                  </a:moveTo>
                  <a:lnTo>
                    <a:pt x="50" y="4"/>
                  </a:lnTo>
                  <a:lnTo>
                    <a:pt x="50" y="8"/>
                  </a:lnTo>
                  <a:lnTo>
                    <a:pt x="34" y="34"/>
                  </a:lnTo>
                  <a:lnTo>
                    <a:pt x="26" y="40"/>
                  </a:lnTo>
                  <a:lnTo>
                    <a:pt x="0" y="42"/>
                  </a:lnTo>
                  <a:lnTo>
                    <a:pt x="14" y="22"/>
                  </a:lnTo>
                  <a:lnTo>
                    <a:pt x="20" y="4"/>
                  </a:lnTo>
                  <a:lnTo>
                    <a:pt x="32" y="0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52" name="Freeform 1089"/>
            <p:cNvSpPr>
              <a:spLocks/>
            </p:cNvSpPr>
            <p:nvPr/>
          </p:nvSpPr>
          <p:spPr bwMode="auto">
            <a:xfrm>
              <a:off x="8930159" y="2754687"/>
              <a:ext cx="44242" cy="37539"/>
            </a:xfrm>
            <a:custGeom>
              <a:avLst/>
              <a:gdLst>
                <a:gd name="T0" fmla="*/ 28 w 66"/>
                <a:gd name="T1" fmla="*/ 6 h 56"/>
                <a:gd name="T2" fmla="*/ 34 w 66"/>
                <a:gd name="T3" fmla="*/ 24 h 56"/>
                <a:gd name="T4" fmla="*/ 28 w 66"/>
                <a:gd name="T5" fmla="*/ 30 h 56"/>
                <a:gd name="T6" fmla="*/ 14 w 66"/>
                <a:gd name="T7" fmla="*/ 20 h 56"/>
                <a:gd name="T8" fmla="*/ 10 w 66"/>
                <a:gd name="T9" fmla="*/ 24 h 56"/>
                <a:gd name="T10" fmla="*/ 8 w 66"/>
                <a:gd name="T11" fmla="*/ 36 h 56"/>
                <a:gd name="T12" fmla="*/ 14 w 66"/>
                <a:gd name="T13" fmla="*/ 44 h 56"/>
                <a:gd name="T14" fmla="*/ 4 w 66"/>
                <a:gd name="T15" fmla="*/ 48 h 56"/>
                <a:gd name="T16" fmla="*/ 0 w 66"/>
                <a:gd name="T17" fmla="*/ 54 h 56"/>
                <a:gd name="T18" fmla="*/ 10 w 66"/>
                <a:gd name="T19" fmla="*/ 56 h 56"/>
                <a:gd name="T20" fmla="*/ 22 w 66"/>
                <a:gd name="T21" fmla="*/ 48 h 56"/>
                <a:gd name="T22" fmla="*/ 36 w 66"/>
                <a:gd name="T23" fmla="*/ 44 h 56"/>
                <a:gd name="T24" fmla="*/ 50 w 66"/>
                <a:gd name="T25" fmla="*/ 40 h 56"/>
                <a:gd name="T26" fmla="*/ 66 w 66"/>
                <a:gd name="T27" fmla="*/ 22 h 56"/>
                <a:gd name="T28" fmla="*/ 66 w 66"/>
                <a:gd name="T29" fmla="*/ 18 h 56"/>
                <a:gd name="T30" fmla="*/ 54 w 66"/>
                <a:gd name="T31" fmla="*/ 0 h 56"/>
                <a:gd name="T32" fmla="*/ 28 w 66"/>
                <a:gd name="T33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56">
                  <a:moveTo>
                    <a:pt x="28" y="6"/>
                  </a:moveTo>
                  <a:lnTo>
                    <a:pt x="34" y="24"/>
                  </a:lnTo>
                  <a:lnTo>
                    <a:pt x="28" y="30"/>
                  </a:lnTo>
                  <a:lnTo>
                    <a:pt x="14" y="20"/>
                  </a:lnTo>
                  <a:lnTo>
                    <a:pt x="10" y="24"/>
                  </a:lnTo>
                  <a:lnTo>
                    <a:pt x="8" y="36"/>
                  </a:lnTo>
                  <a:lnTo>
                    <a:pt x="14" y="44"/>
                  </a:lnTo>
                  <a:lnTo>
                    <a:pt x="4" y="48"/>
                  </a:lnTo>
                  <a:lnTo>
                    <a:pt x="0" y="54"/>
                  </a:lnTo>
                  <a:lnTo>
                    <a:pt x="10" y="56"/>
                  </a:lnTo>
                  <a:lnTo>
                    <a:pt x="22" y="48"/>
                  </a:lnTo>
                  <a:lnTo>
                    <a:pt x="36" y="44"/>
                  </a:lnTo>
                  <a:lnTo>
                    <a:pt x="50" y="40"/>
                  </a:lnTo>
                  <a:lnTo>
                    <a:pt x="66" y="22"/>
                  </a:lnTo>
                  <a:lnTo>
                    <a:pt x="66" y="18"/>
                  </a:lnTo>
                  <a:lnTo>
                    <a:pt x="54" y="0"/>
                  </a:lnTo>
                  <a:lnTo>
                    <a:pt x="28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53" name="Freeform 1090"/>
            <p:cNvSpPr>
              <a:spLocks/>
            </p:cNvSpPr>
            <p:nvPr/>
          </p:nvSpPr>
          <p:spPr bwMode="auto">
            <a:xfrm>
              <a:off x="9132600" y="2501301"/>
              <a:ext cx="258748" cy="252045"/>
            </a:xfrm>
            <a:custGeom>
              <a:avLst/>
              <a:gdLst>
                <a:gd name="T0" fmla="*/ 368 w 386"/>
                <a:gd name="T1" fmla="*/ 274 h 376"/>
                <a:gd name="T2" fmla="*/ 380 w 386"/>
                <a:gd name="T3" fmla="*/ 256 h 376"/>
                <a:gd name="T4" fmla="*/ 370 w 386"/>
                <a:gd name="T5" fmla="*/ 90 h 376"/>
                <a:gd name="T6" fmla="*/ 324 w 386"/>
                <a:gd name="T7" fmla="*/ 80 h 376"/>
                <a:gd name="T8" fmla="*/ 298 w 386"/>
                <a:gd name="T9" fmla="*/ 56 h 376"/>
                <a:gd name="T10" fmla="*/ 262 w 386"/>
                <a:gd name="T11" fmla="*/ 50 h 376"/>
                <a:gd name="T12" fmla="*/ 242 w 386"/>
                <a:gd name="T13" fmla="*/ 70 h 376"/>
                <a:gd name="T14" fmla="*/ 212 w 386"/>
                <a:gd name="T15" fmla="*/ 82 h 376"/>
                <a:gd name="T16" fmla="*/ 194 w 386"/>
                <a:gd name="T17" fmla="*/ 100 h 376"/>
                <a:gd name="T18" fmla="*/ 174 w 386"/>
                <a:gd name="T19" fmla="*/ 126 h 376"/>
                <a:gd name="T20" fmla="*/ 148 w 386"/>
                <a:gd name="T21" fmla="*/ 118 h 376"/>
                <a:gd name="T22" fmla="*/ 152 w 386"/>
                <a:gd name="T23" fmla="*/ 100 h 376"/>
                <a:gd name="T24" fmla="*/ 136 w 386"/>
                <a:gd name="T25" fmla="*/ 110 h 376"/>
                <a:gd name="T26" fmla="*/ 124 w 386"/>
                <a:gd name="T27" fmla="*/ 76 h 376"/>
                <a:gd name="T28" fmla="*/ 128 w 386"/>
                <a:gd name="T29" fmla="*/ 26 h 376"/>
                <a:gd name="T30" fmla="*/ 118 w 386"/>
                <a:gd name="T31" fmla="*/ 14 h 376"/>
                <a:gd name="T32" fmla="*/ 96 w 386"/>
                <a:gd name="T33" fmla="*/ 10 h 376"/>
                <a:gd name="T34" fmla="*/ 56 w 386"/>
                <a:gd name="T35" fmla="*/ 6 h 376"/>
                <a:gd name="T36" fmla="*/ 22 w 386"/>
                <a:gd name="T37" fmla="*/ 16 h 376"/>
                <a:gd name="T38" fmla="*/ 12 w 386"/>
                <a:gd name="T39" fmla="*/ 40 h 376"/>
                <a:gd name="T40" fmla="*/ 4 w 386"/>
                <a:gd name="T41" fmla="*/ 30 h 376"/>
                <a:gd name="T42" fmla="*/ 6 w 386"/>
                <a:gd name="T43" fmla="*/ 42 h 376"/>
                <a:gd name="T44" fmla="*/ 16 w 386"/>
                <a:gd name="T45" fmla="*/ 52 h 376"/>
                <a:gd name="T46" fmla="*/ 44 w 386"/>
                <a:gd name="T47" fmla="*/ 56 h 376"/>
                <a:gd name="T48" fmla="*/ 56 w 386"/>
                <a:gd name="T49" fmla="*/ 82 h 376"/>
                <a:gd name="T50" fmla="*/ 78 w 386"/>
                <a:gd name="T51" fmla="*/ 82 h 376"/>
                <a:gd name="T52" fmla="*/ 102 w 386"/>
                <a:gd name="T53" fmla="*/ 80 h 376"/>
                <a:gd name="T54" fmla="*/ 116 w 386"/>
                <a:gd name="T55" fmla="*/ 92 h 376"/>
                <a:gd name="T56" fmla="*/ 88 w 386"/>
                <a:gd name="T57" fmla="*/ 92 h 376"/>
                <a:gd name="T58" fmla="*/ 62 w 386"/>
                <a:gd name="T59" fmla="*/ 100 h 376"/>
                <a:gd name="T60" fmla="*/ 42 w 386"/>
                <a:gd name="T61" fmla="*/ 110 h 376"/>
                <a:gd name="T62" fmla="*/ 66 w 386"/>
                <a:gd name="T63" fmla="*/ 130 h 376"/>
                <a:gd name="T64" fmla="*/ 70 w 386"/>
                <a:gd name="T65" fmla="*/ 142 h 376"/>
                <a:gd name="T66" fmla="*/ 82 w 386"/>
                <a:gd name="T67" fmla="*/ 162 h 376"/>
                <a:gd name="T68" fmla="*/ 96 w 386"/>
                <a:gd name="T69" fmla="*/ 138 h 376"/>
                <a:gd name="T70" fmla="*/ 110 w 386"/>
                <a:gd name="T71" fmla="*/ 114 h 376"/>
                <a:gd name="T72" fmla="*/ 108 w 386"/>
                <a:gd name="T73" fmla="*/ 124 h 376"/>
                <a:gd name="T74" fmla="*/ 118 w 386"/>
                <a:gd name="T75" fmla="*/ 142 h 376"/>
                <a:gd name="T76" fmla="*/ 122 w 386"/>
                <a:gd name="T77" fmla="*/ 154 h 376"/>
                <a:gd name="T78" fmla="*/ 144 w 386"/>
                <a:gd name="T79" fmla="*/ 150 h 376"/>
                <a:gd name="T80" fmla="*/ 154 w 386"/>
                <a:gd name="T81" fmla="*/ 150 h 376"/>
                <a:gd name="T82" fmla="*/ 148 w 386"/>
                <a:gd name="T83" fmla="*/ 170 h 376"/>
                <a:gd name="T84" fmla="*/ 206 w 386"/>
                <a:gd name="T85" fmla="*/ 186 h 376"/>
                <a:gd name="T86" fmla="*/ 254 w 386"/>
                <a:gd name="T87" fmla="*/ 214 h 376"/>
                <a:gd name="T88" fmla="*/ 268 w 386"/>
                <a:gd name="T89" fmla="*/ 228 h 376"/>
                <a:gd name="T90" fmla="*/ 278 w 386"/>
                <a:gd name="T91" fmla="*/ 260 h 376"/>
                <a:gd name="T92" fmla="*/ 280 w 386"/>
                <a:gd name="T93" fmla="*/ 276 h 376"/>
                <a:gd name="T94" fmla="*/ 292 w 386"/>
                <a:gd name="T95" fmla="*/ 292 h 376"/>
                <a:gd name="T96" fmla="*/ 286 w 386"/>
                <a:gd name="T97" fmla="*/ 296 h 376"/>
                <a:gd name="T98" fmla="*/ 300 w 386"/>
                <a:gd name="T99" fmla="*/ 312 h 376"/>
                <a:gd name="T100" fmla="*/ 292 w 386"/>
                <a:gd name="T101" fmla="*/ 338 h 376"/>
                <a:gd name="T102" fmla="*/ 330 w 386"/>
                <a:gd name="T103" fmla="*/ 338 h 376"/>
                <a:gd name="T104" fmla="*/ 358 w 386"/>
                <a:gd name="T105" fmla="*/ 370 h 376"/>
                <a:gd name="T106" fmla="*/ 374 w 386"/>
                <a:gd name="T107" fmla="*/ 29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6" h="376">
                  <a:moveTo>
                    <a:pt x="370" y="288"/>
                  </a:moveTo>
                  <a:lnTo>
                    <a:pt x="368" y="274"/>
                  </a:lnTo>
                  <a:lnTo>
                    <a:pt x="372" y="266"/>
                  </a:lnTo>
                  <a:lnTo>
                    <a:pt x="380" y="256"/>
                  </a:lnTo>
                  <a:lnTo>
                    <a:pt x="386" y="96"/>
                  </a:lnTo>
                  <a:lnTo>
                    <a:pt x="370" y="90"/>
                  </a:lnTo>
                  <a:lnTo>
                    <a:pt x="352" y="88"/>
                  </a:lnTo>
                  <a:lnTo>
                    <a:pt x="324" y="80"/>
                  </a:lnTo>
                  <a:lnTo>
                    <a:pt x="304" y="62"/>
                  </a:lnTo>
                  <a:lnTo>
                    <a:pt x="298" y="56"/>
                  </a:lnTo>
                  <a:lnTo>
                    <a:pt x="288" y="58"/>
                  </a:lnTo>
                  <a:lnTo>
                    <a:pt x="262" y="50"/>
                  </a:lnTo>
                  <a:lnTo>
                    <a:pt x="240" y="62"/>
                  </a:lnTo>
                  <a:lnTo>
                    <a:pt x="242" y="70"/>
                  </a:lnTo>
                  <a:lnTo>
                    <a:pt x="226" y="82"/>
                  </a:lnTo>
                  <a:lnTo>
                    <a:pt x="212" y="82"/>
                  </a:lnTo>
                  <a:lnTo>
                    <a:pt x="204" y="98"/>
                  </a:lnTo>
                  <a:lnTo>
                    <a:pt x="194" y="100"/>
                  </a:lnTo>
                  <a:lnTo>
                    <a:pt x="186" y="112"/>
                  </a:lnTo>
                  <a:lnTo>
                    <a:pt x="174" y="126"/>
                  </a:lnTo>
                  <a:lnTo>
                    <a:pt x="156" y="126"/>
                  </a:lnTo>
                  <a:lnTo>
                    <a:pt x="148" y="118"/>
                  </a:lnTo>
                  <a:lnTo>
                    <a:pt x="146" y="106"/>
                  </a:lnTo>
                  <a:lnTo>
                    <a:pt x="152" y="100"/>
                  </a:lnTo>
                  <a:lnTo>
                    <a:pt x="144" y="88"/>
                  </a:lnTo>
                  <a:lnTo>
                    <a:pt x="136" y="110"/>
                  </a:lnTo>
                  <a:lnTo>
                    <a:pt x="132" y="88"/>
                  </a:lnTo>
                  <a:lnTo>
                    <a:pt x="124" y="76"/>
                  </a:lnTo>
                  <a:lnTo>
                    <a:pt x="136" y="44"/>
                  </a:lnTo>
                  <a:lnTo>
                    <a:pt x="128" y="26"/>
                  </a:lnTo>
                  <a:lnTo>
                    <a:pt x="130" y="20"/>
                  </a:lnTo>
                  <a:lnTo>
                    <a:pt x="118" y="14"/>
                  </a:lnTo>
                  <a:lnTo>
                    <a:pt x="102" y="16"/>
                  </a:lnTo>
                  <a:lnTo>
                    <a:pt x="96" y="10"/>
                  </a:lnTo>
                  <a:lnTo>
                    <a:pt x="78" y="0"/>
                  </a:lnTo>
                  <a:lnTo>
                    <a:pt x="56" y="6"/>
                  </a:lnTo>
                  <a:lnTo>
                    <a:pt x="44" y="16"/>
                  </a:lnTo>
                  <a:lnTo>
                    <a:pt x="22" y="16"/>
                  </a:lnTo>
                  <a:lnTo>
                    <a:pt x="20" y="36"/>
                  </a:lnTo>
                  <a:lnTo>
                    <a:pt x="12" y="40"/>
                  </a:lnTo>
                  <a:lnTo>
                    <a:pt x="14" y="30"/>
                  </a:lnTo>
                  <a:lnTo>
                    <a:pt x="4" y="30"/>
                  </a:lnTo>
                  <a:lnTo>
                    <a:pt x="0" y="34"/>
                  </a:lnTo>
                  <a:lnTo>
                    <a:pt x="6" y="42"/>
                  </a:lnTo>
                  <a:lnTo>
                    <a:pt x="4" y="48"/>
                  </a:lnTo>
                  <a:lnTo>
                    <a:pt x="16" y="52"/>
                  </a:lnTo>
                  <a:lnTo>
                    <a:pt x="22" y="48"/>
                  </a:lnTo>
                  <a:lnTo>
                    <a:pt x="44" y="56"/>
                  </a:lnTo>
                  <a:lnTo>
                    <a:pt x="48" y="76"/>
                  </a:lnTo>
                  <a:lnTo>
                    <a:pt x="56" y="82"/>
                  </a:lnTo>
                  <a:lnTo>
                    <a:pt x="64" y="80"/>
                  </a:lnTo>
                  <a:lnTo>
                    <a:pt x="78" y="82"/>
                  </a:lnTo>
                  <a:lnTo>
                    <a:pt x="90" y="78"/>
                  </a:lnTo>
                  <a:lnTo>
                    <a:pt x="102" y="80"/>
                  </a:lnTo>
                  <a:lnTo>
                    <a:pt x="116" y="74"/>
                  </a:lnTo>
                  <a:lnTo>
                    <a:pt x="116" y="92"/>
                  </a:lnTo>
                  <a:lnTo>
                    <a:pt x="104" y="94"/>
                  </a:lnTo>
                  <a:lnTo>
                    <a:pt x="88" y="92"/>
                  </a:lnTo>
                  <a:lnTo>
                    <a:pt x="76" y="102"/>
                  </a:lnTo>
                  <a:lnTo>
                    <a:pt x="62" y="100"/>
                  </a:lnTo>
                  <a:lnTo>
                    <a:pt x="46" y="104"/>
                  </a:lnTo>
                  <a:lnTo>
                    <a:pt x="42" y="110"/>
                  </a:lnTo>
                  <a:lnTo>
                    <a:pt x="62" y="118"/>
                  </a:lnTo>
                  <a:lnTo>
                    <a:pt x="66" y="130"/>
                  </a:lnTo>
                  <a:lnTo>
                    <a:pt x="76" y="136"/>
                  </a:lnTo>
                  <a:lnTo>
                    <a:pt x="70" y="142"/>
                  </a:lnTo>
                  <a:lnTo>
                    <a:pt x="72" y="156"/>
                  </a:lnTo>
                  <a:lnTo>
                    <a:pt x="82" y="162"/>
                  </a:lnTo>
                  <a:lnTo>
                    <a:pt x="96" y="152"/>
                  </a:lnTo>
                  <a:lnTo>
                    <a:pt x="96" y="138"/>
                  </a:lnTo>
                  <a:lnTo>
                    <a:pt x="102" y="124"/>
                  </a:lnTo>
                  <a:lnTo>
                    <a:pt x="110" y="114"/>
                  </a:lnTo>
                  <a:lnTo>
                    <a:pt x="112" y="114"/>
                  </a:lnTo>
                  <a:lnTo>
                    <a:pt x="108" y="124"/>
                  </a:lnTo>
                  <a:lnTo>
                    <a:pt x="104" y="134"/>
                  </a:lnTo>
                  <a:lnTo>
                    <a:pt x="118" y="142"/>
                  </a:lnTo>
                  <a:lnTo>
                    <a:pt x="126" y="148"/>
                  </a:lnTo>
                  <a:lnTo>
                    <a:pt x="122" y="154"/>
                  </a:lnTo>
                  <a:lnTo>
                    <a:pt x="132" y="156"/>
                  </a:lnTo>
                  <a:lnTo>
                    <a:pt x="144" y="150"/>
                  </a:lnTo>
                  <a:lnTo>
                    <a:pt x="152" y="146"/>
                  </a:lnTo>
                  <a:lnTo>
                    <a:pt x="154" y="150"/>
                  </a:lnTo>
                  <a:lnTo>
                    <a:pt x="140" y="158"/>
                  </a:lnTo>
                  <a:lnTo>
                    <a:pt x="148" y="170"/>
                  </a:lnTo>
                  <a:lnTo>
                    <a:pt x="154" y="172"/>
                  </a:lnTo>
                  <a:lnTo>
                    <a:pt x="206" y="186"/>
                  </a:lnTo>
                  <a:lnTo>
                    <a:pt x="246" y="204"/>
                  </a:lnTo>
                  <a:lnTo>
                    <a:pt x="254" y="214"/>
                  </a:lnTo>
                  <a:lnTo>
                    <a:pt x="268" y="222"/>
                  </a:lnTo>
                  <a:lnTo>
                    <a:pt x="268" y="228"/>
                  </a:lnTo>
                  <a:lnTo>
                    <a:pt x="274" y="240"/>
                  </a:lnTo>
                  <a:lnTo>
                    <a:pt x="278" y="260"/>
                  </a:lnTo>
                  <a:lnTo>
                    <a:pt x="294" y="274"/>
                  </a:lnTo>
                  <a:lnTo>
                    <a:pt x="280" y="276"/>
                  </a:lnTo>
                  <a:lnTo>
                    <a:pt x="282" y="284"/>
                  </a:lnTo>
                  <a:lnTo>
                    <a:pt x="292" y="292"/>
                  </a:lnTo>
                  <a:lnTo>
                    <a:pt x="304" y="294"/>
                  </a:lnTo>
                  <a:lnTo>
                    <a:pt x="286" y="296"/>
                  </a:lnTo>
                  <a:lnTo>
                    <a:pt x="298" y="304"/>
                  </a:lnTo>
                  <a:lnTo>
                    <a:pt x="300" y="312"/>
                  </a:lnTo>
                  <a:lnTo>
                    <a:pt x="288" y="332"/>
                  </a:lnTo>
                  <a:lnTo>
                    <a:pt x="292" y="338"/>
                  </a:lnTo>
                  <a:lnTo>
                    <a:pt x="326" y="334"/>
                  </a:lnTo>
                  <a:lnTo>
                    <a:pt x="330" y="338"/>
                  </a:lnTo>
                  <a:lnTo>
                    <a:pt x="346" y="350"/>
                  </a:lnTo>
                  <a:lnTo>
                    <a:pt x="358" y="370"/>
                  </a:lnTo>
                  <a:lnTo>
                    <a:pt x="366" y="376"/>
                  </a:lnTo>
                  <a:lnTo>
                    <a:pt x="374" y="296"/>
                  </a:lnTo>
                  <a:lnTo>
                    <a:pt x="370" y="28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54" name="Freeform 1091"/>
            <p:cNvSpPr>
              <a:spLocks/>
            </p:cNvSpPr>
            <p:nvPr/>
          </p:nvSpPr>
          <p:spPr bwMode="auto">
            <a:xfrm>
              <a:off x="8578906" y="2365895"/>
              <a:ext cx="258748" cy="244000"/>
            </a:xfrm>
            <a:custGeom>
              <a:avLst/>
              <a:gdLst>
                <a:gd name="T0" fmla="*/ 282 w 386"/>
                <a:gd name="T1" fmla="*/ 2 h 364"/>
                <a:gd name="T2" fmla="*/ 252 w 386"/>
                <a:gd name="T3" fmla="*/ 22 h 364"/>
                <a:gd name="T4" fmla="*/ 240 w 386"/>
                <a:gd name="T5" fmla="*/ 68 h 364"/>
                <a:gd name="T6" fmla="*/ 216 w 386"/>
                <a:gd name="T7" fmla="*/ 122 h 364"/>
                <a:gd name="T8" fmla="*/ 158 w 386"/>
                <a:gd name="T9" fmla="*/ 128 h 364"/>
                <a:gd name="T10" fmla="*/ 134 w 386"/>
                <a:gd name="T11" fmla="*/ 126 h 364"/>
                <a:gd name="T12" fmla="*/ 108 w 386"/>
                <a:gd name="T13" fmla="*/ 148 h 364"/>
                <a:gd name="T14" fmla="*/ 62 w 386"/>
                <a:gd name="T15" fmla="*/ 150 h 364"/>
                <a:gd name="T16" fmla="*/ 30 w 386"/>
                <a:gd name="T17" fmla="*/ 122 h 364"/>
                <a:gd name="T18" fmla="*/ 20 w 386"/>
                <a:gd name="T19" fmla="*/ 106 h 364"/>
                <a:gd name="T20" fmla="*/ 8 w 386"/>
                <a:gd name="T21" fmla="*/ 120 h 364"/>
                <a:gd name="T22" fmla="*/ 2 w 386"/>
                <a:gd name="T23" fmla="*/ 166 h 364"/>
                <a:gd name="T24" fmla="*/ 6 w 386"/>
                <a:gd name="T25" fmla="*/ 200 h 364"/>
                <a:gd name="T26" fmla="*/ 14 w 386"/>
                <a:gd name="T27" fmla="*/ 210 h 364"/>
                <a:gd name="T28" fmla="*/ 26 w 386"/>
                <a:gd name="T29" fmla="*/ 224 h 364"/>
                <a:gd name="T30" fmla="*/ 34 w 386"/>
                <a:gd name="T31" fmla="*/ 236 h 364"/>
                <a:gd name="T32" fmla="*/ 38 w 386"/>
                <a:gd name="T33" fmla="*/ 264 h 364"/>
                <a:gd name="T34" fmla="*/ 42 w 386"/>
                <a:gd name="T35" fmla="*/ 304 h 364"/>
                <a:gd name="T36" fmla="*/ 64 w 386"/>
                <a:gd name="T37" fmla="*/ 312 h 364"/>
                <a:gd name="T38" fmla="*/ 84 w 386"/>
                <a:gd name="T39" fmla="*/ 318 h 364"/>
                <a:gd name="T40" fmla="*/ 104 w 386"/>
                <a:gd name="T41" fmla="*/ 310 h 364"/>
                <a:gd name="T42" fmla="*/ 102 w 386"/>
                <a:gd name="T43" fmla="*/ 326 h 364"/>
                <a:gd name="T44" fmla="*/ 120 w 386"/>
                <a:gd name="T45" fmla="*/ 334 h 364"/>
                <a:gd name="T46" fmla="*/ 154 w 386"/>
                <a:gd name="T47" fmla="*/ 328 h 364"/>
                <a:gd name="T48" fmla="*/ 158 w 386"/>
                <a:gd name="T49" fmla="*/ 320 h 364"/>
                <a:gd name="T50" fmla="*/ 178 w 386"/>
                <a:gd name="T51" fmla="*/ 334 h 364"/>
                <a:gd name="T52" fmla="*/ 206 w 386"/>
                <a:gd name="T53" fmla="*/ 338 h 364"/>
                <a:gd name="T54" fmla="*/ 208 w 386"/>
                <a:gd name="T55" fmla="*/ 364 h 364"/>
                <a:gd name="T56" fmla="*/ 242 w 386"/>
                <a:gd name="T57" fmla="*/ 352 h 364"/>
                <a:gd name="T58" fmla="*/ 264 w 386"/>
                <a:gd name="T59" fmla="*/ 334 h 364"/>
                <a:gd name="T60" fmla="*/ 270 w 386"/>
                <a:gd name="T61" fmla="*/ 316 h 364"/>
                <a:gd name="T62" fmla="*/ 282 w 386"/>
                <a:gd name="T63" fmla="*/ 300 h 364"/>
                <a:gd name="T64" fmla="*/ 288 w 386"/>
                <a:gd name="T65" fmla="*/ 278 h 364"/>
                <a:gd name="T66" fmla="*/ 300 w 386"/>
                <a:gd name="T67" fmla="*/ 236 h 364"/>
                <a:gd name="T68" fmla="*/ 326 w 386"/>
                <a:gd name="T69" fmla="*/ 218 h 364"/>
                <a:gd name="T70" fmla="*/ 328 w 386"/>
                <a:gd name="T71" fmla="*/ 184 h 364"/>
                <a:gd name="T72" fmla="*/ 340 w 386"/>
                <a:gd name="T73" fmla="*/ 140 h 364"/>
                <a:gd name="T74" fmla="*/ 364 w 386"/>
                <a:gd name="T75" fmla="*/ 154 h 364"/>
                <a:gd name="T76" fmla="*/ 386 w 386"/>
                <a:gd name="T77" fmla="*/ 142 h 364"/>
                <a:gd name="T78" fmla="*/ 372 w 386"/>
                <a:gd name="T79" fmla="*/ 128 h 364"/>
                <a:gd name="T80" fmla="*/ 328 w 386"/>
                <a:gd name="T81" fmla="*/ 98 h 364"/>
                <a:gd name="T82" fmla="*/ 348 w 386"/>
                <a:gd name="T83" fmla="*/ 92 h 364"/>
                <a:gd name="T84" fmla="*/ 336 w 386"/>
                <a:gd name="T85" fmla="*/ 64 h 364"/>
                <a:gd name="T86" fmla="*/ 330 w 386"/>
                <a:gd name="T87" fmla="*/ 46 h 364"/>
                <a:gd name="T88" fmla="*/ 318 w 386"/>
                <a:gd name="T89" fmla="*/ 38 h 364"/>
                <a:gd name="T90" fmla="*/ 332 w 386"/>
                <a:gd name="T91" fmla="*/ 26 h 364"/>
                <a:gd name="T92" fmla="*/ 322 w 386"/>
                <a:gd name="T93" fmla="*/ 12 h 364"/>
                <a:gd name="T94" fmla="*/ 296 w 386"/>
                <a:gd name="T95" fmla="*/ 8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86" h="364">
                  <a:moveTo>
                    <a:pt x="296" y="8"/>
                  </a:moveTo>
                  <a:lnTo>
                    <a:pt x="282" y="2"/>
                  </a:lnTo>
                  <a:lnTo>
                    <a:pt x="266" y="0"/>
                  </a:lnTo>
                  <a:lnTo>
                    <a:pt x="252" y="22"/>
                  </a:lnTo>
                  <a:lnTo>
                    <a:pt x="256" y="48"/>
                  </a:lnTo>
                  <a:lnTo>
                    <a:pt x="240" y="68"/>
                  </a:lnTo>
                  <a:lnTo>
                    <a:pt x="232" y="92"/>
                  </a:lnTo>
                  <a:lnTo>
                    <a:pt x="216" y="122"/>
                  </a:lnTo>
                  <a:lnTo>
                    <a:pt x="186" y="134"/>
                  </a:lnTo>
                  <a:lnTo>
                    <a:pt x="158" y="128"/>
                  </a:lnTo>
                  <a:lnTo>
                    <a:pt x="158" y="122"/>
                  </a:lnTo>
                  <a:lnTo>
                    <a:pt x="134" y="126"/>
                  </a:lnTo>
                  <a:lnTo>
                    <a:pt x="126" y="140"/>
                  </a:lnTo>
                  <a:lnTo>
                    <a:pt x="108" y="148"/>
                  </a:lnTo>
                  <a:lnTo>
                    <a:pt x="86" y="146"/>
                  </a:lnTo>
                  <a:lnTo>
                    <a:pt x="62" y="150"/>
                  </a:lnTo>
                  <a:lnTo>
                    <a:pt x="52" y="138"/>
                  </a:lnTo>
                  <a:lnTo>
                    <a:pt x="30" y="122"/>
                  </a:lnTo>
                  <a:lnTo>
                    <a:pt x="26" y="104"/>
                  </a:lnTo>
                  <a:lnTo>
                    <a:pt x="20" y="106"/>
                  </a:lnTo>
                  <a:lnTo>
                    <a:pt x="16" y="112"/>
                  </a:lnTo>
                  <a:lnTo>
                    <a:pt x="8" y="120"/>
                  </a:lnTo>
                  <a:lnTo>
                    <a:pt x="0" y="140"/>
                  </a:lnTo>
                  <a:lnTo>
                    <a:pt x="2" y="166"/>
                  </a:lnTo>
                  <a:lnTo>
                    <a:pt x="12" y="176"/>
                  </a:lnTo>
                  <a:lnTo>
                    <a:pt x="6" y="200"/>
                  </a:lnTo>
                  <a:lnTo>
                    <a:pt x="18" y="206"/>
                  </a:lnTo>
                  <a:lnTo>
                    <a:pt x="14" y="210"/>
                  </a:lnTo>
                  <a:lnTo>
                    <a:pt x="14" y="222"/>
                  </a:lnTo>
                  <a:lnTo>
                    <a:pt x="26" y="224"/>
                  </a:lnTo>
                  <a:lnTo>
                    <a:pt x="22" y="232"/>
                  </a:lnTo>
                  <a:lnTo>
                    <a:pt x="34" y="236"/>
                  </a:lnTo>
                  <a:lnTo>
                    <a:pt x="42" y="254"/>
                  </a:lnTo>
                  <a:lnTo>
                    <a:pt x="38" y="264"/>
                  </a:lnTo>
                  <a:lnTo>
                    <a:pt x="44" y="284"/>
                  </a:lnTo>
                  <a:lnTo>
                    <a:pt x="42" y="304"/>
                  </a:lnTo>
                  <a:lnTo>
                    <a:pt x="44" y="314"/>
                  </a:lnTo>
                  <a:lnTo>
                    <a:pt x="64" y="312"/>
                  </a:lnTo>
                  <a:lnTo>
                    <a:pt x="70" y="316"/>
                  </a:lnTo>
                  <a:lnTo>
                    <a:pt x="84" y="318"/>
                  </a:lnTo>
                  <a:lnTo>
                    <a:pt x="94" y="314"/>
                  </a:lnTo>
                  <a:lnTo>
                    <a:pt x="104" y="310"/>
                  </a:lnTo>
                  <a:lnTo>
                    <a:pt x="106" y="318"/>
                  </a:lnTo>
                  <a:lnTo>
                    <a:pt x="102" y="326"/>
                  </a:lnTo>
                  <a:lnTo>
                    <a:pt x="104" y="340"/>
                  </a:lnTo>
                  <a:lnTo>
                    <a:pt x="120" y="334"/>
                  </a:lnTo>
                  <a:lnTo>
                    <a:pt x="140" y="334"/>
                  </a:lnTo>
                  <a:lnTo>
                    <a:pt x="154" y="328"/>
                  </a:lnTo>
                  <a:lnTo>
                    <a:pt x="154" y="320"/>
                  </a:lnTo>
                  <a:lnTo>
                    <a:pt x="158" y="320"/>
                  </a:lnTo>
                  <a:lnTo>
                    <a:pt x="170" y="328"/>
                  </a:lnTo>
                  <a:lnTo>
                    <a:pt x="178" y="334"/>
                  </a:lnTo>
                  <a:lnTo>
                    <a:pt x="190" y="332"/>
                  </a:lnTo>
                  <a:lnTo>
                    <a:pt x="206" y="338"/>
                  </a:lnTo>
                  <a:lnTo>
                    <a:pt x="210" y="350"/>
                  </a:lnTo>
                  <a:lnTo>
                    <a:pt x="208" y="364"/>
                  </a:lnTo>
                  <a:lnTo>
                    <a:pt x="228" y="358"/>
                  </a:lnTo>
                  <a:lnTo>
                    <a:pt x="242" y="352"/>
                  </a:lnTo>
                  <a:lnTo>
                    <a:pt x="262" y="344"/>
                  </a:lnTo>
                  <a:lnTo>
                    <a:pt x="264" y="334"/>
                  </a:lnTo>
                  <a:lnTo>
                    <a:pt x="272" y="328"/>
                  </a:lnTo>
                  <a:lnTo>
                    <a:pt x="270" y="316"/>
                  </a:lnTo>
                  <a:lnTo>
                    <a:pt x="278" y="312"/>
                  </a:lnTo>
                  <a:lnTo>
                    <a:pt x="282" y="300"/>
                  </a:lnTo>
                  <a:lnTo>
                    <a:pt x="290" y="286"/>
                  </a:lnTo>
                  <a:lnTo>
                    <a:pt x="288" y="278"/>
                  </a:lnTo>
                  <a:lnTo>
                    <a:pt x="282" y="260"/>
                  </a:lnTo>
                  <a:lnTo>
                    <a:pt x="300" y="236"/>
                  </a:lnTo>
                  <a:lnTo>
                    <a:pt x="320" y="224"/>
                  </a:lnTo>
                  <a:lnTo>
                    <a:pt x="326" y="218"/>
                  </a:lnTo>
                  <a:lnTo>
                    <a:pt x="324" y="198"/>
                  </a:lnTo>
                  <a:lnTo>
                    <a:pt x="328" y="184"/>
                  </a:lnTo>
                  <a:lnTo>
                    <a:pt x="332" y="168"/>
                  </a:lnTo>
                  <a:lnTo>
                    <a:pt x="340" y="140"/>
                  </a:lnTo>
                  <a:lnTo>
                    <a:pt x="346" y="152"/>
                  </a:lnTo>
                  <a:lnTo>
                    <a:pt x="364" y="154"/>
                  </a:lnTo>
                  <a:lnTo>
                    <a:pt x="380" y="152"/>
                  </a:lnTo>
                  <a:lnTo>
                    <a:pt x="386" y="142"/>
                  </a:lnTo>
                  <a:lnTo>
                    <a:pt x="374" y="138"/>
                  </a:lnTo>
                  <a:lnTo>
                    <a:pt x="372" y="128"/>
                  </a:lnTo>
                  <a:lnTo>
                    <a:pt x="352" y="120"/>
                  </a:lnTo>
                  <a:lnTo>
                    <a:pt x="328" y="98"/>
                  </a:lnTo>
                  <a:lnTo>
                    <a:pt x="344" y="98"/>
                  </a:lnTo>
                  <a:lnTo>
                    <a:pt x="348" y="92"/>
                  </a:lnTo>
                  <a:lnTo>
                    <a:pt x="336" y="78"/>
                  </a:lnTo>
                  <a:lnTo>
                    <a:pt x="336" y="64"/>
                  </a:lnTo>
                  <a:lnTo>
                    <a:pt x="328" y="50"/>
                  </a:lnTo>
                  <a:lnTo>
                    <a:pt x="330" y="46"/>
                  </a:lnTo>
                  <a:lnTo>
                    <a:pt x="326" y="42"/>
                  </a:lnTo>
                  <a:lnTo>
                    <a:pt x="318" y="38"/>
                  </a:lnTo>
                  <a:lnTo>
                    <a:pt x="334" y="32"/>
                  </a:lnTo>
                  <a:lnTo>
                    <a:pt x="332" y="26"/>
                  </a:lnTo>
                  <a:lnTo>
                    <a:pt x="318" y="16"/>
                  </a:lnTo>
                  <a:lnTo>
                    <a:pt x="322" y="12"/>
                  </a:lnTo>
                  <a:lnTo>
                    <a:pt x="312" y="4"/>
                  </a:lnTo>
                  <a:lnTo>
                    <a:pt x="296" y="8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55" name="Freeform 1158"/>
            <p:cNvSpPr>
              <a:spLocks/>
            </p:cNvSpPr>
            <p:nvPr/>
          </p:nvSpPr>
          <p:spPr bwMode="auto">
            <a:xfrm>
              <a:off x="6421780" y="2142005"/>
              <a:ext cx="289582" cy="250703"/>
            </a:xfrm>
            <a:custGeom>
              <a:avLst/>
              <a:gdLst>
                <a:gd name="T0" fmla="*/ 374 w 432"/>
                <a:gd name="T1" fmla="*/ 116 h 374"/>
                <a:gd name="T2" fmla="*/ 372 w 432"/>
                <a:gd name="T3" fmla="*/ 102 h 374"/>
                <a:gd name="T4" fmla="*/ 372 w 432"/>
                <a:gd name="T5" fmla="*/ 94 h 374"/>
                <a:gd name="T6" fmla="*/ 366 w 432"/>
                <a:gd name="T7" fmla="*/ 84 h 374"/>
                <a:gd name="T8" fmla="*/ 340 w 432"/>
                <a:gd name="T9" fmla="*/ 26 h 374"/>
                <a:gd name="T10" fmla="*/ 340 w 432"/>
                <a:gd name="T11" fmla="*/ 28 h 374"/>
                <a:gd name="T12" fmla="*/ 340 w 432"/>
                <a:gd name="T13" fmla="*/ 24 h 374"/>
                <a:gd name="T14" fmla="*/ 346 w 432"/>
                <a:gd name="T15" fmla="*/ 0 h 374"/>
                <a:gd name="T16" fmla="*/ 328 w 432"/>
                <a:gd name="T17" fmla="*/ 0 h 374"/>
                <a:gd name="T18" fmla="*/ 324 w 432"/>
                <a:gd name="T19" fmla="*/ 2 h 374"/>
                <a:gd name="T20" fmla="*/ 324 w 432"/>
                <a:gd name="T21" fmla="*/ 6 h 374"/>
                <a:gd name="T22" fmla="*/ 324 w 432"/>
                <a:gd name="T23" fmla="*/ 10 h 374"/>
                <a:gd name="T24" fmla="*/ 312 w 432"/>
                <a:gd name="T25" fmla="*/ 10 h 374"/>
                <a:gd name="T26" fmla="*/ 308 w 432"/>
                <a:gd name="T27" fmla="*/ 22 h 374"/>
                <a:gd name="T28" fmla="*/ 294 w 432"/>
                <a:gd name="T29" fmla="*/ 68 h 374"/>
                <a:gd name="T30" fmla="*/ 270 w 432"/>
                <a:gd name="T31" fmla="*/ 108 h 374"/>
                <a:gd name="T32" fmla="*/ 218 w 432"/>
                <a:gd name="T33" fmla="*/ 84 h 374"/>
                <a:gd name="T34" fmla="*/ 202 w 432"/>
                <a:gd name="T35" fmla="*/ 104 h 374"/>
                <a:gd name="T36" fmla="*/ 184 w 432"/>
                <a:gd name="T37" fmla="*/ 112 h 374"/>
                <a:gd name="T38" fmla="*/ 150 w 432"/>
                <a:gd name="T39" fmla="*/ 126 h 374"/>
                <a:gd name="T40" fmla="*/ 144 w 432"/>
                <a:gd name="T41" fmla="*/ 114 h 374"/>
                <a:gd name="T42" fmla="*/ 116 w 432"/>
                <a:gd name="T43" fmla="*/ 116 h 374"/>
                <a:gd name="T44" fmla="*/ 94 w 432"/>
                <a:gd name="T45" fmla="*/ 120 h 374"/>
                <a:gd name="T46" fmla="*/ 90 w 432"/>
                <a:gd name="T47" fmla="*/ 120 h 374"/>
                <a:gd name="T48" fmla="*/ 82 w 432"/>
                <a:gd name="T49" fmla="*/ 118 h 374"/>
                <a:gd name="T50" fmla="*/ 80 w 432"/>
                <a:gd name="T51" fmla="*/ 116 h 374"/>
                <a:gd name="T52" fmla="*/ 80 w 432"/>
                <a:gd name="T53" fmla="*/ 106 h 374"/>
                <a:gd name="T54" fmla="*/ 66 w 432"/>
                <a:gd name="T55" fmla="*/ 80 h 374"/>
                <a:gd name="T56" fmla="*/ 28 w 432"/>
                <a:gd name="T57" fmla="*/ 96 h 374"/>
                <a:gd name="T58" fmla="*/ 16 w 432"/>
                <a:gd name="T59" fmla="*/ 116 h 374"/>
                <a:gd name="T60" fmla="*/ 0 w 432"/>
                <a:gd name="T61" fmla="*/ 148 h 374"/>
                <a:gd name="T62" fmla="*/ 10 w 432"/>
                <a:gd name="T63" fmla="*/ 152 h 374"/>
                <a:gd name="T64" fmla="*/ 36 w 432"/>
                <a:gd name="T65" fmla="*/ 176 h 374"/>
                <a:gd name="T66" fmla="*/ 48 w 432"/>
                <a:gd name="T67" fmla="*/ 200 h 374"/>
                <a:gd name="T68" fmla="*/ 74 w 432"/>
                <a:gd name="T69" fmla="*/ 216 h 374"/>
                <a:gd name="T70" fmla="*/ 96 w 432"/>
                <a:gd name="T71" fmla="*/ 254 h 374"/>
                <a:gd name="T72" fmla="*/ 126 w 432"/>
                <a:gd name="T73" fmla="*/ 272 h 374"/>
                <a:gd name="T74" fmla="*/ 132 w 432"/>
                <a:gd name="T75" fmla="*/ 308 h 374"/>
                <a:gd name="T76" fmla="*/ 152 w 432"/>
                <a:gd name="T77" fmla="*/ 326 h 374"/>
                <a:gd name="T78" fmla="*/ 182 w 432"/>
                <a:gd name="T79" fmla="*/ 326 h 374"/>
                <a:gd name="T80" fmla="*/ 210 w 432"/>
                <a:gd name="T81" fmla="*/ 320 h 374"/>
                <a:gd name="T82" fmla="*/ 238 w 432"/>
                <a:gd name="T83" fmla="*/ 344 h 374"/>
                <a:gd name="T84" fmla="*/ 246 w 432"/>
                <a:gd name="T85" fmla="*/ 366 h 374"/>
                <a:gd name="T86" fmla="*/ 258 w 432"/>
                <a:gd name="T87" fmla="*/ 374 h 374"/>
                <a:gd name="T88" fmla="*/ 292 w 432"/>
                <a:gd name="T89" fmla="*/ 368 h 374"/>
                <a:gd name="T90" fmla="*/ 314 w 432"/>
                <a:gd name="T91" fmla="*/ 372 h 374"/>
                <a:gd name="T92" fmla="*/ 350 w 432"/>
                <a:gd name="T93" fmla="*/ 358 h 374"/>
                <a:gd name="T94" fmla="*/ 384 w 432"/>
                <a:gd name="T95" fmla="*/ 340 h 374"/>
                <a:gd name="T96" fmla="*/ 432 w 432"/>
                <a:gd name="T97" fmla="*/ 288 h 374"/>
                <a:gd name="T98" fmla="*/ 422 w 432"/>
                <a:gd name="T99" fmla="*/ 274 h 374"/>
                <a:gd name="T100" fmla="*/ 388 w 432"/>
                <a:gd name="T101" fmla="*/ 222 h 374"/>
                <a:gd name="T102" fmla="*/ 372 w 432"/>
                <a:gd name="T103" fmla="*/ 192 h 374"/>
                <a:gd name="T104" fmla="*/ 344 w 432"/>
                <a:gd name="T105" fmla="*/ 178 h 374"/>
                <a:gd name="T106" fmla="*/ 374 w 432"/>
                <a:gd name="T107" fmla="*/ 166 h 374"/>
                <a:gd name="T108" fmla="*/ 382 w 432"/>
                <a:gd name="T109" fmla="*/ 122 h 374"/>
                <a:gd name="T110" fmla="*/ 380 w 432"/>
                <a:gd name="T111" fmla="*/ 118 h 374"/>
                <a:gd name="T112" fmla="*/ 374 w 432"/>
                <a:gd name="T113" fmla="*/ 11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32" h="374">
                  <a:moveTo>
                    <a:pt x="374" y="116"/>
                  </a:moveTo>
                  <a:lnTo>
                    <a:pt x="374" y="116"/>
                  </a:lnTo>
                  <a:lnTo>
                    <a:pt x="372" y="112"/>
                  </a:lnTo>
                  <a:lnTo>
                    <a:pt x="372" y="102"/>
                  </a:lnTo>
                  <a:lnTo>
                    <a:pt x="372" y="102"/>
                  </a:lnTo>
                  <a:lnTo>
                    <a:pt x="372" y="94"/>
                  </a:lnTo>
                  <a:lnTo>
                    <a:pt x="370" y="90"/>
                  </a:lnTo>
                  <a:lnTo>
                    <a:pt x="366" y="84"/>
                  </a:lnTo>
                  <a:lnTo>
                    <a:pt x="344" y="64"/>
                  </a:lnTo>
                  <a:lnTo>
                    <a:pt x="340" y="26"/>
                  </a:lnTo>
                  <a:lnTo>
                    <a:pt x="340" y="26"/>
                  </a:lnTo>
                  <a:lnTo>
                    <a:pt x="340" y="28"/>
                  </a:lnTo>
                  <a:lnTo>
                    <a:pt x="340" y="24"/>
                  </a:lnTo>
                  <a:lnTo>
                    <a:pt x="340" y="24"/>
                  </a:lnTo>
                  <a:lnTo>
                    <a:pt x="346" y="0"/>
                  </a:lnTo>
                  <a:lnTo>
                    <a:pt x="346" y="0"/>
                  </a:lnTo>
                  <a:lnTo>
                    <a:pt x="328" y="0"/>
                  </a:lnTo>
                  <a:lnTo>
                    <a:pt x="328" y="0"/>
                  </a:lnTo>
                  <a:lnTo>
                    <a:pt x="326" y="0"/>
                  </a:lnTo>
                  <a:lnTo>
                    <a:pt x="324" y="2"/>
                  </a:lnTo>
                  <a:lnTo>
                    <a:pt x="324" y="2"/>
                  </a:lnTo>
                  <a:lnTo>
                    <a:pt x="324" y="6"/>
                  </a:lnTo>
                  <a:lnTo>
                    <a:pt x="324" y="10"/>
                  </a:lnTo>
                  <a:lnTo>
                    <a:pt x="324" y="10"/>
                  </a:lnTo>
                  <a:lnTo>
                    <a:pt x="312" y="10"/>
                  </a:lnTo>
                  <a:lnTo>
                    <a:pt x="312" y="10"/>
                  </a:lnTo>
                  <a:lnTo>
                    <a:pt x="296" y="10"/>
                  </a:lnTo>
                  <a:lnTo>
                    <a:pt x="308" y="22"/>
                  </a:lnTo>
                  <a:lnTo>
                    <a:pt x="312" y="50"/>
                  </a:lnTo>
                  <a:lnTo>
                    <a:pt x="294" y="68"/>
                  </a:lnTo>
                  <a:lnTo>
                    <a:pt x="294" y="76"/>
                  </a:lnTo>
                  <a:lnTo>
                    <a:pt x="270" y="108"/>
                  </a:lnTo>
                  <a:lnTo>
                    <a:pt x="250" y="108"/>
                  </a:lnTo>
                  <a:lnTo>
                    <a:pt x="218" y="84"/>
                  </a:lnTo>
                  <a:lnTo>
                    <a:pt x="202" y="92"/>
                  </a:lnTo>
                  <a:lnTo>
                    <a:pt x="202" y="104"/>
                  </a:lnTo>
                  <a:lnTo>
                    <a:pt x="198" y="108"/>
                  </a:lnTo>
                  <a:lnTo>
                    <a:pt x="184" y="112"/>
                  </a:lnTo>
                  <a:lnTo>
                    <a:pt x="174" y="128"/>
                  </a:lnTo>
                  <a:lnTo>
                    <a:pt x="150" y="126"/>
                  </a:lnTo>
                  <a:lnTo>
                    <a:pt x="144" y="114"/>
                  </a:lnTo>
                  <a:lnTo>
                    <a:pt x="144" y="114"/>
                  </a:lnTo>
                  <a:lnTo>
                    <a:pt x="116" y="116"/>
                  </a:lnTo>
                  <a:lnTo>
                    <a:pt x="116" y="116"/>
                  </a:lnTo>
                  <a:lnTo>
                    <a:pt x="104" y="116"/>
                  </a:lnTo>
                  <a:lnTo>
                    <a:pt x="94" y="120"/>
                  </a:lnTo>
                  <a:lnTo>
                    <a:pt x="94" y="120"/>
                  </a:lnTo>
                  <a:lnTo>
                    <a:pt x="90" y="120"/>
                  </a:lnTo>
                  <a:lnTo>
                    <a:pt x="88" y="120"/>
                  </a:lnTo>
                  <a:lnTo>
                    <a:pt x="82" y="118"/>
                  </a:lnTo>
                  <a:lnTo>
                    <a:pt x="82" y="118"/>
                  </a:lnTo>
                  <a:lnTo>
                    <a:pt x="80" y="116"/>
                  </a:lnTo>
                  <a:lnTo>
                    <a:pt x="80" y="110"/>
                  </a:lnTo>
                  <a:lnTo>
                    <a:pt x="80" y="106"/>
                  </a:lnTo>
                  <a:lnTo>
                    <a:pt x="68" y="96"/>
                  </a:lnTo>
                  <a:lnTo>
                    <a:pt x="66" y="80"/>
                  </a:lnTo>
                  <a:lnTo>
                    <a:pt x="30" y="84"/>
                  </a:lnTo>
                  <a:lnTo>
                    <a:pt x="28" y="96"/>
                  </a:lnTo>
                  <a:lnTo>
                    <a:pt x="20" y="102"/>
                  </a:lnTo>
                  <a:lnTo>
                    <a:pt x="16" y="116"/>
                  </a:lnTo>
                  <a:lnTo>
                    <a:pt x="8" y="142"/>
                  </a:lnTo>
                  <a:lnTo>
                    <a:pt x="0" y="148"/>
                  </a:lnTo>
                  <a:lnTo>
                    <a:pt x="0" y="150"/>
                  </a:lnTo>
                  <a:lnTo>
                    <a:pt x="10" y="152"/>
                  </a:lnTo>
                  <a:lnTo>
                    <a:pt x="18" y="170"/>
                  </a:lnTo>
                  <a:lnTo>
                    <a:pt x="36" y="176"/>
                  </a:lnTo>
                  <a:lnTo>
                    <a:pt x="50" y="188"/>
                  </a:lnTo>
                  <a:lnTo>
                    <a:pt x="48" y="200"/>
                  </a:lnTo>
                  <a:lnTo>
                    <a:pt x="60" y="216"/>
                  </a:lnTo>
                  <a:lnTo>
                    <a:pt x="74" y="216"/>
                  </a:lnTo>
                  <a:lnTo>
                    <a:pt x="102" y="244"/>
                  </a:lnTo>
                  <a:lnTo>
                    <a:pt x="96" y="254"/>
                  </a:lnTo>
                  <a:lnTo>
                    <a:pt x="106" y="262"/>
                  </a:lnTo>
                  <a:lnTo>
                    <a:pt x="126" y="272"/>
                  </a:lnTo>
                  <a:lnTo>
                    <a:pt x="134" y="292"/>
                  </a:lnTo>
                  <a:lnTo>
                    <a:pt x="132" y="308"/>
                  </a:lnTo>
                  <a:lnTo>
                    <a:pt x="144" y="316"/>
                  </a:lnTo>
                  <a:lnTo>
                    <a:pt x="152" y="326"/>
                  </a:lnTo>
                  <a:lnTo>
                    <a:pt x="174" y="334"/>
                  </a:lnTo>
                  <a:lnTo>
                    <a:pt x="182" y="326"/>
                  </a:lnTo>
                  <a:lnTo>
                    <a:pt x="202" y="328"/>
                  </a:lnTo>
                  <a:lnTo>
                    <a:pt x="210" y="320"/>
                  </a:lnTo>
                  <a:lnTo>
                    <a:pt x="222" y="324"/>
                  </a:lnTo>
                  <a:lnTo>
                    <a:pt x="238" y="344"/>
                  </a:lnTo>
                  <a:lnTo>
                    <a:pt x="238" y="360"/>
                  </a:lnTo>
                  <a:lnTo>
                    <a:pt x="246" y="366"/>
                  </a:lnTo>
                  <a:lnTo>
                    <a:pt x="252" y="372"/>
                  </a:lnTo>
                  <a:lnTo>
                    <a:pt x="258" y="374"/>
                  </a:lnTo>
                  <a:lnTo>
                    <a:pt x="266" y="364"/>
                  </a:lnTo>
                  <a:lnTo>
                    <a:pt x="292" y="368"/>
                  </a:lnTo>
                  <a:lnTo>
                    <a:pt x="302" y="362"/>
                  </a:lnTo>
                  <a:lnTo>
                    <a:pt x="314" y="372"/>
                  </a:lnTo>
                  <a:lnTo>
                    <a:pt x="324" y="364"/>
                  </a:lnTo>
                  <a:lnTo>
                    <a:pt x="350" y="358"/>
                  </a:lnTo>
                  <a:lnTo>
                    <a:pt x="366" y="360"/>
                  </a:lnTo>
                  <a:lnTo>
                    <a:pt x="384" y="340"/>
                  </a:lnTo>
                  <a:lnTo>
                    <a:pt x="402" y="322"/>
                  </a:lnTo>
                  <a:lnTo>
                    <a:pt x="432" y="288"/>
                  </a:lnTo>
                  <a:lnTo>
                    <a:pt x="430" y="280"/>
                  </a:lnTo>
                  <a:lnTo>
                    <a:pt x="422" y="274"/>
                  </a:lnTo>
                  <a:lnTo>
                    <a:pt x="414" y="240"/>
                  </a:lnTo>
                  <a:lnTo>
                    <a:pt x="388" y="222"/>
                  </a:lnTo>
                  <a:lnTo>
                    <a:pt x="378" y="198"/>
                  </a:lnTo>
                  <a:lnTo>
                    <a:pt x="372" y="192"/>
                  </a:lnTo>
                  <a:lnTo>
                    <a:pt x="346" y="188"/>
                  </a:lnTo>
                  <a:lnTo>
                    <a:pt x="344" y="178"/>
                  </a:lnTo>
                  <a:lnTo>
                    <a:pt x="352" y="162"/>
                  </a:lnTo>
                  <a:lnTo>
                    <a:pt x="374" y="166"/>
                  </a:lnTo>
                  <a:lnTo>
                    <a:pt x="388" y="156"/>
                  </a:lnTo>
                  <a:lnTo>
                    <a:pt x="382" y="122"/>
                  </a:lnTo>
                  <a:lnTo>
                    <a:pt x="380" y="118"/>
                  </a:lnTo>
                  <a:lnTo>
                    <a:pt x="380" y="118"/>
                  </a:lnTo>
                  <a:lnTo>
                    <a:pt x="374" y="116"/>
                  </a:lnTo>
                  <a:lnTo>
                    <a:pt x="374" y="11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56" name="Freeform 1159"/>
            <p:cNvSpPr>
              <a:spLocks/>
            </p:cNvSpPr>
            <p:nvPr/>
          </p:nvSpPr>
          <p:spPr bwMode="auto">
            <a:xfrm>
              <a:off x="6062483" y="1140530"/>
              <a:ext cx="6703" cy="9385"/>
            </a:xfrm>
            <a:custGeom>
              <a:avLst/>
              <a:gdLst>
                <a:gd name="T0" fmla="*/ 0 w 10"/>
                <a:gd name="T1" fmla="*/ 0 h 14"/>
                <a:gd name="T2" fmla="*/ 2 w 10"/>
                <a:gd name="T3" fmla="*/ 12 h 14"/>
                <a:gd name="T4" fmla="*/ 10 w 10"/>
                <a:gd name="T5" fmla="*/ 14 h 14"/>
                <a:gd name="T6" fmla="*/ 0 w 10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0" y="0"/>
                  </a:moveTo>
                  <a:lnTo>
                    <a:pt x="2" y="12"/>
                  </a:lnTo>
                  <a:lnTo>
                    <a:pt x="10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57" name="Freeform 1166"/>
            <p:cNvSpPr>
              <a:spLocks/>
            </p:cNvSpPr>
            <p:nvPr/>
          </p:nvSpPr>
          <p:spPr bwMode="auto">
            <a:xfrm>
              <a:off x="4247227" y="1987829"/>
              <a:ext cx="5363" cy="5363"/>
            </a:xfrm>
            <a:custGeom>
              <a:avLst/>
              <a:gdLst>
                <a:gd name="T0" fmla="*/ 8 w 8"/>
                <a:gd name="T1" fmla="*/ 6 h 8"/>
                <a:gd name="T2" fmla="*/ 8 w 8"/>
                <a:gd name="T3" fmla="*/ 8 h 8"/>
                <a:gd name="T4" fmla="*/ 6 w 8"/>
                <a:gd name="T5" fmla="*/ 8 h 8"/>
                <a:gd name="T6" fmla="*/ 6 w 8"/>
                <a:gd name="T7" fmla="*/ 6 h 8"/>
                <a:gd name="T8" fmla="*/ 4 w 8"/>
                <a:gd name="T9" fmla="*/ 6 h 8"/>
                <a:gd name="T10" fmla="*/ 2 w 8"/>
                <a:gd name="T11" fmla="*/ 4 h 8"/>
                <a:gd name="T12" fmla="*/ 2 w 8"/>
                <a:gd name="T13" fmla="*/ 2 h 8"/>
                <a:gd name="T14" fmla="*/ 0 w 8"/>
                <a:gd name="T15" fmla="*/ 2 h 8"/>
                <a:gd name="T16" fmla="*/ 0 w 8"/>
                <a:gd name="T17" fmla="*/ 0 h 8"/>
                <a:gd name="T18" fmla="*/ 4 w 8"/>
                <a:gd name="T19" fmla="*/ 0 h 8"/>
                <a:gd name="T20" fmla="*/ 6 w 8"/>
                <a:gd name="T21" fmla="*/ 0 h 8"/>
                <a:gd name="T22" fmla="*/ 8 w 8"/>
                <a:gd name="T23" fmla="*/ 4 h 8"/>
                <a:gd name="T24" fmla="*/ 8 w 8"/>
                <a:gd name="T2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8">
                  <a:moveTo>
                    <a:pt x="8" y="6"/>
                  </a:moveTo>
                  <a:lnTo>
                    <a:pt x="8" y="8"/>
                  </a:lnTo>
                  <a:lnTo>
                    <a:pt x="6" y="8"/>
                  </a:lnTo>
                  <a:lnTo>
                    <a:pt x="6" y="6"/>
                  </a:lnTo>
                  <a:lnTo>
                    <a:pt x="4" y="6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8" y="4"/>
                  </a:lnTo>
                  <a:lnTo>
                    <a:pt x="8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58" name="Freeform 1167"/>
            <p:cNvSpPr>
              <a:spLocks/>
            </p:cNvSpPr>
            <p:nvPr/>
          </p:nvSpPr>
          <p:spPr bwMode="auto">
            <a:xfrm>
              <a:off x="4252590" y="1993191"/>
              <a:ext cx="4022" cy="4022"/>
            </a:xfrm>
            <a:custGeom>
              <a:avLst/>
              <a:gdLst>
                <a:gd name="T0" fmla="*/ 6 w 6"/>
                <a:gd name="T1" fmla="*/ 2 h 6"/>
                <a:gd name="T2" fmla="*/ 6 w 6"/>
                <a:gd name="T3" fmla="*/ 2 h 6"/>
                <a:gd name="T4" fmla="*/ 4 w 6"/>
                <a:gd name="T5" fmla="*/ 0 h 6"/>
                <a:gd name="T6" fmla="*/ 2 w 6"/>
                <a:gd name="T7" fmla="*/ 0 h 6"/>
                <a:gd name="T8" fmla="*/ 2 w 6"/>
                <a:gd name="T9" fmla="*/ 2 h 6"/>
                <a:gd name="T10" fmla="*/ 0 w 6"/>
                <a:gd name="T11" fmla="*/ 4 h 6"/>
                <a:gd name="T12" fmla="*/ 0 w 6"/>
                <a:gd name="T13" fmla="*/ 4 h 6"/>
                <a:gd name="T14" fmla="*/ 2 w 6"/>
                <a:gd name="T15" fmla="*/ 6 h 6"/>
                <a:gd name="T16" fmla="*/ 2 w 6"/>
                <a:gd name="T17" fmla="*/ 6 h 6"/>
                <a:gd name="T18" fmla="*/ 4 w 6"/>
                <a:gd name="T19" fmla="*/ 6 h 6"/>
                <a:gd name="T20" fmla="*/ 4 w 6"/>
                <a:gd name="T21" fmla="*/ 6 h 6"/>
                <a:gd name="T22" fmla="*/ 6 w 6"/>
                <a:gd name="T23" fmla="*/ 6 h 6"/>
                <a:gd name="T24" fmla="*/ 6 w 6"/>
                <a:gd name="T25" fmla="*/ 4 h 6"/>
                <a:gd name="T26" fmla="*/ 6 w 6"/>
                <a:gd name="T2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" h="6">
                  <a:moveTo>
                    <a:pt x="6" y="2"/>
                  </a:moveTo>
                  <a:lnTo>
                    <a:pt x="6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6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59" name="Freeform 1168"/>
            <p:cNvSpPr>
              <a:spLocks/>
            </p:cNvSpPr>
            <p:nvPr/>
          </p:nvSpPr>
          <p:spPr bwMode="auto">
            <a:xfrm>
              <a:off x="4581051" y="1140530"/>
              <a:ext cx="6703" cy="10726"/>
            </a:xfrm>
            <a:custGeom>
              <a:avLst/>
              <a:gdLst>
                <a:gd name="T0" fmla="*/ 6 w 10"/>
                <a:gd name="T1" fmla="*/ 0 h 16"/>
                <a:gd name="T2" fmla="*/ 4 w 10"/>
                <a:gd name="T3" fmla="*/ 6 h 16"/>
                <a:gd name="T4" fmla="*/ 10 w 10"/>
                <a:gd name="T5" fmla="*/ 14 h 16"/>
                <a:gd name="T6" fmla="*/ 4 w 10"/>
                <a:gd name="T7" fmla="*/ 16 h 16"/>
                <a:gd name="T8" fmla="*/ 0 w 10"/>
                <a:gd name="T9" fmla="*/ 8 h 16"/>
                <a:gd name="T10" fmla="*/ 2 w 10"/>
                <a:gd name="T11" fmla="*/ 0 h 16"/>
                <a:gd name="T12" fmla="*/ 6 w 10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6">
                  <a:moveTo>
                    <a:pt x="6" y="0"/>
                  </a:moveTo>
                  <a:lnTo>
                    <a:pt x="4" y="6"/>
                  </a:lnTo>
                  <a:lnTo>
                    <a:pt x="10" y="14"/>
                  </a:lnTo>
                  <a:lnTo>
                    <a:pt x="4" y="16"/>
                  </a:lnTo>
                  <a:lnTo>
                    <a:pt x="0" y="8"/>
                  </a:lnTo>
                  <a:lnTo>
                    <a:pt x="2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60" name="Freeform 1169"/>
            <p:cNvSpPr>
              <a:spLocks/>
            </p:cNvSpPr>
            <p:nvPr/>
          </p:nvSpPr>
          <p:spPr bwMode="auto">
            <a:xfrm>
              <a:off x="4259293" y="2180884"/>
              <a:ext cx="22792" cy="22792"/>
            </a:xfrm>
            <a:custGeom>
              <a:avLst/>
              <a:gdLst>
                <a:gd name="T0" fmla="*/ 12 w 34"/>
                <a:gd name="T1" fmla="*/ 2 h 34"/>
                <a:gd name="T2" fmla="*/ 10 w 34"/>
                <a:gd name="T3" fmla="*/ 2 h 34"/>
                <a:gd name="T4" fmla="*/ 6 w 34"/>
                <a:gd name="T5" fmla="*/ 2 h 34"/>
                <a:gd name="T6" fmla="*/ 6 w 34"/>
                <a:gd name="T7" fmla="*/ 4 h 34"/>
                <a:gd name="T8" fmla="*/ 4 w 34"/>
                <a:gd name="T9" fmla="*/ 4 h 34"/>
                <a:gd name="T10" fmla="*/ 4 w 34"/>
                <a:gd name="T11" fmla="*/ 6 h 34"/>
                <a:gd name="T12" fmla="*/ 6 w 34"/>
                <a:gd name="T13" fmla="*/ 4 h 34"/>
                <a:gd name="T14" fmla="*/ 6 w 34"/>
                <a:gd name="T15" fmla="*/ 6 h 34"/>
                <a:gd name="T16" fmla="*/ 6 w 34"/>
                <a:gd name="T17" fmla="*/ 6 h 34"/>
                <a:gd name="T18" fmla="*/ 8 w 34"/>
                <a:gd name="T19" fmla="*/ 6 h 34"/>
                <a:gd name="T20" fmla="*/ 12 w 34"/>
                <a:gd name="T21" fmla="*/ 6 h 34"/>
                <a:gd name="T22" fmla="*/ 14 w 34"/>
                <a:gd name="T23" fmla="*/ 10 h 34"/>
                <a:gd name="T24" fmla="*/ 14 w 34"/>
                <a:gd name="T25" fmla="*/ 12 h 34"/>
                <a:gd name="T26" fmla="*/ 16 w 34"/>
                <a:gd name="T27" fmla="*/ 16 h 34"/>
                <a:gd name="T28" fmla="*/ 14 w 34"/>
                <a:gd name="T29" fmla="*/ 18 h 34"/>
                <a:gd name="T30" fmla="*/ 14 w 34"/>
                <a:gd name="T31" fmla="*/ 20 h 34"/>
                <a:gd name="T32" fmla="*/ 14 w 34"/>
                <a:gd name="T33" fmla="*/ 22 h 34"/>
                <a:gd name="T34" fmla="*/ 10 w 34"/>
                <a:gd name="T35" fmla="*/ 24 h 34"/>
                <a:gd name="T36" fmla="*/ 8 w 34"/>
                <a:gd name="T37" fmla="*/ 24 h 34"/>
                <a:gd name="T38" fmla="*/ 6 w 34"/>
                <a:gd name="T39" fmla="*/ 24 h 34"/>
                <a:gd name="T40" fmla="*/ 6 w 34"/>
                <a:gd name="T41" fmla="*/ 26 h 34"/>
                <a:gd name="T42" fmla="*/ 4 w 34"/>
                <a:gd name="T43" fmla="*/ 28 h 34"/>
                <a:gd name="T44" fmla="*/ 2 w 34"/>
                <a:gd name="T45" fmla="*/ 30 h 34"/>
                <a:gd name="T46" fmla="*/ 0 w 34"/>
                <a:gd name="T47" fmla="*/ 30 h 34"/>
                <a:gd name="T48" fmla="*/ 0 w 34"/>
                <a:gd name="T49" fmla="*/ 30 h 34"/>
                <a:gd name="T50" fmla="*/ 2 w 34"/>
                <a:gd name="T51" fmla="*/ 32 h 34"/>
                <a:gd name="T52" fmla="*/ 2 w 34"/>
                <a:gd name="T53" fmla="*/ 30 h 34"/>
                <a:gd name="T54" fmla="*/ 6 w 34"/>
                <a:gd name="T55" fmla="*/ 30 h 34"/>
                <a:gd name="T56" fmla="*/ 8 w 34"/>
                <a:gd name="T57" fmla="*/ 32 h 34"/>
                <a:gd name="T58" fmla="*/ 10 w 34"/>
                <a:gd name="T59" fmla="*/ 30 h 34"/>
                <a:gd name="T60" fmla="*/ 18 w 34"/>
                <a:gd name="T61" fmla="*/ 32 h 34"/>
                <a:gd name="T62" fmla="*/ 24 w 34"/>
                <a:gd name="T63" fmla="*/ 34 h 34"/>
                <a:gd name="T64" fmla="*/ 28 w 34"/>
                <a:gd name="T65" fmla="*/ 32 h 34"/>
                <a:gd name="T66" fmla="*/ 28 w 34"/>
                <a:gd name="T67" fmla="*/ 30 h 34"/>
                <a:gd name="T68" fmla="*/ 30 w 34"/>
                <a:gd name="T69" fmla="*/ 32 h 34"/>
                <a:gd name="T70" fmla="*/ 30 w 34"/>
                <a:gd name="T71" fmla="*/ 30 h 34"/>
                <a:gd name="T72" fmla="*/ 32 w 34"/>
                <a:gd name="T73" fmla="*/ 24 h 34"/>
                <a:gd name="T74" fmla="*/ 32 w 34"/>
                <a:gd name="T75" fmla="*/ 24 h 34"/>
                <a:gd name="T76" fmla="*/ 32 w 34"/>
                <a:gd name="T77" fmla="*/ 24 h 34"/>
                <a:gd name="T78" fmla="*/ 30 w 34"/>
                <a:gd name="T79" fmla="*/ 24 h 34"/>
                <a:gd name="T80" fmla="*/ 30 w 34"/>
                <a:gd name="T81" fmla="*/ 18 h 34"/>
                <a:gd name="T82" fmla="*/ 32 w 34"/>
                <a:gd name="T83" fmla="*/ 16 h 34"/>
                <a:gd name="T84" fmla="*/ 30 w 34"/>
                <a:gd name="T85" fmla="*/ 10 h 34"/>
                <a:gd name="T86" fmla="*/ 32 w 34"/>
                <a:gd name="T87" fmla="*/ 8 h 34"/>
                <a:gd name="T88" fmla="*/ 32 w 34"/>
                <a:gd name="T89" fmla="*/ 8 h 34"/>
                <a:gd name="T90" fmla="*/ 34 w 34"/>
                <a:gd name="T91" fmla="*/ 6 h 34"/>
                <a:gd name="T92" fmla="*/ 34 w 34"/>
                <a:gd name="T93" fmla="*/ 4 h 34"/>
                <a:gd name="T94" fmla="*/ 34 w 34"/>
                <a:gd name="T95" fmla="*/ 0 h 34"/>
                <a:gd name="T96" fmla="*/ 32 w 34"/>
                <a:gd name="T97" fmla="*/ 0 h 34"/>
                <a:gd name="T98" fmla="*/ 28 w 34"/>
                <a:gd name="T99" fmla="*/ 0 h 34"/>
                <a:gd name="T100" fmla="*/ 26 w 34"/>
                <a:gd name="T101" fmla="*/ 2 h 34"/>
                <a:gd name="T102" fmla="*/ 24 w 34"/>
                <a:gd name="T103" fmla="*/ 2 h 34"/>
                <a:gd name="T104" fmla="*/ 18 w 34"/>
                <a:gd name="T105" fmla="*/ 4 h 34"/>
                <a:gd name="T106" fmla="*/ 14 w 34"/>
                <a:gd name="T107" fmla="*/ 2 h 34"/>
                <a:gd name="T108" fmla="*/ 14 w 34"/>
                <a:gd name="T109" fmla="*/ 2 h 34"/>
                <a:gd name="T110" fmla="*/ 12 w 34"/>
                <a:gd name="T111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" h="34">
                  <a:moveTo>
                    <a:pt x="12" y="2"/>
                  </a:moveTo>
                  <a:lnTo>
                    <a:pt x="10" y="2"/>
                  </a:lnTo>
                  <a:lnTo>
                    <a:pt x="6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6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8" y="6"/>
                  </a:lnTo>
                  <a:lnTo>
                    <a:pt x="12" y="6"/>
                  </a:lnTo>
                  <a:lnTo>
                    <a:pt x="14" y="10"/>
                  </a:lnTo>
                  <a:lnTo>
                    <a:pt x="14" y="12"/>
                  </a:lnTo>
                  <a:lnTo>
                    <a:pt x="16" y="16"/>
                  </a:lnTo>
                  <a:lnTo>
                    <a:pt x="14" y="18"/>
                  </a:lnTo>
                  <a:lnTo>
                    <a:pt x="14" y="20"/>
                  </a:lnTo>
                  <a:lnTo>
                    <a:pt x="14" y="22"/>
                  </a:lnTo>
                  <a:lnTo>
                    <a:pt x="10" y="24"/>
                  </a:lnTo>
                  <a:lnTo>
                    <a:pt x="8" y="24"/>
                  </a:lnTo>
                  <a:lnTo>
                    <a:pt x="6" y="24"/>
                  </a:lnTo>
                  <a:lnTo>
                    <a:pt x="6" y="26"/>
                  </a:lnTo>
                  <a:lnTo>
                    <a:pt x="4" y="28"/>
                  </a:lnTo>
                  <a:lnTo>
                    <a:pt x="2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2" y="32"/>
                  </a:lnTo>
                  <a:lnTo>
                    <a:pt x="2" y="30"/>
                  </a:lnTo>
                  <a:lnTo>
                    <a:pt x="6" y="30"/>
                  </a:lnTo>
                  <a:lnTo>
                    <a:pt x="8" y="32"/>
                  </a:lnTo>
                  <a:lnTo>
                    <a:pt x="10" y="30"/>
                  </a:lnTo>
                  <a:lnTo>
                    <a:pt x="18" y="32"/>
                  </a:lnTo>
                  <a:lnTo>
                    <a:pt x="24" y="34"/>
                  </a:lnTo>
                  <a:lnTo>
                    <a:pt x="28" y="32"/>
                  </a:lnTo>
                  <a:lnTo>
                    <a:pt x="28" y="30"/>
                  </a:lnTo>
                  <a:lnTo>
                    <a:pt x="30" y="32"/>
                  </a:lnTo>
                  <a:lnTo>
                    <a:pt x="30" y="30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30" y="24"/>
                  </a:lnTo>
                  <a:lnTo>
                    <a:pt x="30" y="18"/>
                  </a:lnTo>
                  <a:lnTo>
                    <a:pt x="32" y="16"/>
                  </a:lnTo>
                  <a:lnTo>
                    <a:pt x="30" y="10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4" y="6"/>
                  </a:lnTo>
                  <a:lnTo>
                    <a:pt x="34" y="4"/>
                  </a:lnTo>
                  <a:lnTo>
                    <a:pt x="34" y="0"/>
                  </a:lnTo>
                  <a:lnTo>
                    <a:pt x="32" y="0"/>
                  </a:lnTo>
                  <a:lnTo>
                    <a:pt x="28" y="0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18" y="4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61" name="Freeform 1170"/>
            <p:cNvSpPr>
              <a:spLocks/>
            </p:cNvSpPr>
            <p:nvPr/>
          </p:nvSpPr>
          <p:spPr bwMode="auto">
            <a:xfrm>
              <a:off x="4284765" y="2164795"/>
              <a:ext cx="10726" cy="9385"/>
            </a:xfrm>
            <a:custGeom>
              <a:avLst/>
              <a:gdLst>
                <a:gd name="T0" fmla="*/ 12 w 16"/>
                <a:gd name="T1" fmla="*/ 6 h 14"/>
                <a:gd name="T2" fmla="*/ 12 w 16"/>
                <a:gd name="T3" fmla="*/ 6 h 14"/>
                <a:gd name="T4" fmla="*/ 16 w 16"/>
                <a:gd name="T5" fmla="*/ 2 h 14"/>
                <a:gd name="T6" fmla="*/ 12 w 16"/>
                <a:gd name="T7" fmla="*/ 0 h 14"/>
                <a:gd name="T8" fmla="*/ 4 w 16"/>
                <a:gd name="T9" fmla="*/ 6 h 14"/>
                <a:gd name="T10" fmla="*/ 2 w 16"/>
                <a:gd name="T11" fmla="*/ 8 h 14"/>
                <a:gd name="T12" fmla="*/ 2 w 16"/>
                <a:gd name="T13" fmla="*/ 8 h 14"/>
                <a:gd name="T14" fmla="*/ 2 w 16"/>
                <a:gd name="T15" fmla="*/ 10 h 14"/>
                <a:gd name="T16" fmla="*/ 0 w 16"/>
                <a:gd name="T17" fmla="*/ 10 h 14"/>
                <a:gd name="T18" fmla="*/ 0 w 16"/>
                <a:gd name="T19" fmla="*/ 12 h 14"/>
                <a:gd name="T20" fmla="*/ 2 w 16"/>
                <a:gd name="T21" fmla="*/ 12 h 14"/>
                <a:gd name="T22" fmla="*/ 2 w 16"/>
                <a:gd name="T23" fmla="*/ 14 h 14"/>
                <a:gd name="T24" fmla="*/ 4 w 16"/>
                <a:gd name="T25" fmla="*/ 14 h 14"/>
                <a:gd name="T26" fmla="*/ 4 w 16"/>
                <a:gd name="T27" fmla="*/ 12 h 14"/>
                <a:gd name="T28" fmla="*/ 6 w 16"/>
                <a:gd name="T29" fmla="*/ 12 h 14"/>
                <a:gd name="T30" fmla="*/ 6 w 16"/>
                <a:gd name="T31" fmla="*/ 12 h 14"/>
                <a:gd name="T32" fmla="*/ 10 w 16"/>
                <a:gd name="T33" fmla="*/ 10 h 14"/>
                <a:gd name="T34" fmla="*/ 10 w 16"/>
                <a:gd name="T35" fmla="*/ 8 h 14"/>
                <a:gd name="T36" fmla="*/ 12 w 16"/>
                <a:gd name="T37" fmla="*/ 8 h 14"/>
                <a:gd name="T38" fmla="*/ 12 w 16"/>
                <a:gd name="T39" fmla="*/ 6 h 14"/>
                <a:gd name="T40" fmla="*/ 12 w 16"/>
                <a:gd name="T41" fmla="*/ 6 h 14"/>
                <a:gd name="T42" fmla="*/ 12 w 16"/>
                <a:gd name="T43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" h="14">
                  <a:moveTo>
                    <a:pt x="12" y="6"/>
                  </a:moveTo>
                  <a:lnTo>
                    <a:pt x="12" y="6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4"/>
                  </a:lnTo>
                  <a:lnTo>
                    <a:pt x="4" y="14"/>
                  </a:lnTo>
                  <a:lnTo>
                    <a:pt x="4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10" y="10"/>
                  </a:lnTo>
                  <a:lnTo>
                    <a:pt x="10" y="8"/>
                  </a:lnTo>
                  <a:lnTo>
                    <a:pt x="12" y="8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2" y="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62" name="Freeform 1171"/>
            <p:cNvSpPr>
              <a:spLocks/>
            </p:cNvSpPr>
            <p:nvPr/>
          </p:nvSpPr>
          <p:spPr bwMode="auto">
            <a:xfrm>
              <a:off x="6425802" y="1577586"/>
              <a:ext cx="282880" cy="293605"/>
            </a:xfrm>
            <a:custGeom>
              <a:avLst/>
              <a:gdLst>
                <a:gd name="T0" fmla="*/ 410 w 422"/>
                <a:gd name="T1" fmla="*/ 344 h 438"/>
                <a:gd name="T2" fmla="*/ 422 w 422"/>
                <a:gd name="T3" fmla="*/ 346 h 438"/>
                <a:gd name="T4" fmla="*/ 422 w 422"/>
                <a:gd name="T5" fmla="*/ 338 h 438"/>
                <a:gd name="T6" fmla="*/ 410 w 422"/>
                <a:gd name="T7" fmla="*/ 332 h 438"/>
                <a:gd name="T8" fmla="*/ 396 w 422"/>
                <a:gd name="T9" fmla="*/ 314 h 438"/>
                <a:gd name="T10" fmla="*/ 392 w 422"/>
                <a:gd name="T11" fmla="*/ 304 h 438"/>
                <a:gd name="T12" fmla="*/ 384 w 422"/>
                <a:gd name="T13" fmla="*/ 294 h 438"/>
                <a:gd name="T14" fmla="*/ 366 w 422"/>
                <a:gd name="T15" fmla="*/ 258 h 438"/>
                <a:gd name="T16" fmla="*/ 346 w 422"/>
                <a:gd name="T17" fmla="*/ 220 h 438"/>
                <a:gd name="T18" fmla="*/ 340 w 422"/>
                <a:gd name="T19" fmla="*/ 200 h 438"/>
                <a:gd name="T20" fmla="*/ 330 w 422"/>
                <a:gd name="T21" fmla="*/ 184 h 438"/>
                <a:gd name="T22" fmla="*/ 324 w 422"/>
                <a:gd name="T23" fmla="*/ 164 h 438"/>
                <a:gd name="T24" fmla="*/ 302 w 422"/>
                <a:gd name="T25" fmla="*/ 136 h 438"/>
                <a:gd name="T26" fmla="*/ 290 w 422"/>
                <a:gd name="T27" fmla="*/ 116 h 438"/>
                <a:gd name="T28" fmla="*/ 282 w 422"/>
                <a:gd name="T29" fmla="*/ 100 h 438"/>
                <a:gd name="T30" fmla="*/ 286 w 422"/>
                <a:gd name="T31" fmla="*/ 84 h 438"/>
                <a:gd name="T32" fmla="*/ 288 w 422"/>
                <a:gd name="T33" fmla="*/ 84 h 438"/>
                <a:gd name="T34" fmla="*/ 286 w 422"/>
                <a:gd name="T35" fmla="*/ 26 h 438"/>
                <a:gd name="T36" fmla="*/ 260 w 422"/>
                <a:gd name="T37" fmla="*/ 14 h 438"/>
                <a:gd name="T38" fmla="*/ 252 w 422"/>
                <a:gd name="T39" fmla="*/ 18 h 438"/>
                <a:gd name="T40" fmla="*/ 232 w 422"/>
                <a:gd name="T41" fmla="*/ 14 h 438"/>
                <a:gd name="T42" fmla="*/ 218 w 422"/>
                <a:gd name="T43" fmla="*/ 16 h 438"/>
                <a:gd name="T44" fmla="*/ 202 w 422"/>
                <a:gd name="T45" fmla="*/ 18 h 438"/>
                <a:gd name="T46" fmla="*/ 190 w 422"/>
                <a:gd name="T47" fmla="*/ 28 h 438"/>
                <a:gd name="T48" fmla="*/ 166 w 422"/>
                <a:gd name="T49" fmla="*/ 42 h 438"/>
                <a:gd name="T50" fmla="*/ 140 w 422"/>
                <a:gd name="T51" fmla="*/ 26 h 438"/>
                <a:gd name="T52" fmla="*/ 102 w 422"/>
                <a:gd name="T53" fmla="*/ 20 h 438"/>
                <a:gd name="T54" fmla="*/ 54 w 422"/>
                <a:gd name="T55" fmla="*/ 4 h 438"/>
                <a:gd name="T56" fmla="*/ 30 w 422"/>
                <a:gd name="T57" fmla="*/ 8 h 438"/>
                <a:gd name="T58" fmla="*/ 18 w 422"/>
                <a:gd name="T59" fmla="*/ 0 h 438"/>
                <a:gd name="T60" fmla="*/ 4 w 422"/>
                <a:gd name="T61" fmla="*/ 12 h 438"/>
                <a:gd name="T62" fmla="*/ 10 w 422"/>
                <a:gd name="T63" fmla="*/ 46 h 438"/>
                <a:gd name="T64" fmla="*/ 0 w 422"/>
                <a:gd name="T65" fmla="*/ 74 h 438"/>
                <a:gd name="T66" fmla="*/ 12 w 422"/>
                <a:gd name="T67" fmla="*/ 116 h 438"/>
                <a:gd name="T68" fmla="*/ 18 w 422"/>
                <a:gd name="T69" fmla="*/ 426 h 438"/>
                <a:gd name="T70" fmla="*/ 322 w 422"/>
                <a:gd name="T71" fmla="*/ 426 h 438"/>
                <a:gd name="T72" fmla="*/ 342 w 422"/>
                <a:gd name="T73" fmla="*/ 438 h 438"/>
                <a:gd name="T74" fmla="*/ 356 w 422"/>
                <a:gd name="T75" fmla="*/ 438 h 438"/>
                <a:gd name="T76" fmla="*/ 358 w 422"/>
                <a:gd name="T77" fmla="*/ 426 h 438"/>
                <a:gd name="T78" fmla="*/ 360 w 422"/>
                <a:gd name="T79" fmla="*/ 418 h 438"/>
                <a:gd name="T80" fmla="*/ 380 w 422"/>
                <a:gd name="T81" fmla="*/ 408 h 438"/>
                <a:gd name="T82" fmla="*/ 388 w 422"/>
                <a:gd name="T83" fmla="*/ 394 h 438"/>
                <a:gd name="T84" fmla="*/ 396 w 422"/>
                <a:gd name="T85" fmla="*/ 394 h 438"/>
                <a:gd name="T86" fmla="*/ 420 w 422"/>
                <a:gd name="T87" fmla="*/ 382 h 438"/>
                <a:gd name="T88" fmla="*/ 412 w 422"/>
                <a:gd name="T89" fmla="*/ 358 h 438"/>
                <a:gd name="T90" fmla="*/ 410 w 422"/>
                <a:gd name="T91" fmla="*/ 34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22" h="438">
                  <a:moveTo>
                    <a:pt x="410" y="344"/>
                  </a:moveTo>
                  <a:lnTo>
                    <a:pt x="422" y="346"/>
                  </a:lnTo>
                  <a:lnTo>
                    <a:pt x="422" y="338"/>
                  </a:lnTo>
                  <a:lnTo>
                    <a:pt x="410" y="332"/>
                  </a:lnTo>
                  <a:lnTo>
                    <a:pt x="396" y="314"/>
                  </a:lnTo>
                  <a:lnTo>
                    <a:pt x="392" y="304"/>
                  </a:lnTo>
                  <a:lnTo>
                    <a:pt x="384" y="294"/>
                  </a:lnTo>
                  <a:lnTo>
                    <a:pt x="366" y="258"/>
                  </a:lnTo>
                  <a:lnTo>
                    <a:pt x="346" y="220"/>
                  </a:lnTo>
                  <a:lnTo>
                    <a:pt x="340" y="200"/>
                  </a:lnTo>
                  <a:lnTo>
                    <a:pt x="330" y="184"/>
                  </a:lnTo>
                  <a:lnTo>
                    <a:pt x="324" y="164"/>
                  </a:lnTo>
                  <a:lnTo>
                    <a:pt x="302" y="136"/>
                  </a:lnTo>
                  <a:lnTo>
                    <a:pt x="290" y="116"/>
                  </a:lnTo>
                  <a:lnTo>
                    <a:pt x="282" y="100"/>
                  </a:lnTo>
                  <a:lnTo>
                    <a:pt x="286" y="84"/>
                  </a:lnTo>
                  <a:lnTo>
                    <a:pt x="288" y="84"/>
                  </a:lnTo>
                  <a:lnTo>
                    <a:pt x="286" y="26"/>
                  </a:lnTo>
                  <a:lnTo>
                    <a:pt x="260" y="14"/>
                  </a:lnTo>
                  <a:lnTo>
                    <a:pt x="252" y="18"/>
                  </a:lnTo>
                  <a:lnTo>
                    <a:pt x="232" y="14"/>
                  </a:lnTo>
                  <a:lnTo>
                    <a:pt x="218" y="16"/>
                  </a:lnTo>
                  <a:lnTo>
                    <a:pt x="202" y="18"/>
                  </a:lnTo>
                  <a:lnTo>
                    <a:pt x="190" y="28"/>
                  </a:lnTo>
                  <a:lnTo>
                    <a:pt x="166" y="42"/>
                  </a:lnTo>
                  <a:lnTo>
                    <a:pt x="140" y="26"/>
                  </a:lnTo>
                  <a:lnTo>
                    <a:pt x="102" y="20"/>
                  </a:lnTo>
                  <a:lnTo>
                    <a:pt x="54" y="4"/>
                  </a:lnTo>
                  <a:lnTo>
                    <a:pt x="30" y="8"/>
                  </a:lnTo>
                  <a:lnTo>
                    <a:pt x="18" y="0"/>
                  </a:lnTo>
                  <a:lnTo>
                    <a:pt x="4" y="12"/>
                  </a:lnTo>
                  <a:lnTo>
                    <a:pt x="10" y="46"/>
                  </a:lnTo>
                  <a:lnTo>
                    <a:pt x="0" y="74"/>
                  </a:lnTo>
                  <a:lnTo>
                    <a:pt x="12" y="116"/>
                  </a:lnTo>
                  <a:lnTo>
                    <a:pt x="18" y="426"/>
                  </a:lnTo>
                  <a:lnTo>
                    <a:pt x="322" y="426"/>
                  </a:lnTo>
                  <a:lnTo>
                    <a:pt x="342" y="438"/>
                  </a:lnTo>
                  <a:lnTo>
                    <a:pt x="356" y="438"/>
                  </a:lnTo>
                  <a:lnTo>
                    <a:pt x="358" y="426"/>
                  </a:lnTo>
                  <a:lnTo>
                    <a:pt x="360" y="418"/>
                  </a:lnTo>
                  <a:lnTo>
                    <a:pt x="380" y="408"/>
                  </a:lnTo>
                  <a:lnTo>
                    <a:pt x="388" y="394"/>
                  </a:lnTo>
                  <a:lnTo>
                    <a:pt x="396" y="394"/>
                  </a:lnTo>
                  <a:lnTo>
                    <a:pt x="420" y="382"/>
                  </a:lnTo>
                  <a:lnTo>
                    <a:pt x="412" y="358"/>
                  </a:lnTo>
                  <a:lnTo>
                    <a:pt x="410" y="34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63" name="Freeform 1172"/>
            <p:cNvSpPr>
              <a:spLocks/>
            </p:cNvSpPr>
            <p:nvPr/>
          </p:nvSpPr>
          <p:spPr bwMode="auto">
            <a:xfrm>
              <a:off x="6366814" y="1833652"/>
              <a:ext cx="419627" cy="410242"/>
            </a:xfrm>
            <a:custGeom>
              <a:avLst/>
              <a:gdLst>
                <a:gd name="T0" fmla="*/ 600 w 626"/>
                <a:gd name="T1" fmla="*/ 192 h 612"/>
                <a:gd name="T2" fmla="*/ 570 w 626"/>
                <a:gd name="T3" fmla="*/ 156 h 612"/>
                <a:gd name="T4" fmla="*/ 566 w 626"/>
                <a:gd name="T5" fmla="*/ 122 h 612"/>
                <a:gd name="T6" fmla="*/ 564 w 626"/>
                <a:gd name="T7" fmla="*/ 84 h 612"/>
                <a:gd name="T8" fmla="*/ 552 w 626"/>
                <a:gd name="T9" fmla="*/ 44 h 612"/>
                <a:gd name="T10" fmla="*/ 530 w 626"/>
                <a:gd name="T11" fmla="*/ 10 h 612"/>
                <a:gd name="T12" fmla="*/ 484 w 626"/>
                <a:gd name="T13" fmla="*/ 12 h 612"/>
                <a:gd name="T14" fmla="*/ 448 w 626"/>
                <a:gd name="T15" fmla="*/ 36 h 612"/>
                <a:gd name="T16" fmla="*/ 430 w 626"/>
                <a:gd name="T17" fmla="*/ 56 h 612"/>
                <a:gd name="T18" fmla="*/ 106 w 626"/>
                <a:gd name="T19" fmla="*/ 128 h 612"/>
                <a:gd name="T20" fmla="*/ 72 w 626"/>
                <a:gd name="T21" fmla="*/ 310 h 612"/>
                <a:gd name="T22" fmla="*/ 40 w 626"/>
                <a:gd name="T23" fmla="*/ 314 h 612"/>
                <a:gd name="T24" fmla="*/ 24 w 626"/>
                <a:gd name="T25" fmla="*/ 354 h 612"/>
                <a:gd name="T26" fmla="*/ 6 w 626"/>
                <a:gd name="T27" fmla="*/ 398 h 612"/>
                <a:gd name="T28" fmla="*/ 6 w 626"/>
                <a:gd name="T29" fmla="*/ 448 h 612"/>
                <a:gd name="T30" fmla="*/ 20 w 626"/>
                <a:gd name="T31" fmla="*/ 470 h 612"/>
                <a:gd name="T32" fmla="*/ 38 w 626"/>
                <a:gd name="T33" fmla="*/ 502 h 612"/>
                <a:gd name="T34" fmla="*/ 64 w 626"/>
                <a:gd name="T35" fmla="*/ 550 h 612"/>
                <a:gd name="T36" fmla="*/ 70 w 626"/>
                <a:gd name="T37" fmla="*/ 610 h 612"/>
                <a:gd name="T38" fmla="*/ 90 w 626"/>
                <a:gd name="T39" fmla="*/ 604 h 612"/>
                <a:gd name="T40" fmla="*/ 110 w 626"/>
                <a:gd name="T41" fmla="*/ 558 h 612"/>
                <a:gd name="T42" fmla="*/ 150 w 626"/>
                <a:gd name="T43" fmla="*/ 558 h 612"/>
                <a:gd name="T44" fmla="*/ 160 w 626"/>
                <a:gd name="T45" fmla="*/ 572 h 612"/>
                <a:gd name="T46" fmla="*/ 164 w 626"/>
                <a:gd name="T47" fmla="*/ 580 h 612"/>
                <a:gd name="T48" fmla="*/ 174 w 626"/>
                <a:gd name="T49" fmla="*/ 582 h 612"/>
                <a:gd name="T50" fmla="*/ 196 w 626"/>
                <a:gd name="T51" fmla="*/ 576 h 612"/>
                <a:gd name="T52" fmla="*/ 230 w 626"/>
                <a:gd name="T53" fmla="*/ 588 h 612"/>
                <a:gd name="T54" fmla="*/ 278 w 626"/>
                <a:gd name="T55" fmla="*/ 568 h 612"/>
                <a:gd name="T56" fmla="*/ 300 w 626"/>
                <a:gd name="T57" fmla="*/ 546 h 612"/>
                <a:gd name="T58" fmla="*/ 374 w 626"/>
                <a:gd name="T59" fmla="*/ 536 h 612"/>
                <a:gd name="T60" fmla="*/ 388 w 626"/>
                <a:gd name="T61" fmla="*/ 484 h 612"/>
                <a:gd name="T62" fmla="*/ 394 w 626"/>
                <a:gd name="T63" fmla="*/ 472 h 612"/>
                <a:gd name="T64" fmla="*/ 406 w 626"/>
                <a:gd name="T65" fmla="*/ 470 h 612"/>
                <a:gd name="T66" fmla="*/ 404 w 626"/>
                <a:gd name="T67" fmla="*/ 464 h 612"/>
                <a:gd name="T68" fmla="*/ 408 w 626"/>
                <a:gd name="T69" fmla="*/ 462 h 612"/>
                <a:gd name="T70" fmla="*/ 420 w 626"/>
                <a:gd name="T71" fmla="*/ 486 h 612"/>
                <a:gd name="T72" fmla="*/ 420 w 626"/>
                <a:gd name="T73" fmla="*/ 488 h 612"/>
                <a:gd name="T74" fmla="*/ 448 w 626"/>
                <a:gd name="T75" fmla="*/ 546 h 612"/>
                <a:gd name="T76" fmla="*/ 452 w 626"/>
                <a:gd name="T77" fmla="*/ 562 h 612"/>
                <a:gd name="T78" fmla="*/ 454 w 626"/>
                <a:gd name="T79" fmla="*/ 576 h 612"/>
                <a:gd name="T80" fmla="*/ 464 w 626"/>
                <a:gd name="T81" fmla="*/ 582 h 612"/>
                <a:gd name="T82" fmla="*/ 470 w 626"/>
                <a:gd name="T83" fmla="*/ 538 h 612"/>
                <a:gd name="T84" fmla="*/ 498 w 626"/>
                <a:gd name="T85" fmla="*/ 496 h 612"/>
                <a:gd name="T86" fmla="*/ 514 w 626"/>
                <a:gd name="T87" fmla="*/ 440 h 612"/>
                <a:gd name="T88" fmla="*/ 540 w 626"/>
                <a:gd name="T89" fmla="*/ 418 h 612"/>
                <a:gd name="T90" fmla="*/ 544 w 626"/>
                <a:gd name="T91" fmla="*/ 332 h 612"/>
                <a:gd name="T92" fmla="*/ 554 w 626"/>
                <a:gd name="T93" fmla="*/ 276 h 612"/>
                <a:gd name="T94" fmla="*/ 590 w 626"/>
                <a:gd name="T95" fmla="*/ 228 h 612"/>
                <a:gd name="T96" fmla="*/ 612 w 626"/>
                <a:gd name="T97" fmla="*/ 206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26" h="612">
                  <a:moveTo>
                    <a:pt x="612" y="206"/>
                  </a:moveTo>
                  <a:lnTo>
                    <a:pt x="604" y="204"/>
                  </a:lnTo>
                  <a:lnTo>
                    <a:pt x="600" y="192"/>
                  </a:lnTo>
                  <a:lnTo>
                    <a:pt x="590" y="188"/>
                  </a:lnTo>
                  <a:lnTo>
                    <a:pt x="580" y="186"/>
                  </a:lnTo>
                  <a:lnTo>
                    <a:pt x="570" y="156"/>
                  </a:lnTo>
                  <a:lnTo>
                    <a:pt x="570" y="138"/>
                  </a:lnTo>
                  <a:lnTo>
                    <a:pt x="564" y="132"/>
                  </a:lnTo>
                  <a:lnTo>
                    <a:pt x="566" y="122"/>
                  </a:lnTo>
                  <a:lnTo>
                    <a:pt x="562" y="104"/>
                  </a:lnTo>
                  <a:lnTo>
                    <a:pt x="566" y="90"/>
                  </a:lnTo>
                  <a:lnTo>
                    <a:pt x="564" y="84"/>
                  </a:lnTo>
                  <a:lnTo>
                    <a:pt x="566" y="74"/>
                  </a:lnTo>
                  <a:lnTo>
                    <a:pt x="554" y="60"/>
                  </a:lnTo>
                  <a:lnTo>
                    <a:pt x="552" y="44"/>
                  </a:lnTo>
                  <a:lnTo>
                    <a:pt x="552" y="36"/>
                  </a:lnTo>
                  <a:lnTo>
                    <a:pt x="538" y="20"/>
                  </a:lnTo>
                  <a:lnTo>
                    <a:pt x="530" y="10"/>
                  </a:lnTo>
                  <a:lnTo>
                    <a:pt x="518" y="8"/>
                  </a:lnTo>
                  <a:lnTo>
                    <a:pt x="508" y="0"/>
                  </a:lnTo>
                  <a:lnTo>
                    <a:pt x="484" y="12"/>
                  </a:lnTo>
                  <a:lnTo>
                    <a:pt x="476" y="12"/>
                  </a:lnTo>
                  <a:lnTo>
                    <a:pt x="468" y="26"/>
                  </a:lnTo>
                  <a:lnTo>
                    <a:pt x="448" y="36"/>
                  </a:lnTo>
                  <a:lnTo>
                    <a:pt x="446" y="44"/>
                  </a:lnTo>
                  <a:lnTo>
                    <a:pt x="444" y="56"/>
                  </a:lnTo>
                  <a:lnTo>
                    <a:pt x="430" y="56"/>
                  </a:lnTo>
                  <a:lnTo>
                    <a:pt x="410" y="44"/>
                  </a:lnTo>
                  <a:lnTo>
                    <a:pt x="106" y="44"/>
                  </a:lnTo>
                  <a:lnTo>
                    <a:pt x="106" y="128"/>
                  </a:lnTo>
                  <a:lnTo>
                    <a:pt x="74" y="128"/>
                  </a:lnTo>
                  <a:lnTo>
                    <a:pt x="72" y="148"/>
                  </a:lnTo>
                  <a:lnTo>
                    <a:pt x="72" y="310"/>
                  </a:lnTo>
                  <a:lnTo>
                    <a:pt x="58" y="308"/>
                  </a:lnTo>
                  <a:lnTo>
                    <a:pt x="48" y="312"/>
                  </a:lnTo>
                  <a:lnTo>
                    <a:pt x="40" y="314"/>
                  </a:lnTo>
                  <a:lnTo>
                    <a:pt x="34" y="320"/>
                  </a:lnTo>
                  <a:lnTo>
                    <a:pt x="40" y="336"/>
                  </a:lnTo>
                  <a:lnTo>
                    <a:pt x="24" y="354"/>
                  </a:lnTo>
                  <a:lnTo>
                    <a:pt x="14" y="366"/>
                  </a:lnTo>
                  <a:lnTo>
                    <a:pt x="18" y="378"/>
                  </a:lnTo>
                  <a:lnTo>
                    <a:pt x="6" y="398"/>
                  </a:lnTo>
                  <a:lnTo>
                    <a:pt x="12" y="420"/>
                  </a:lnTo>
                  <a:lnTo>
                    <a:pt x="0" y="438"/>
                  </a:lnTo>
                  <a:lnTo>
                    <a:pt x="6" y="448"/>
                  </a:lnTo>
                  <a:lnTo>
                    <a:pt x="18" y="446"/>
                  </a:lnTo>
                  <a:lnTo>
                    <a:pt x="24" y="458"/>
                  </a:lnTo>
                  <a:lnTo>
                    <a:pt x="20" y="470"/>
                  </a:lnTo>
                  <a:lnTo>
                    <a:pt x="26" y="480"/>
                  </a:lnTo>
                  <a:lnTo>
                    <a:pt x="26" y="488"/>
                  </a:lnTo>
                  <a:lnTo>
                    <a:pt x="38" y="502"/>
                  </a:lnTo>
                  <a:lnTo>
                    <a:pt x="34" y="518"/>
                  </a:lnTo>
                  <a:lnTo>
                    <a:pt x="38" y="526"/>
                  </a:lnTo>
                  <a:lnTo>
                    <a:pt x="64" y="550"/>
                  </a:lnTo>
                  <a:lnTo>
                    <a:pt x="68" y="582"/>
                  </a:lnTo>
                  <a:lnTo>
                    <a:pt x="58" y="594"/>
                  </a:lnTo>
                  <a:lnTo>
                    <a:pt x="70" y="610"/>
                  </a:lnTo>
                  <a:lnTo>
                    <a:pt x="82" y="612"/>
                  </a:lnTo>
                  <a:lnTo>
                    <a:pt x="82" y="610"/>
                  </a:lnTo>
                  <a:lnTo>
                    <a:pt x="90" y="604"/>
                  </a:lnTo>
                  <a:lnTo>
                    <a:pt x="98" y="578"/>
                  </a:lnTo>
                  <a:lnTo>
                    <a:pt x="100" y="564"/>
                  </a:lnTo>
                  <a:lnTo>
                    <a:pt x="110" y="558"/>
                  </a:lnTo>
                  <a:lnTo>
                    <a:pt x="112" y="546"/>
                  </a:lnTo>
                  <a:lnTo>
                    <a:pt x="146" y="542"/>
                  </a:lnTo>
                  <a:lnTo>
                    <a:pt x="150" y="558"/>
                  </a:lnTo>
                  <a:lnTo>
                    <a:pt x="160" y="566"/>
                  </a:lnTo>
                  <a:lnTo>
                    <a:pt x="160" y="566"/>
                  </a:lnTo>
                  <a:lnTo>
                    <a:pt x="160" y="572"/>
                  </a:lnTo>
                  <a:lnTo>
                    <a:pt x="162" y="576"/>
                  </a:lnTo>
                  <a:lnTo>
                    <a:pt x="164" y="580"/>
                  </a:lnTo>
                  <a:lnTo>
                    <a:pt x="164" y="580"/>
                  </a:lnTo>
                  <a:lnTo>
                    <a:pt x="168" y="582"/>
                  </a:lnTo>
                  <a:lnTo>
                    <a:pt x="172" y="582"/>
                  </a:lnTo>
                  <a:lnTo>
                    <a:pt x="174" y="582"/>
                  </a:lnTo>
                  <a:lnTo>
                    <a:pt x="174" y="582"/>
                  </a:lnTo>
                  <a:lnTo>
                    <a:pt x="184" y="578"/>
                  </a:lnTo>
                  <a:lnTo>
                    <a:pt x="196" y="576"/>
                  </a:lnTo>
                  <a:lnTo>
                    <a:pt x="196" y="576"/>
                  </a:lnTo>
                  <a:lnTo>
                    <a:pt x="224" y="576"/>
                  </a:lnTo>
                  <a:lnTo>
                    <a:pt x="230" y="588"/>
                  </a:lnTo>
                  <a:lnTo>
                    <a:pt x="256" y="588"/>
                  </a:lnTo>
                  <a:lnTo>
                    <a:pt x="264" y="572"/>
                  </a:lnTo>
                  <a:lnTo>
                    <a:pt x="278" y="568"/>
                  </a:lnTo>
                  <a:lnTo>
                    <a:pt x="284" y="564"/>
                  </a:lnTo>
                  <a:lnTo>
                    <a:pt x="284" y="552"/>
                  </a:lnTo>
                  <a:lnTo>
                    <a:pt x="300" y="546"/>
                  </a:lnTo>
                  <a:lnTo>
                    <a:pt x="330" y="570"/>
                  </a:lnTo>
                  <a:lnTo>
                    <a:pt x="350" y="570"/>
                  </a:lnTo>
                  <a:lnTo>
                    <a:pt x="374" y="536"/>
                  </a:lnTo>
                  <a:lnTo>
                    <a:pt x="376" y="530"/>
                  </a:lnTo>
                  <a:lnTo>
                    <a:pt x="394" y="512"/>
                  </a:lnTo>
                  <a:lnTo>
                    <a:pt x="388" y="484"/>
                  </a:lnTo>
                  <a:lnTo>
                    <a:pt x="378" y="470"/>
                  </a:lnTo>
                  <a:lnTo>
                    <a:pt x="378" y="470"/>
                  </a:lnTo>
                  <a:lnTo>
                    <a:pt x="394" y="472"/>
                  </a:lnTo>
                  <a:lnTo>
                    <a:pt x="394" y="472"/>
                  </a:lnTo>
                  <a:lnTo>
                    <a:pt x="406" y="470"/>
                  </a:lnTo>
                  <a:lnTo>
                    <a:pt x="406" y="470"/>
                  </a:lnTo>
                  <a:lnTo>
                    <a:pt x="404" y="468"/>
                  </a:lnTo>
                  <a:lnTo>
                    <a:pt x="404" y="464"/>
                  </a:lnTo>
                  <a:lnTo>
                    <a:pt x="404" y="464"/>
                  </a:lnTo>
                  <a:lnTo>
                    <a:pt x="406" y="462"/>
                  </a:lnTo>
                  <a:lnTo>
                    <a:pt x="408" y="462"/>
                  </a:lnTo>
                  <a:lnTo>
                    <a:pt x="408" y="462"/>
                  </a:lnTo>
                  <a:lnTo>
                    <a:pt x="426" y="462"/>
                  </a:lnTo>
                  <a:lnTo>
                    <a:pt x="426" y="462"/>
                  </a:lnTo>
                  <a:lnTo>
                    <a:pt x="420" y="486"/>
                  </a:lnTo>
                  <a:lnTo>
                    <a:pt x="420" y="486"/>
                  </a:lnTo>
                  <a:lnTo>
                    <a:pt x="420" y="488"/>
                  </a:lnTo>
                  <a:lnTo>
                    <a:pt x="420" y="488"/>
                  </a:lnTo>
                  <a:lnTo>
                    <a:pt x="424" y="524"/>
                  </a:lnTo>
                  <a:lnTo>
                    <a:pt x="448" y="546"/>
                  </a:lnTo>
                  <a:lnTo>
                    <a:pt x="448" y="546"/>
                  </a:lnTo>
                  <a:lnTo>
                    <a:pt x="450" y="550"/>
                  </a:lnTo>
                  <a:lnTo>
                    <a:pt x="452" y="556"/>
                  </a:lnTo>
                  <a:lnTo>
                    <a:pt x="452" y="562"/>
                  </a:lnTo>
                  <a:lnTo>
                    <a:pt x="452" y="562"/>
                  </a:lnTo>
                  <a:lnTo>
                    <a:pt x="452" y="572"/>
                  </a:lnTo>
                  <a:lnTo>
                    <a:pt x="454" y="576"/>
                  </a:lnTo>
                  <a:lnTo>
                    <a:pt x="454" y="576"/>
                  </a:lnTo>
                  <a:lnTo>
                    <a:pt x="460" y="580"/>
                  </a:lnTo>
                  <a:lnTo>
                    <a:pt x="464" y="582"/>
                  </a:lnTo>
                  <a:lnTo>
                    <a:pt x="462" y="568"/>
                  </a:lnTo>
                  <a:lnTo>
                    <a:pt x="472" y="546"/>
                  </a:lnTo>
                  <a:lnTo>
                    <a:pt x="470" y="538"/>
                  </a:lnTo>
                  <a:lnTo>
                    <a:pt x="474" y="526"/>
                  </a:lnTo>
                  <a:lnTo>
                    <a:pt x="494" y="522"/>
                  </a:lnTo>
                  <a:lnTo>
                    <a:pt x="498" y="496"/>
                  </a:lnTo>
                  <a:lnTo>
                    <a:pt x="496" y="476"/>
                  </a:lnTo>
                  <a:lnTo>
                    <a:pt x="508" y="462"/>
                  </a:lnTo>
                  <a:lnTo>
                    <a:pt x="514" y="440"/>
                  </a:lnTo>
                  <a:lnTo>
                    <a:pt x="528" y="436"/>
                  </a:lnTo>
                  <a:lnTo>
                    <a:pt x="542" y="428"/>
                  </a:lnTo>
                  <a:lnTo>
                    <a:pt x="540" y="418"/>
                  </a:lnTo>
                  <a:lnTo>
                    <a:pt x="546" y="400"/>
                  </a:lnTo>
                  <a:lnTo>
                    <a:pt x="550" y="372"/>
                  </a:lnTo>
                  <a:lnTo>
                    <a:pt x="544" y="332"/>
                  </a:lnTo>
                  <a:lnTo>
                    <a:pt x="558" y="304"/>
                  </a:lnTo>
                  <a:lnTo>
                    <a:pt x="562" y="284"/>
                  </a:lnTo>
                  <a:lnTo>
                    <a:pt x="554" y="276"/>
                  </a:lnTo>
                  <a:lnTo>
                    <a:pt x="564" y="248"/>
                  </a:lnTo>
                  <a:lnTo>
                    <a:pt x="578" y="244"/>
                  </a:lnTo>
                  <a:lnTo>
                    <a:pt x="590" y="228"/>
                  </a:lnTo>
                  <a:lnTo>
                    <a:pt x="600" y="228"/>
                  </a:lnTo>
                  <a:lnTo>
                    <a:pt x="626" y="214"/>
                  </a:lnTo>
                  <a:lnTo>
                    <a:pt x="612" y="206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64" name="Freeform 1345"/>
            <p:cNvSpPr>
              <a:spLocks/>
            </p:cNvSpPr>
            <p:nvPr/>
          </p:nvSpPr>
          <p:spPr bwMode="auto">
            <a:xfrm>
              <a:off x="7505036" y="1144552"/>
              <a:ext cx="65692" cy="56308"/>
            </a:xfrm>
            <a:custGeom>
              <a:avLst/>
              <a:gdLst>
                <a:gd name="T0" fmla="*/ 32 w 98"/>
                <a:gd name="T1" fmla="*/ 84 h 84"/>
                <a:gd name="T2" fmla="*/ 26 w 98"/>
                <a:gd name="T3" fmla="*/ 78 h 84"/>
                <a:gd name="T4" fmla="*/ 8 w 98"/>
                <a:gd name="T5" fmla="*/ 68 h 84"/>
                <a:gd name="T6" fmla="*/ 0 w 98"/>
                <a:gd name="T7" fmla="*/ 58 h 84"/>
                <a:gd name="T8" fmla="*/ 6 w 98"/>
                <a:gd name="T9" fmla="*/ 36 h 84"/>
                <a:gd name="T10" fmla="*/ 10 w 98"/>
                <a:gd name="T11" fmla="*/ 34 h 84"/>
                <a:gd name="T12" fmla="*/ 12 w 98"/>
                <a:gd name="T13" fmla="*/ 26 h 84"/>
                <a:gd name="T14" fmla="*/ 30 w 98"/>
                <a:gd name="T15" fmla="*/ 10 h 84"/>
                <a:gd name="T16" fmla="*/ 40 w 98"/>
                <a:gd name="T17" fmla="*/ 4 h 84"/>
                <a:gd name="T18" fmla="*/ 50 w 98"/>
                <a:gd name="T19" fmla="*/ 6 h 84"/>
                <a:gd name="T20" fmla="*/ 70 w 98"/>
                <a:gd name="T21" fmla="*/ 0 h 84"/>
                <a:gd name="T22" fmla="*/ 96 w 98"/>
                <a:gd name="T23" fmla="*/ 8 h 84"/>
                <a:gd name="T24" fmla="*/ 98 w 98"/>
                <a:gd name="T25" fmla="*/ 14 h 84"/>
                <a:gd name="T26" fmla="*/ 80 w 98"/>
                <a:gd name="T27" fmla="*/ 14 h 84"/>
                <a:gd name="T28" fmla="*/ 60 w 98"/>
                <a:gd name="T29" fmla="*/ 14 h 84"/>
                <a:gd name="T30" fmla="*/ 52 w 98"/>
                <a:gd name="T31" fmla="*/ 26 h 84"/>
                <a:gd name="T32" fmla="*/ 46 w 98"/>
                <a:gd name="T33" fmla="*/ 26 h 84"/>
                <a:gd name="T34" fmla="*/ 36 w 98"/>
                <a:gd name="T35" fmla="*/ 34 h 84"/>
                <a:gd name="T36" fmla="*/ 22 w 98"/>
                <a:gd name="T37" fmla="*/ 40 h 84"/>
                <a:gd name="T38" fmla="*/ 26 w 98"/>
                <a:gd name="T39" fmla="*/ 50 h 84"/>
                <a:gd name="T40" fmla="*/ 26 w 98"/>
                <a:gd name="T41" fmla="*/ 64 h 84"/>
                <a:gd name="T42" fmla="*/ 34 w 98"/>
                <a:gd name="T43" fmla="*/ 74 h 84"/>
                <a:gd name="T44" fmla="*/ 34 w 98"/>
                <a:gd name="T4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8" h="84">
                  <a:moveTo>
                    <a:pt x="32" y="84"/>
                  </a:moveTo>
                  <a:lnTo>
                    <a:pt x="26" y="78"/>
                  </a:lnTo>
                  <a:lnTo>
                    <a:pt x="8" y="68"/>
                  </a:lnTo>
                  <a:lnTo>
                    <a:pt x="0" y="58"/>
                  </a:lnTo>
                  <a:lnTo>
                    <a:pt x="6" y="36"/>
                  </a:lnTo>
                  <a:lnTo>
                    <a:pt x="10" y="34"/>
                  </a:lnTo>
                  <a:lnTo>
                    <a:pt x="12" y="26"/>
                  </a:lnTo>
                  <a:lnTo>
                    <a:pt x="30" y="10"/>
                  </a:lnTo>
                  <a:lnTo>
                    <a:pt x="40" y="4"/>
                  </a:lnTo>
                  <a:lnTo>
                    <a:pt x="50" y="6"/>
                  </a:lnTo>
                  <a:lnTo>
                    <a:pt x="70" y="0"/>
                  </a:lnTo>
                  <a:lnTo>
                    <a:pt x="96" y="8"/>
                  </a:lnTo>
                  <a:lnTo>
                    <a:pt x="98" y="14"/>
                  </a:lnTo>
                  <a:lnTo>
                    <a:pt x="80" y="14"/>
                  </a:lnTo>
                  <a:lnTo>
                    <a:pt x="60" y="14"/>
                  </a:lnTo>
                  <a:lnTo>
                    <a:pt x="52" y="26"/>
                  </a:lnTo>
                  <a:lnTo>
                    <a:pt x="46" y="26"/>
                  </a:lnTo>
                  <a:lnTo>
                    <a:pt x="36" y="34"/>
                  </a:lnTo>
                  <a:lnTo>
                    <a:pt x="22" y="40"/>
                  </a:lnTo>
                  <a:lnTo>
                    <a:pt x="26" y="50"/>
                  </a:lnTo>
                  <a:lnTo>
                    <a:pt x="26" y="64"/>
                  </a:lnTo>
                  <a:lnTo>
                    <a:pt x="34" y="74"/>
                  </a:lnTo>
                  <a:lnTo>
                    <a:pt x="34" y="84"/>
                  </a:lnTo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65" name="Freeform 1410"/>
            <p:cNvSpPr>
              <a:spLocks/>
            </p:cNvSpPr>
            <p:nvPr/>
          </p:nvSpPr>
          <p:spPr bwMode="auto">
            <a:xfrm>
              <a:off x="9213038" y="2276071"/>
              <a:ext cx="6703" cy="10726"/>
            </a:xfrm>
            <a:custGeom>
              <a:avLst/>
              <a:gdLst>
                <a:gd name="T0" fmla="*/ 2 w 10"/>
                <a:gd name="T1" fmla="*/ 14 h 16"/>
                <a:gd name="T2" fmla="*/ 4 w 10"/>
                <a:gd name="T3" fmla="*/ 16 h 16"/>
                <a:gd name="T4" fmla="*/ 10 w 10"/>
                <a:gd name="T5" fmla="*/ 8 h 16"/>
                <a:gd name="T6" fmla="*/ 10 w 10"/>
                <a:gd name="T7" fmla="*/ 6 h 16"/>
                <a:gd name="T8" fmla="*/ 10 w 10"/>
                <a:gd name="T9" fmla="*/ 0 h 16"/>
                <a:gd name="T10" fmla="*/ 8 w 10"/>
                <a:gd name="T11" fmla="*/ 0 h 16"/>
                <a:gd name="T12" fmla="*/ 8 w 10"/>
                <a:gd name="T13" fmla="*/ 4 h 16"/>
                <a:gd name="T14" fmla="*/ 4 w 10"/>
                <a:gd name="T15" fmla="*/ 4 h 16"/>
                <a:gd name="T16" fmla="*/ 2 w 10"/>
                <a:gd name="T17" fmla="*/ 10 h 16"/>
                <a:gd name="T18" fmla="*/ 2 w 10"/>
                <a:gd name="T19" fmla="*/ 10 h 16"/>
                <a:gd name="T20" fmla="*/ 0 w 10"/>
                <a:gd name="T21" fmla="*/ 14 h 16"/>
                <a:gd name="T22" fmla="*/ 2 w 10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6">
                  <a:moveTo>
                    <a:pt x="2" y="14"/>
                  </a:moveTo>
                  <a:lnTo>
                    <a:pt x="4" y="16"/>
                  </a:lnTo>
                  <a:lnTo>
                    <a:pt x="10" y="8"/>
                  </a:lnTo>
                  <a:lnTo>
                    <a:pt x="10" y="6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4" y="4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14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66" name="Freeform 1411"/>
            <p:cNvSpPr>
              <a:spLocks/>
            </p:cNvSpPr>
            <p:nvPr/>
          </p:nvSpPr>
          <p:spPr bwMode="auto">
            <a:xfrm>
              <a:off x="9211698" y="2286795"/>
              <a:ext cx="2681" cy="2681"/>
            </a:xfrm>
            <a:custGeom>
              <a:avLst/>
              <a:gdLst>
                <a:gd name="T0" fmla="*/ 2 w 4"/>
                <a:gd name="T1" fmla="*/ 4 h 4"/>
                <a:gd name="T2" fmla="*/ 2 w 4"/>
                <a:gd name="T3" fmla="*/ 4 h 4"/>
                <a:gd name="T4" fmla="*/ 4 w 4"/>
                <a:gd name="T5" fmla="*/ 2 h 4"/>
                <a:gd name="T6" fmla="*/ 4 w 4"/>
                <a:gd name="T7" fmla="*/ 0 h 4"/>
                <a:gd name="T8" fmla="*/ 2 w 4"/>
                <a:gd name="T9" fmla="*/ 2 h 4"/>
                <a:gd name="T10" fmla="*/ 0 w 4"/>
                <a:gd name="T11" fmla="*/ 4 h 4"/>
                <a:gd name="T12" fmla="*/ 0 w 4"/>
                <a:gd name="T13" fmla="*/ 4 h 4"/>
                <a:gd name="T14" fmla="*/ 2 w 4"/>
                <a:gd name="T15" fmla="*/ 4 h 4"/>
                <a:gd name="T16" fmla="*/ 2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lnTo>
                    <a:pt x="2" y="4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67" name="Freeform 1413"/>
            <p:cNvSpPr>
              <a:spLocks/>
            </p:cNvSpPr>
            <p:nvPr/>
          </p:nvSpPr>
          <p:spPr bwMode="auto">
            <a:xfrm>
              <a:off x="9210358" y="2289477"/>
              <a:ext cx="1340" cy="134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68" name="Freeform 659"/>
            <p:cNvSpPr>
              <a:spLocks/>
            </p:cNvSpPr>
            <p:nvPr/>
          </p:nvSpPr>
          <p:spPr bwMode="auto">
            <a:xfrm>
              <a:off x="6110748" y="2663522"/>
              <a:ext cx="313714" cy="348572"/>
            </a:xfrm>
            <a:custGeom>
              <a:avLst/>
              <a:gdLst>
                <a:gd name="T0" fmla="*/ 58 w 468"/>
                <a:gd name="T1" fmla="*/ 474 h 520"/>
                <a:gd name="T2" fmla="*/ 84 w 468"/>
                <a:gd name="T3" fmla="*/ 490 h 520"/>
                <a:gd name="T4" fmla="*/ 276 w 468"/>
                <a:gd name="T5" fmla="*/ 516 h 520"/>
                <a:gd name="T6" fmla="*/ 374 w 468"/>
                <a:gd name="T7" fmla="*/ 520 h 520"/>
                <a:gd name="T8" fmla="*/ 406 w 468"/>
                <a:gd name="T9" fmla="*/ 470 h 520"/>
                <a:gd name="T10" fmla="*/ 388 w 468"/>
                <a:gd name="T11" fmla="*/ 446 h 520"/>
                <a:gd name="T12" fmla="*/ 464 w 468"/>
                <a:gd name="T13" fmla="*/ 302 h 520"/>
                <a:gd name="T14" fmla="*/ 460 w 468"/>
                <a:gd name="T15" fmla="*/ 276 h 520"/>
                <a:gd name="T16" fmla="*/ 468 w 468"/>
                <a:gd name="T17" fmla="*/ 240 h 520"/>
                <a:gd name="T18" fmla="*/ 446 w 468"/>
                <a:gd name="T19" fmla="*/ 218 h 520"/>
                <a:gd name="T20" fmla="*/ 410 w 468"/>
                <a:gd name="T21" fmla="*/ 224 h 520"/>
                <a:gd name="T22" fmla="*/ 396 w 468"/>
                <a:gd name="T23" fmla="*/ 224 h 520"/>
                <a:gd name="T24" fmla="*/ 396 w 468"/>
                <a:gd name="T25" fmla="*/ 172 h 520"/>
                <a:gd name="T26" fmla="*/ 378 w 468"/>
                <a:gd name="T27" fmla="*/ 150 h 520"/>
                <a:gd name="T28" fmla="*/ 378 w 468"/>
                <a:gd name="T29" fmla="*/ 70 h 520"/>
                <a:gd name="T30" fmla="*/ 336 w 468"/>
                <a:gd name="T31" fmla="*/ 54 h 520"/>
                <a:gd name="T32" fmla="*/ 320 w 468"/>
                <a:gd name="T33" fmla="*/ 52 h 520"/>
                <a:gd name="T34" fmla="*/ 300 w 468"/>
                <a:gd name="T35" fmla="*/ 72 h 520"/>
                <a:gd name="T36" fmla="*/ 218 w 468"/>
                <a:gd name="T37" fmla="*/ 94 h 520"/>
                <a:gd name="T38" fmla="*/ 198 w 468"/>
                <a:gd name="T39" fmla="*/ 60 h 520"/>
                <a:gd name="T40" fmla="*/ 184 w 468"/>
                <a:gd name="T41" fmla="*/ 0 h 520"/>
                <a:gd name="T42" fmla="*/ 44 w 468"/>
                <a:gd name="T43" fmla="*/ 6 h 520"/>
                <a:gd name="T44" fmla="*/ 26 w 468"/>
                <a:gd name="T45" fmla="*/ 18 h 520"/>
                <a:gd name="T46" fmla="*/ 46 w 468"/>
                <a:gd name="T47" fmla="*/ 68 h 520"/>
                <a:gd name="T48" fmla="*/ 64 w 468"/>
                <a:gd name="T49" fmla="*/ 128 h 520"/>
                <a:gd name="T50" fmla="*/ 50 w 468"/>
                <a:gd name="T51" fmla="*/ 144 h 520"/>
                <a:gd name="T52" fmla="*/ 78 w 468"/>
                <a:gd name="T53" fmla="*/ 212 h 520"/>
                <a:gd name="T54" fmla="*/ 70 w 468"/>
                <a:gd name="T55" fmla="*/ 274 h 520"/>
                <a:gd name="T56" fmla="*/ 42 w 468"/>
                <a:gd name="T57" fmla="*/ 310 h 520"/>
                <a:gd name="T58" fmla="*/ 32 w 468"/>
                <a:gd name="T59" fmla="*/ 338 h 520"/>
                <a:gd name="T60" fmla="*/ 24 w 468"/>
                <a:gd name="T61" fmla="*/ 374 h 520"/>
                <a:gd name="T62" fmla="*/ 12 w 468"/>
                <a:gd name="T63" fmla="*/ 416 h 520"/>
                <a:gd name="T64" fmla="*/ 4 w 468"/>
                <a:gd name="T65" fmla="*/ 446 h 520"/>
                <a:gd name="T66" fmla="*/ 0 w 468"/>
                <a:gd name="T67" fmla="*/ 486 h 520"/>
                <a:gd name="T68" fmla="*/ 50 w 468"/>
                <a:gd name="T69" fmla="*/ 474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68" h="520">
                  <a:moveTo>
                    <a:pt x="50" y="474"/>
                  </a:moveTo>
                  <a:lnTo>
                    <a:pt x="58" y="474"/>
                  </a:lnTo>
                  <a:lnTo>
                    <a:pt x="80" y="492"/>
                  </a:lnTo>
                  <a:lnTo>
                    <a:pt x="84" y="490"/>
                  </a:lnTo>
                  <a:lnTo>
                    <a:pt x="246" y="490"/>
                  </a:lnTo>
                  <a:lnTo>
                    <a:pt x="276" y="516"/>
                  </a:lnTo>
                  <a:lnTo>
                    <a:pt x="342" y="516"/>
                  </a:lnTo>
                  <a:lnTo>
                    <a:pt x="374" y="520"/>
                  </a:lnTo>
                  <a:lnTo>
                    <a:pt x="434" y="508"/>
                  </a:lnTo>
                  <a:lnTo>
                    <a:pt x="406" y="470"/>
                  </a:lnTo>
                  <a:lnTo>
                    <a:pt x="400" y="456"/>
                  </a:lnTo>
                  <a:lnTo>
                    <a:pt x="388" y="446"/>
                  </a:lnTo>
                  <a:lnTo>
                    <a:pt x="388" y="302"/>
                  </a:lnTo>
                  <a:lnTo>
                    <a:pt x="464" y="302"/>
                  </a:lnTo>
                  <a:lnTo>
                    <a:pt x="456" y="290"/>
                  </a:lnTo>
                  <a:lnTo>
                    <a:pt x="460" y="276"/>
                  </a:lnTo>
                  <a:lnTo>
                    <a:pt x="458" y="260"/>
                  </a:lnTo>
                  <a:lnTo>
                    <a:pt x="468" y="240"/>
                  </a:lnTo>
                  <a:lnTo>
                    <a:pt x="466" y="218"/>
                  </a:lnTo>
                  <a:lnTo>
                    <a:pt x="446" y="218"/>
                  </a:lnTo>
                  <a:lnTo>
                    <a:pt x="424" y="224"/>
                  </a:lnTo>
                  <a:lnTo>
                    <a:pt x="410" y="224"/>
                  </a:lnTo>
                  <a:lnTo>
                    <a:pt x="402" y="226"/>
                  </a:lnTo>
                  <a:lnTo>
                    <a:pt x="396" y="224"/>
                  </a:lnTo>
                  <a:lnTo>
                    <a:pt x="398" y="204"/>
                  </a:lnTo>
                  <a:lnTo>
                    <a:pt x="396" y="172"/>
                  </a:lnTo>
                  <a:lnTo>
                    <a:pt x="386" y="164"/>
                  </a:lnTo>
                  <a:lnTo>
                    <a:pt x="378" y="150"/>
                  </a:lnTo>
                  <a:lnTo>
                    <a:pt x="384" y="100"/>
                  </a:lnTo>
                  <a:lnTo>
                    <a:pt x="378" y="70"/>
                  </a:lnTo>
                  <a:lnTo>
                    <a:pt x="380" y="54"/>
                  </a:lnTo>
                  <a:lnTo>
                    <a:pt x="336" y="54"/>
                  </a:lnTo>
                  <a:lnTo>
                    <a:pt x="334" y="42"/>
                  </a:lnTo>
                  <a:lnTo>
                    <a:pt x="320" y="52"/>
                  </a:lnTo>
                  <a:lnTo>
                    <a:pt x="294" y="52"/>
                  </a:lnTo>
                  <a:lnTo>
                    <a:pt x="300" y="72"/>
                  </a:lnTo>
                  <a:lnTo>
                    <a:pt x="288" y="94"/>
                  </a:lnTo>
                  <a:lnTo>
                    <a:pt x="218" y="94"/>
                  </a:lnTo>
                  <a:lnTo>
                    <a:pt x="212" y="74"/>
                  </a:lnTo>
                  <a:lnTo>
                    <a:pt x="198" y="60"/>
                  </a:lnTo>
                  <a:lnTo>
                    <a:pt x="190" y="28"/>
                  </a:lnTo>
                  <a:lnTo>
                    <a:pt x="184" y="0"/>
                  </a:lnTo>
                  <a:lnTo>
                    <a:pt x="52" y="0"/>
                  </a:lnTo>
                  <a:lnTo>
                    <a:pt x="44" y="6"/>
                  </a:lnTo>
                  <a:lnTo>
                    <a:pt x="34" y="4"/>
                  </a:lnTo>
                  <a:lnTo>
                    <a:pt x="26" y="18"/>
                  </a:lnTo>
                  <a:lnTo>
                    <a:pt x="40" y="48"/>
                  </a:lnTo>
                  <a:lnTo>
                    <a:pt x="46" y="68"/>
                  </a:lnTo>
                  <a:lnTo>
                    <a:pt x="64" y="112"/>
                  </a:lnTo>
                  <a:lnTo>
                    <a:pt x="64" y="128"/>
                  </a:lnTo>
                  <a:lnTo>
                    <a:pt x="52" y="136"/>
                  </a:lnTo>
                  <a:lnTo>
                    <a:pt x="50" y="144"/>
                  </a:lnTo>
                  <a:lnTo>
                    <a:pt x="62" y="176"/>
                  </a:lnTo>
                  <a:lnTo>
                    <a:pt x="78" y="212"/>
                  </a:lnTo>
                  <a:lnTo>
                    <a:pt x="80" y="236"/>
                  </a:lnTo>
                  <a:lnTo>
                    <a:pt x="70" y="274"/>
                  </a:lnTo>
                  <a:lnTo>
                    <a:pt x="58" y="286"/>
                  </a:lnTo>
                  <a:lnTo>
                    <a:pt x="42" y="310"/>
                  </a:lnTo>
                  <a:lnTo>
                    <a:pt x="32" y="326"/>
                  </a:lnTo>
                  <a:lnTo>
                    <a:pt x="32" y="338"/>
                  </a:lnTo>
                  <a:lnTo>
                    <a:pt x="24" y="348"/>
                  </a:lnTo>
                  <a:lnTo>
                    <a:pt x="24" y="374"/>
                  </a:lnTo>
                  <a:lnTo>
                    <a:pt x="18" y="388"/>
                  </a:lnTo>
                  <a:lnTo>
                    <a:pt x="12" y="416"/>
                  </a:lnTo>
                  <a:lnTo>
                    <a:pt x="2" y="428"/>
                  </a:lnTo>
                  <a:lnTo>
                    <a:pt x="4" y="446"/>
                  </a:lnTo>
                  <a:lnTo>
                    <a:pt x="0" y="460"/>
                  </a:lnTo>
                  <a:lnTo>
                    <a:pt x="0" y="486"/>
                  </a:lnTo>
                  <a:lnTo>
                    <a:pt x="32" y="486"/>
                  </a:lnTo>
                  <a:lnTo>
                    <a:pt x="50" y="474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  <p:sp>
          <p:nvSpPr>
            <p:cNvPr id="969" name="Freeform 1002"/>
            <p:cNvSpPr>
              <a:spLocks/>
            </p:cNvSpPr>
            <p:nvPr/>
          </p:nvSpPr>
          <p:spPr bwMode="auto">
            <a:xfrm>
              <a:off x="3818215" y="2131279"/>
              <a:ext cx="302990" cy="473254"/>
            </a:xfrm>
            <a:custGeom>
              <a:avLst/>
              <a:gdLst>
                <a:gd name="T0" fmla="*/ 420 w 452"/>
                <a:gd name="T1" fmla="*/ 420 h 706"/>
                <a:gd name="T2" fmla="*/ 428 w 452"/>
                <a:gd name="T3" fmla="*/ 374 h 706"/>
                <a:gd name="T4" fmla="*/ 424 w 452"/>
                <a:gd name="T5" fmla="*/ 354 h 706"/>
                <a:gd name="T6" fmla="*/ 440 w 452"/>
                <a:gd name="T7" fmla="*/ 284 h 706"/>
                <a:gd name="T8" fmla="*/ 364 w 452"/>
                <a:gd name="T9" fmla="*/ 272 h 706"/>
                <a:gd name="T10" fmla="*/ 322 w 452"/>
                <a:gd name="T11" fmla="*/ 232 h 706"/>
                <a:gd name="T12" fmla="*/ 268 w 452"/>
                <a:gd name="T13" fmla="*/ 234 h 706"/>
                <a:gd name="T14" fmla="*/ 248 w 452"/>
                <a:gd name="T15" fmla="*/ 146 h 706"/>
                <a:gd name="T16" fmla="*/ 242 w 452"/>
                <a:gd name="T17" fmla="*/ 124 h 706"/>
                <a:gd name="T18" fmla="*/ 280 w 452"/>
                <a:gd name="T19" fmla="*/ 38 h 706"/>
                <a:gd name="T20" fmla="*/ 316 w 452"/>
                <a:gd name="T21" fmla="*/ 6 h 706"/>
                <a:gd name="T22" fmla="*/ 292 w 452"/>
                <a:gd name="T23" fmla="*/ 8 h 706"/>
                <a:gd name="T24" fmla="*/ 272 w 452"/>
                <a:gd name="T25" fmla="*/ 36 h 706"/>
                <a:gd name="T26" fmla="*/ 228 w 452"/>
                <a:gd name="T27" fmla="*/ 52 h 706"/>
                <a:gd name="T28" fmla="*/ 198 w 452"/>
                <a:gd name="T29" fmla="*/ 64 h 706"/>
                <a:gd name="T30" fmla="*/ 186 w 452"/>
                <a:gd name="T31" fmla="*/ 62 h 706"/>
                <a:gd name="T32" fmla="*/ 160 w 452"/>
                <a:gd name="T33" fmla="*/ 72 h 706"/>
                <a:gd name="T34" fmla="*/ 136 w 452"/>
                <a:gd name="T35" fmla="*/ 120 h 706"/>
                <a:gd name="T36" fmla="*/ 130 w 452"/>
                <a:gd name="T37" fmla="*/ 136 h 706"/>
                <a:gd name="T38" fmla="*/ 108 w 452"/>
                <a:gd name="T39" fmla="*/ 160 h 706"/>
                <a:gd name="T40" fmla="*/ 96 w 452"/>
                <a:gd name="T41" fmla="*/ 186 h 706"/>
                <a:gd name="T42" fmla="*/ 88 w 452"/>
                <a:gd name="T43" fmla="*/ 200 h 706"/>
                <a:gd name="T44" fmla="*/ 84 w 452"/>
                <a:gd name="T45" fmla="*/ 186 h 706"/>
                <a:gd name="T46" fmla="*/ 68 w 452"/>
                <a:gd name="T47" fmla="*/ 176 h 706"/>
                <a:gd name="T48" fmla="*/ 60 w 452"/>
                <a:gd name="T49" fmla="*/ 212 h 706"/>
                <a:gd name="T50" fmla="*/ 60 w 452"/>
                <a:gd name="T51" fmla="*/ 250 h 706"/>
                <a:gd name="T52" fmla="*/ 74 w 452"/>
                <a:gd name="T53" fmla="*/ 288 h 706"/>
                <a:gd name="T54" fmla="*/ 60 w 452"/>
                <a:gd name="T55" fmla="*/ 310 h 706"/>
                <a:gd name="T56" fmla="*/ 64 w 452"/>
                <a:gd name="T57" fmla="*/ 336 h 706"/>
                <a:gd name="T58" fmla="*/ 58 w 452"/>
                <a:gd name="T59" fmla="*/ 366 h 706"/>
                <a:gd name="T60" fmla="*/ 74 w 452"/>
                <a:gd name="T61" fmla="*/ 364 h 706"/>
                <a:gd name="T62" fmla="*/ 60 w 452"/>
                <a:gd name="T63" fmla="*/ 398 h 706"/>
                <a:gd name="T64" fmla="*/ 30 w 452"/>
                <a:gd name="T65" fmla="*/ 432 h 706"/>
                <a:gd name="T66" fmla="*/ 10 w 452"/>
                <a:gd name="T67" fmla="*/ 442 h 706"/>
                <a:gd name="T68" fmla="*/ 6 w 452"/>
                <a:gd name="T69" fmla="*/ 466 h 706"/>
                <a:gd name="T70" fmla="*/ 2 w 452"/>
                <a:gd name="T71" fmla="*/ 482 h 706"/>
                <a:gd name="T72" fmla="*/ 34 w 452"/>
                <a:gd name="T73" fmla="*/ 500 h 706"/>
                <a:gd name="T74" fmla="*/ 68 w 452"/>
                <a:gd name="T75" fmla="*/ 522 h 706"/>
                <a:gd name="T76" fmla="*/ 100 w 452"/>
                <a:gd name="T77" fmla="*/ 520 h 706"/>
                <a:gd name="T78" fmla="*/ 140 w 452"/>
                <a:gd name="T79" fmla="*/ 546 h 706"/>
                <a:gd name="T80" fmla="*/ 170 w 452"/>
                <a:gd name="T81" fmla="*/ 570 h 706"/>
                <a:gd name="T82" fmla="*/ 204 w 452"/>
                <a:gd name="T83" fmla="*/ 596 h 706"/>
                <a:gd name="T84" fmla="*/ 220 w 452"/>
                <a:gd name="T85" fmla="*/ 626 h 706"/>
                <a:gd name="T86" fmla="*/ 248 w 452"/>
                <a:gd name="T87" fmla="*/ 638 h 706"/>
                <a:gd name="T88" fmla="*/ 288 w 452"/>
                <a:gd name="T89" fmla="*/ 640 h 706"/>
                <a:gd name="T90" fmla="*/ 340 w 452"/>
                <a:gd name="T91" fmla="*/ 648 h 706"/>
                <a:gd name="T92" fmla="*/ 362 w 452"/>
                <a:gd name="T93" fmla="*/ 582 h 706"/>
                <a:gd name="T94" fmla="*/ 338 w 452"/>
                <a:gd name="T95" fmla="*/ 558 h 706"/>
                <a:gd name="T96" fmla="*/ 364 w 452"/>
                <a:gd name="T97" fmla="*/ 510 h 706"/>
                <a:gd name="T98" fmla="*/ 346 w 452"/>
                <a:gd name="T99" fmla="*/ 492 h 706"/>
                <a:gd name="T100" fmla="*/ 406 w 452"/>
                <a:gd name="T101" fmla="*/ 458 h 706"/>
                <a:gd name="T102" fmla="*/ 418 w 452"/>
                <a:gd name="T103" fmla="*/ 464 h 706"/>
                <a:gd name="T104" fmla="*/ 440 w 452"/>
                <a:gd name="T105" fmla="*/ 464 h 706"/>
                <a:gd name="T106" fmla="*/ 446 w 452"/>
                <a:gd name="T107" fmla="*/ 452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2" h="706">
                  <a:moveTo>
                    <a:pt x="446" y="452"/>
                  </a:moveTo>
                  <a:lnTo>
                    <a:pt x="438" y="438"/>
                  </a:lnTo>
                  <a:lnTo>
                    <a:pt x="420" y="420"/>
                  </a:lnTo>
                  <a:lnTo>
                    <a:pt x="440" y="396"/>
                  </a:lnTo>
                  <a:lnTo>
                    <a:pt x="434" y="378"/>
                  </a:lnTo>
                  <a:lnTo>
                    <a:pt x="428" y="374"/>
                  </a:lnTo>
                  <a:lnTo>
                    <a:pt x="426" y="372"/>
                  </a:lnTo>
                  <a:lnTo>
                    <a:pt x="428" y="366"/>
                  </a:lnTo>
                  <a:lnTo>
                    <a:pt x="424" y="354"/>
                  </a:lnTo>
                  <a:lnTo>
                    <a:pt x="428" y="320"/>
                  </a:lnTo>
                  <a:lnTo>
                    <a:pt x="426" y="310"/>
                  </a:lnTo>
                  <a:lnTo>
                    <a:pt x="440" y="284"/>
                  </a:lnTo>
                  <a:lnTo>
                    <a:pt x="440" y="272"/>
                  </a:lnTo>
                  <a:lnTo>
                    <a:pt x="432" y="272"/>
                  </a:lnTo>
                  <a:lnTo>
                    <a:pt x="364" y="272"/>
                  </a:lnTo>
                  <a:lnTo>
                    <a:pt x="344" y="238"/>
                  </a:lnTo>
                  <a:lnTo>
                    <a:pt x="334" y="238"/>
                  </a:lnTo>
                  <a:lnTo>
                    <a:pt x="322" y="232"/>
                  </a:lnTo>
                  <a:lnTo>
                    <a:pt x="308" y="236"/>
                  </a:lnTo>
                  <a:lnTo>
                    <a:pt x="294" y="234"/>
                  </a:lnTo>
                  <a:lnTo>
                    <a:pt x="268" y="234"/>
                  </a:lnTo>
                  <a:lnTo>
                    <a:pt x="260" y="218"/>
                  </a:lnTo>
                  <a:lnTo>
                    <a:pt x="260" y="180"/>
                  </a:lnTo>
                  <a:lnTo>
                    <a:pt x="248" y="146"/>
                  </a:lnTo>
                  <a:lnTo>
                    <a:pt x="228" y="148"/>
                  </a:lnTo>
                  <a:lnTo>
                    <a:pt x="226" y="138"/>
                  </a:lnTo>
                  <a:lnTo>
                    <a:pt x="242" y="124"/>
                  </a:lnTo>
                  <a:lnTo>
                    <a:pt x="246" y="90"/>
                  </a:lnTo>
                  <a:lnTo>
                    <a:pt x="270" y="62"/>
                  </a:lnTo>
                  <a:lnTo>
                    <a:pt x="280" y="38"/>
                  </a:lnTo>
                  <a:lnTo>
                    <a:pt x="308" y="26"/>
                  </a:lnTo>
                  <a:lnTo>
                    <a:pt x="318" y="22"/>
                  </a:lnTo>
                  <a:lnTo>
                    <a:pt x="316" y="6"/>
                  </a:lnTo>
                  <a:lnTo>
                    <a:pt x="306" y="2"/>
                  </a:lnTo>
                  <a:lnTo>
                    <a:pt x="298" y="0"/>
                  </a:lnTo>
                  <a:lnTo>
                    <a:pt x="292" y="8"/>
                  </a:lnTo>
                  <a:lnTo>
                    <a:pt x="280" y="14"/>
                  </a:lnTo>
                  <a:lnTo>
                    <a:pt x="280" y="24"/>
                  </a:lnTo>
                  <a:lnTo>
                    <a:pt x="272" y="36"/>
                  </a:lnTo>
                  <a:lnTo>
                    <a:pt x="256" y="38"/>
                  </a:lnTo>
                  <a:lnTo>
                    <a:pt x="244" y="46"/>
                  </a:lnTo>
                  <a:lnTo>
                    <a:pt x="228" y="52"/>
                  </a:lnTo>
                  <a:lnTo>
                    <a:pt x="208" y="48"/>
                  </a:lnTo>
                  <a:lnTo>
                    <a:pt x="198" y="52"/>
                  </a:lnTo>
                  <a:lnTo>
                    <a:pt x="198" y="64"/>
                  </a:lnTo>
                  <a:lnTo>
                    <a:pt x="192" y="70"/>
                  </a:lnTo>
                  <a:lnTo>
                    <a:pt x="190" y="66"/>
                  </a:lnTo>
                  <a:lnTo>
                    <a:pt x="186" y="62"/>
                  </a:lnTo>
                  <a:lnTo>
                    <a:pt x="174" y="62"/>
                  </a:lnTo>
                  <a:lnTo>
                    <a:pt x="170" y="70"/>
                  </a:lnTo>
                  <a:lnTo>
                    <a:pt x="160" y="72"/>
                  </a:lnTo>
                  <a:lnTo>
                    <a:pt x="150" y="82"/>
                  </a:lnTo>
                  <a:lnTo>
                    <a:pt x="140" y="94"/>
                  </a:lnTo>
                  <a:lnTo>
                    <a:pt x="136" y="120"/>
                  </a:lnTo>
                  <a:lnTo>
                    <a:pt x="140" y="132"/>
                  </a:lnTo>
                  <a:lnTo>
                    <a:pt x="136" y="136"/>
                  </a:lnTo>
                  <a:lnTo>
                    <a:pt x="130" y="136"/>
                  </a:lnTo>
                  <a:lnTo>
                    <a:pt x="120" y="142"/>
                  </a:lnTo>
                  <a:lnTo>
                    <a:pt x="116" y="152"/>
                  </a:lnTo>
                  <a:lnTo>
                    <a:pt x="108" y="160"/>
                  </a:lnTo>
                  <a:lnTo>
                    <a:pt x="94" y="170"/>
                  </a:lnTo>
                  <a:lnTo>
                    <a:pt x="92" y="176"/>
                  </a:lnTo>
                  <a:lnTo>
                    <a:pt x="96" y="186"/>
                  </a:lnTo>
                  <a:lnTo>
                    <a:pt x="96" y="192"/>
                  </a:lnTo>
                  <a:lnTo>
                    <a:pt x="94" y="200"/>
                  </a:lnTo>
                  <a:lnTo>
                    <a:pt x="88" y="200"/>
                  </a:lnTo>
                  <a:lnTo>
                    <a:pt x="88" y="194"/>
                  </a:lnTo>
                  <a:lnTo>
                    <a:pt x="92" y="192"/>
                  </a:lnTo>
                  <a:lnTo>
                    <a:pt x="84" y="186"/>
                  </a:lnTo>
                  <a:lnTo>
                    <a:pt x="74" y="170"/>
                  </a:lnTo>
                  <a:lnTo>
                    <a:pt x="70" y="168"/>
                  </a:lnTo>
                  <a:lnTo>
                    <a:pt x="68" y="176"/>
                  </a:lnTo>
                  <a:lnTo>
                    <a:pt x="74" y="188"/>
                  </a:lnTo>
                  <a:lnTo>
                    <a:pt x="70" y="210"/>
                  </a:lnTo>
                  <a:lnTo>
                    <a:pt x="60" y="212"/>
                  </a:lnTo>
                  <a:lnTo>
                    <a:pt x="50" y="224"/>
                  </a:lnTo>
                  <a:lnTo>
                    <a:pt x="60" y="238"/>
                  </a:lnTo>
                  <a:lnTo>
                    <a:pt x="60" y="250"/>
                  </a:lnTo>
                  <a:lnTo>
                    <a:pt x="70" y="254"/>
                  </a:lnTo>
                  <a:lnTo>
                    <a:pt x="68" y="274"/>
                  </a:lnTo>
                  <a:lnTo>
                    <a:pt x="74" y="288"/>
                  </a:lnTo>
                  <a:lnTo>
                    <a:pt x="72" y="298"/>
                  </a:lnTo>
                  <a:lnTo>
                    <a:pt x="62" y="304"/>
                  </a:lnTo>
                  <a:lnTo>
                    <a:pt x="60" y="310"/>
                  </a:lnTo>
                  <a:lnTo>
                    <a:pt x="62" y="314"/>
                  </a:lnTo>
                  <a:lnTo>
                    <a:pt x="60" y="328"/>
                  </a:lnTo>
                  <a:lnTo>
                    <a:pt x="64" y="336"/>
                  </a:lnTo>
                  <a:lnTo>
                    <a:pt x="66" y="348"/>
                  </a:lnTo>
                  <a:lnTo>
                    <a:pt x="58" y="356"/>
                  </a:lnTo>
                  <a:lnTo>
                    <a:pt x="58" y="366"/>
                  </a:lnTo>
                  <a:lnTo>
                    <a:pt x="64" y="372"/>
                  </a:lnTo>
                  <a:lnTo>
                    <a:pt x="70" y="366"/>
                  </a:lnTo>
                  <a:lnTo>
                    <a:pt x="74" y="364"/>
                  </a:lnTo>
                  <a:lnTo>
                    <a:pt x="74" y="376"/>
                  </a:lnTo>
                  <a:lnTo>
                    <a:pt x="66" y="382"/>
                  </a:lnTo>
                  <a:lnTo>
                    <a:pt x="60" y="398"/>
                  </a:lnTo>
                  <a:lnTo>
                    <a:pt x="52" y="416"/>
                  </a:lnTo>
                  <a:lnTo>
                    <a:pt x="46" y="426"/>
                  </a:lnTo>
                  <a:lnTo>
                    <a:pt x="30" y="432"/>
                  </a:lnTo>
                  <a:lnTo>
                    <a:pt x="24" y="430"/>
                  </a:lnTo>
                  <a:lnTo>
                    <a:pt x="20" y="430"/>
                  </a:lnTo>
                  <a:lnTo>
                    <a:pt x="10" y="442"/>
                  </a:lnTo>
                  <a:lnTo>
                    <a:pt x="14" y="450"/>
                  </a:lnTo>
                  <a:lnTo>
                    <a:pt x="14" y="468"/>
                  </a:lnTo>
                  <a:lnTo>
                    <a:pt x="6" y="466"/>
                  </a:lnTo>
                  <a:lnTo>
                    <a:pt x="2" y="470"/>
                  </a:lnTo>
                  <a:lnTo>
                    <a:pt x="0" y="476"/>
                  </a:lnTo>
                  <a:lnTo>
                    <a:pt x="2" y="482"/>
                  </a:lnTo>
                  <a:lnTo>
                    <a:pt x="14" y="486"/>
                  </a:lnTo>
                  <a:lnTo>
                    <a:pt x="22" y="490"/>
                  </a:lnTo>
                  <a:lnTo>
                    <a:pt x="34" y="500"/>
                  </a:lnTo>
                  <a:lnTo>
                    <a:pt x="48" y="504"/>
                  </a:lnTo>
                  <a:lnTo>
                    <a:pt x="58" y="522"/>
                  </a:lnTo>
                  <a:lnTo>
                    <a:pt x="68" y="522"/>
                  </a:lnTo>
                  <a:lnTo>
                    <a:pt x="70" y="524"/>
                  </a:lnTo>
                  <a:lnTo>
                    <a:pt x="88" y="526"/>
                  </a:lnTo>
                  <a:lnTo>
                    <a:pt x="100" y="520"/>
                  </a:lnTo>
                  <a:lnTo>
                    <a:pt x="108" y="526"/>
                  </a:lnTo>
                  <a:lnTo>
                    <a:pt x="132" y="538"/>
                  </a:lnTo>
                  <a:lnTo>
                    <a:pt x="140" y="546"/>
                  </a:lnTo>
                  <a:lnTo>
                    <a:pt x="148" y="548"/>
                  </a:lnTo>
                  <a:lnTo>
                    <a:pt x="162" y="554"/>
                  </a:lnTo>
                  <a:lnTo>
                    <a:pt x="170" y="570"/>
                  </a:lnTo>
                  <a:lnTo>
                    <a:pt x="174" y="580"/>
                  </a:lnTo>
                  <a:lnTo>
                    <a:pt x="186" y="586"/>
                  </a:lnTo>
                  <a:lnTo>
                    <a:pt x="204" y="596"/>
                  </a:lnTo>
                  <a:lnTo>
                    <a:pt x="204" y="608"/>
                  </a:lnTo>
                  <a:lnTo>
                    <a:pt x="218" y="612"/>
                  </a:lnTo>
                  <a:lnTo>
                    <a:pt x="220" y="626"/>
                  </a:lnTo>
                  <a:lnTo>
                    <a:pt x="214" y="630"/>
                  </a:lnTo>
                  <a:lnTo>
                    <a:pt x="218" y="634"/>
                  </a:lnTo>
                  <a:lnTo>
                    <a:pt x="248" y="638"/>
                  </a:lnTo>
                  <a:lnTo>
                    <a:pt x="262" y="636"/>
                  </a:lnTo>
                  <a:lnTo>
                    <a:pt x="274" y="630"/>
                  </a:lnTo>
                  <a:lnTo>
                    <a:pt x="288" y="640"/>
                  </a:lnTo>
                  <a:lnTo>
                    <a:pt x="300" y="634"/>
                  </a:lnTo>
                  <a:lnTo>
                    <a:pt x="320" y="634"/>
                  </a:lnTo>
                  <a:lnTo>
                    <a:pt x="340" y="648"/>
                  </a:lnTo>
                  <a:lnTo>
                    <a:pt x="324" y="700"/>
                  </a:lnTo>
                  <a:lnTo>
                    <a:pt x="346" y="706"/>
                  </a:lnTo>
                  <a:lnTo>
                    <a:pt x="362" y="582"/>
                  </a:lnTo>
                  <a:lnTo>
                    <a:pt x="352" y="578"/>
                  </a:lnTo>
                  <a:lnTo>
                    <a:pt x="348" y="566"/>
                  </a:lnTo>
                  <a:lnTo>
                    <a:pt x="338" y="558"/>
                  </a:lnTo>
                  <a:lnTo>
                    <a:pt x="338" y="512"/>
                  </a:lnTo>
                  <a:lnTo>
                    <a:pt x="350" y="506"/>
                  </a:lnTo>
                  <a:lnTo>
                    <a:pt x="364" y="510"/>
                  </a:lnTo>
                  <a:lnTo>
                    <a:pt x="366" y="498"/>
                  </a:lnTo>
                  <a:lnTo>
                    <a:pt x="360" y="492"/>
                  </a:lnTo>
                  <a:lnTo>
                    <a:pt x="346" y="492"/>
                  </a:lnTo>
                  <a:lnTo>
                    <a:pt x="346" y="464"/>
                  </a:lnTo>
                  <a:lnTo>
                    <a:pt x="400" y="464"/>
                  </a:lnTo>
                  <a:lnTo>
                    <a:pt x="406" y="458"/>
                  </a:lnTo>
                  <a:lnTo>
                    <a:pt x="412" y="458"/>
                  </a:lnTo>
                  <a:lnTo>
                    <a:pt x="414" y="464"/>
                  </a:lnTo>
                  <a:lnTo>
                    <a:pt x="418" y="464"/>
                  </a:lnTo>
                  <a:lnTo>
                    <a:pt x="426" y="450"/>
                  </a:lnTo>
                  <a:lnTo>
                    <a:pt x="432" y="452"/>
                  </a:lnTo>
                  <a:lnTo>
                    <a:pt x="440" y="464"/>
                  </a:lnTo>
                  <a:lnTo>
                    <a:pt x="446" y="490"/>
                  </a:lnTo>
                  <a:lnTo>
                    <a:pt x="452" y="486"/>
                  </a:lnTo>
                  <a:lnTo>
                    <a:pt x="446" y="452"/>
                  </a:lnTo>
                  <a:close/>
                </a:path>
              </a:pathLst>
            </a:custGeom>
            <a:solidFill>
              <a:srgbClr val="EDEDED"/>
            </a:solidFill>
            <a:ln w="9525" cap="flat" cmpd="sng" algn="ctr">
              <a:solidFill>
                <a:srgbClr val="EDEDED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</a:pPr>
              <a:endParaRPr lang="en-GB" sz="2899" dirty="0">
                <a:solidFill>
                  <a:srgbClr val="000000"/>
                </a:solidFill>
                <a:latin typeface="Noto Sans" panose="020B0502040504020204" pitchFamily="34" charset="0"/>
              </a:endParaRPr>
            </a:p>
          </p:txBody>
        </p:sp>
      </p:grpSp>
      <p:sp>
        <p:nvSpPr>
          <p:cNvPr id="970" name="Freeform 9"/>
          <p:cNvSpPr>
            <a:spLocks/>
          </p:cNvSpPr>
          <p:nvPr userDrawn="1"/>
        </p:nvSpPr>
        <p:spPr bwMode="auto">
          <a:xfrm>
            <a:off x="6312024" y="3988115"/>
            <a:ext cx="539859" cy="539859"/>
          </a:xfrm>
          <a:custGeom>
            <a:avLst/>
            <a:gdLst/>
            <a:ahLst/>
            <a:cxnLst/>
            <a:rect l="l" t="t" r="r" b="b"/>
            <a:pathLst>
              <a:path w="5397500" h="5400675">
                <a:moveTo>
                  <a:pt x="2838450" y="0"/>
                </a:moveTo>
                <a:lnTo>
                  <a:pt x="2971800" y="12700"/>
                </a:lnTo>
                <a:lnTo>
                  <a:pt x="3101975" y="28575"/>
                </a:lnTo>
                <a:lnTo>
                  <a:pt x="3228975" y="50800"/>
                </a:lnTo>
                <a:lnTo>
                  <a:pt x="3355975" y="79375"/>
                </a:lnTo>
                <a:lnTo>
                  <a:pt x="3479800" y="114300"/>
                </a:lnTo>
                <a:lnTo>
                  <a:pt x="3603625" y="152400"/>
                </a:lnTo>
                <a:lnTo>
                  <a:pt x="3721100" y="200025"/>
                </a:lnTo>
                <a:lnTo>
                  <a:pt x="3838575" y="250825"/>
                </a:lnTo>
                <a:lnTo>
                  <a:pt x="3952875" y="307975"/>
                </a:lnTo>
                <a:lnTo>
                  <a:pt x="4064000" y="368300"/>
                </a:lnTo>
                <a:lnTo>
                  <a:pt x="4168775" y="434975"/>
                </a:lnTo>
                <a:lnTo>
                  <a:pt x="4273550" y="508000"/>
                </a:lnTo>
                <a:lnTo>
                  <a:pt x="4375150" y="581025"/>
                </a:lnTo>
                <a:lnTo>
                  <a:pt x="4470400" y="663575"/>
                </a:lnTo>
                <a:lnTo>
                  <a:pt x="4562475" y="746125"/>
                </a:lnTo>
                <a:lnTo>
                  <a:pt x="4651375" y="835025"/>
                </a:lnTo>
                <a:lnTo>
                  <a:pt x="4737100" y="930275"/>
                </a:lnTo>
                <a:lnTo>
                  <a:pt x="4816475" y="1025525"/>
                </a:lnTo>
                <a:lnTo>
                  <a:pt x="4892675" y="1127125"/>
                </a:lnTo>
                <a:lnTo>
                  <a:pt x="4962525" y="1231900"/>
                </a:lnTo>
                <a:lnTo>
                  <a:pt x="5029200" y="1336675"/>
                </a:lnTo>
                <a:lnTo>
                  <a:pt x="5092700" y="1447800"/>
                </a:lnTo>
                <a:lnTo>
                  <a:pt x="5146675" y="1562100"/>
                </a:lnTo>
                <a:lnTo>
                  <a:pt x="5197475" y="1679575"/>
                </a:lnTo>
                <a:lnTo>
                  <a:pt x="5245100" y="1800225"/>
                </a:lnTo>
                <a:lnTo>
                  <a:pt x="5283200" y="1920875"/>
                </a:lnTo>
                <a:lnTo>
                  <a:pt x="5318125" y="2044700"/>
                </a:lnTo>
                <a:lnTo>
                  <a:pt x="5346700" y="2171700"/>
                </a:lnTo>
                <a:lnTo>
                  <a:pt x="5368925" y="2301875"/>
                </a:lnTo>
                <a:lnTo>
                  <a:pt x="5384800" y="2432050"/>
                </a:lnTo>
                <a:lnTo>
                  <a:pt x="5394325" y="2565400"/>
                </a:lnTo>
                <a:lnTo>
                  <a:pt x="5397500" y="2701925"/>
                </a:lnTo>
                <a:lnTo>
                  <a:pt x="5394325" y="2835275"/>
                </a:lnTo>
                <a:lnTo>
                  <a:pt x="5384800" y="2968625"/>
                </a:lnTo>
                <a:lnTo>
                  <a:pt x="5368925" y="3098800"/>
                </a:lnTo>
                <a:lnTo>
                  <a:pt x="5346700" y="3228975"/>
                </a:lnTo>
                <a:lnTo>
                  <a:pt x="5318125" y="3355975"/>
                </a:lnTo>
                <a:lnTo>
                  <a:pt x="5283200" y="3479800"/>
                </a:lnTo>
                <a:lnTo>
                  <a:pt x="5245100" y="3603625"/>
                </a:lnTo>
                <a:lnTo>
                  <a:pt x="5197475" y="3724275"/>
                </a:lnTo>
                <a:lnTo>
                  <a:pt x="5146675" y="3838575"/>
                </a:lnTo>
                <a:lnTo>
                  <a:pt x="5092700" y="3952875"/>
                </a:lnTo>
                <a:lnTo>
                  <a:pt x="5029200" y="4064000"/>
                </a:lnTo>
                <a:lnTo>
                  <a:pt x="4962525" y="4171950"/>
                </a:lnTo>
                <a:lnTo>
                  <a:pt x="4892675" y="4276725"/>
                </a:lnTo>
                <a:lnTo>
                  <a:pt x="4816475" y="4375150"/>
                </a:lnTo>
                <a:lnTo>
                  <a:pt x="4737100" y="4473575"/>
                </a:lnTo>
                <a:lnTo>
                  <a:pt x="4651375" y="4565650"/>
                </a:lnTo>
                <a:lnTo>
                  <a:pt x="4562475" y="4654550"/>
                </a:lnTo>
                <a:lnTo>
                  <a:pt x="4470400" y="4740275"/>
                </a:lnTo>
                <a:lnTo>
                  <a:pt x="4375150" y="4819650"/>
                </a:lnTo>
                <a:lnTo>
                  <a:pt x="4273550" y="4895850"/>
                </a:lnTo>
                <a:lnTo>
                  <a:pt x="4168775" y="4965700"/>
                </a:lnTo>
                <a:lnTo>
                  <a:pt x="4064000" y="5032375"/>
                </a:lnTo>
                <a:lnTo>
                  <a:pt x="3952875" y="5095875"/>
                </a:lnTo>
                <a:lnTo>
                  <a:pt x="3838575" y="5149850"/>
                </a:lnTo>
                <a:lnTo>
                  <a:pt x="3721100" y="5203825"/>
                </a:lnTo>
                <a:lnTo>
                  <a:pt x="3603625" y="5248275"/>
                </a:lnTo>
                <a:lnTo>
                  <a:pt x="3479800" y="5289550"/>
                </a:lnTo>
                <a:lnTo>
                  <a:pt x="3355975" y="5321300"/>
                </a:lnTo>
                <a:lnTo>
                  <a:pt x="3228975" y="5353050"/>
                </a:lnTo>
                <a:lnTo>
                  <a:pt x="3101975" y="5375275"/>
                </a:lnTo>
                <a:lnTo>
                  <a:pt x="2971800" y="5391150"/>
                </a:lnTo>
                <a:lnTo>
                  <a:pt x="2838450" y="5400675"/>
                </a:lnTo>
                <a:lnTo>
                  <a:pt x="2838450" y="3968750"/>
                </a:lnTo>
                <a:lnTo>
                  <a:pt x="2898775" y="3962400"/>
                </a:lnTo>
                <a:lnTo>
                  <a:pt x="2955925" y="3949700"/>
                </a:lnTo>
                <a:lnTo>
                  <a:pt x="3013075" y="3937000"/>
                </a:lnTo>
                <a:lnTo>
                  <a:pt x="3070225" y="3921125"/>
                </a:lnTo>
                <a:lnTo>
                  <a:pt x="3124200" y="3902075"/>
                </a:lnTo>
                <a:lnTo>
                  <a:pt x="3178175" y="3883025"/>
                </a:lnTo>
                <a:lnTo>
                  <a:pt x="3232150" y="3857625"/>
                </a:lnTo>
                <a:lnTo>
                  <a:pt x="3282950" y="3832225"/>
                </a:lnTo>
                <a:lnTo>
                  <a:pt x="3333750" y="3806825"/>
                </a:lnTo>
                <a:lnTo>
                  <a:pt x="3384550" y="3775075"/>
                </a:lnTo>
                <a:lnTo>
                  <a:pt x="3432175" y="3743325"/>
                </a:lnTo>
                <a:lnTo>
                  <a:pt x="3476625" y="3711575"/>
                </a:lnTo>
                <a:lnTo>
                  <a:pt x="3521075" y="3673475"/>
                </a:lnTo>
                <a:lnTo>
                  <a:pt x="3565525" y="3635375"/>
                </a:lnTo>
                <a:lnTo>
                  <a:pt x="3606800" y="3597275"/>
                </a:lnTo>
                <a:lnTo>
                  <a:pt x="3644900" y="3556000"/>
                </a:lnTo>
                <a:lnTo>
                  <a:pt x="3683000" y="3511550"/>
                </a:lnTo>
                <a:lnTo>
                  <a:pt x="3717925" y="3467100"/>
                </a:lnTo>
                <a:lnTo>
                  <a:pt x="3752850" y="3419475"/>
                </a:lnTo>
                <a:lnTo>
                  <a:pt x="3784600" y="3371850"/>
                </a:lnTo>
                <a:lnTo>
                  <a:pt x="3813175" y="3324225"/>
                </a:lnTo>
                <a:lnTo>
                  <a:pt x="3841750" y="3273425"/>
                </a:lnTo>
                <a:lnTo>
                  <a:pt x="3863975" y="3219450"/>
                </a:lnTo>
                <a:lnTo>
                  <a:pt x="3889375" y="3168650"/>
                </a:lnTo>
                <a:lnTo>
                  <a:pt x="3908425" y="3111500"/>
                </a:lnTo>
                <a:lnTo>
                  <a:pt x="3924300" y="3057525"/>
                </a:lnTo>
                <a:lnTo>
                  <a:pt x="3940175" y="3000375"/>
                </a:lnTo>
                <a:lnTo>
                  <a:pt x="3952875" y="2943225"/>
                </a:lnTo>
                <a:lnTo>
                  <a:pt x="3962400" y="2882900"/>
                </a:lnTo>
                <a:lnTo>
                  <a:pt x="3971925" y="2822575"/>
                </a:lnTo>
                <a:lnTo>
                  <a:pt x="3975100" y="2762250"/>
                </a:lnTo>
                <a:lnTo>
                  <a:pt x="3975100" y="2701925"/>
                </a:lnTo>
                <a:lnTo>
                  <a:pt x="3975100" y="2638425"/>
                </a:lnTo>
                <a:lnTo>
                  <a:pt x="3971925" y="2578100"/>
                </a:lnTo>
                <a:lnTo>
                  <a:pt x="3962400" y="2517775"/>
                </a:lnTo>
                <a:lnTo>
                  <a:pt x="3952875" y="2460625"/>
                </a:lnTo>
                <a:lnTo>
                  <a:pt x="3940175" y="2403475"/>
                </a:lnTo>
                <a:lnTo>
                  <a:pt x="3924300" y="2346325"/>
                </a:lnTo>
                <a:lnTo>
                  <a:pt x="3908425" y="2289175"/>
                </a:lnTo>
                <a:lnTo>
                  <a:pt x="3889375" y="2235200"/>
                </a:lnTo>
                <a:lnTo>
                  <a:pt x="3863975" y="2181225"/>
                </a:lnTo>
                <a:lnTo>
                  <a:pt x="3841750" y="2130425"/>
                </a:lnTo>
                <a:lnTo>
                  <a:pt x="3813175" y="2079625"/>
                </a:lnTo>
                <a:lnTo>
                  <a:pt x="3784600" y="2028825"/>
                </a:lnTo>
                <a:lnTo>
                  <a:pt x="3752850" y="1981200"/>
                </a:lnTo>
                <a:lnTo>
                  <a:pt x="3717925" y="1933575"/>
                </a:lnTo>
                <a:lnTo>
                  <a:pt x="3683000" y="1889125"/>
                </a:lnTo>
                <a:lnTo>
                  <a:pt x="3644900" y="1847850"/>
                </a:lnTo>
                <a:lnTo>
                  <a:pt x="3606800" y="1806575"/>
                </a:lnTo>
                <a:lnTo>
                  <a:pt x="3565525" y="1765300"/>
                </a:lnTo>
                <a:lnTo>
                  <a:pt x="3521075" y="1727200"/>
                </a:lnTo>
                <a:lnTo>
                  <a:pt x="3476625" y="1692275"/>
                </a:lnTo>
                <a:lnTo>
                  <a:pt x="3432175" y="1657350"/>
                </a:lnTo>
                <a:lnTo>
                  <a:pt x="3384550" y="1625600"/>
                </a:lnTo>
                <a:lnTo>
                  <a:pt x="3333750" y="1597025"/>
                </a:lnTo>
                <a:lnTo>
                  <a:pt x="3282950" y="1568450"/>
                </a:lnTo>
                <a:lnTo>
                  <a:pt x="3232150" y="1543050"/>
                </a:lnTo>
                <a:lnTo>
                  <a:pt x="3178175" y="1520825"/>
                </a:lnTo>
                <a:lnTo>
                  <a:pt x="3124200" y="1498600"/>
                </a:lnTo>
                <a:lnTo>
                  <a:pt x="3070225" y="1479550"/>
                </a:lnTo>
                <a:lnTo>
                  <a:pt x="3013075" y="1463675"/>
                </a:lnTo>
                <a:lnTo>
                  <a:pt x="2955925" y="1450975"/>
                </a:lnTo>
                <a:lnTo>
                  <a:pt x="2898775" y="1441450"/>
                </a:lnTo>
                <a:lnTo>
                  <a:pt x="2838450" y="1431925"/>
                </a:lnTo>
                <a:close/>
                <a:moveTo>
                  <a:pt x="2559050" y="0"/>
                </a:moveTo>
                <a:lnTo>
                  <a:pt x="2559050" y="1431925"/>
                </a:lnTo>
                <a:lnTo>
                  <a:pt x="2498725" y="1441450"/>
                </a:lnTo>
                <a:lnTo>
                  <a:pt x="2441575" y="1450975"/>
                </a:lnTo>
                <a:lnTo>
                  <a:pt x="2384425" y="1463675"/>
                </a:lnTo>
                <a:lnTo>
                  <a:pt x="2327275" y="1479550"/>
                </a:lnTo>
                <a:lnTo>
                  <a:pt x="2273300" y="1498600"/>
                </a:lnTo>
                <a:lnTo>
                  <a:pt x="2219325" y="1520825"/>
                </a:lnTo>
                <a:lnTo>
                  <a:pt x="2165350" y="1543050"/>
                </a:lnTo>
                <a:lnTo>
                  <a:pt x="2114550" y="1568450"/>
                </a:lnTo>
                <a:lnTo>
                  <a:pt x="2063750" y="1597025"/>
                </a:lnTo>
                <a:lnTo>
                  <a:pt x="2012950" y="1625600"/>
                </a:lnTo>
                <a:lnTo>
                  <a:pt x="1965325" y="1657350"/>
                </a:lnTo>
                <a:lnTo>
                  <a:pt x="1920875" y="1692275"/>
                </a:lnTo>
                <a:lnTo>
                  <a:pt x="1876425" y="1727200"/>
                </a:lnTo>
                <a:lnTo>
                  <a:pt x="1831975" y="1765300"/>
                </a:lnTo>
                <a:lnTo>
                  <a:pt x="1790700" y="1806575"/>
                </a:lnTo>
                <a:lnTo>
                  <a:pt x="1752600" y="1847850"/>
                </a:lnTo>
                <a:lnTo>
                  <a:pt x="1714500" y="1889125"/>
                </a:lnTo>
                <a:lnTo>
                  <a:pt x="1679575" y="1933575"/>
                </a:lnTo>
                <a:lnTo>
                  <a:pt x="1644650" y="1981200"/>
                </a:lnTo>
                <a:lnTo>
                  <a:pt x="1612900" y="2028825"/>
                </a:lnTo>
                <a:lnTo>
                  <a:pt x="1584325" y="2079625"/>
                </a:lnTo>
                <a:lnTo>
                  <a:pt x="1555750" y="2130425"/>
                </a:lnTo>
                <a:lnTo>
                  <a:pt x="1533525" y="2181225"/>
                </a:lnTo>
                <a:lnTo>
                  <a:pt x="1508125" y="2235200"/>
                </a:lnTo>
                <a:lnTo>
                  <a:pt x="1489075" y="2289175"/>
                </a:lnTo>
                <a:lnTo>
                  <a:pt x="1473200" y="2346325"/>
                </a:lnTo>
                <a:lnTo>
                  <a:pt x="1457325" y="2403475"/>
                </a:lnTo>
                <a:lnTo>
                  <a:pt x="1444625" y="2460625"/>
                </a:lnTo>
                <a:lnTo>
                  <a:pt x="1435100" y="2517775"/>
                </a:lnTo>
                <a:lnTo>
                  <a:pt x="1425575" y="2578100"/>
                </a:lnTo>
                <a:lnTo>
                  <a:pt x="1422400" y="2638425"/>
                </a:lnTo>
                <a:lnTo>
                  <a:pt x="1422400" y="2701925"/>
                </a:lnTo>
                <a:lnTo>
                  <a:pt x="1422400" y="2762250"/>
                </a:lnTo>
                <a:lnTo>
                  <a:pt x="1425575" y="2822575"/>
                </a:lnTo>
                <a:lnTo>
                  <a:pt x="1435100" y="2882900"/>
                </a:lnTo>
                <a:lnTo>
                  <a:pt x="1444625" y="2943225"/>
                </a:lnTo>
                <a:lnTo>
                  <a:pt x="1457325" y="3000375"/>
                </a:lnTo>
                <a:lnTo>
                  <a:pt x="1473200" y="3057525"/>
                </a:lnTo>
                <a:lnTo>
                  <a:pt x="1489075" y="3111500"/>
                </a:lnTo>
                <a:lnTo>
                  <a:pt x="1508125" y="3168650"/>
                </a:lnTo>
                <a:lnTo>
                  <a:pt x="1533525" y="3219450"/>
                </a:lnTo>
                <a:lnTo>
                  <a:pt x="1555750" y="3273425"/>
                </a:lnTo>
                <a:lnTo>
                  <a:pt x="1584325" y="3324225"/>
                </a:lnTo>
                <a:lnTo>
                  <a:pt x="1612900" y="3371850"/>
                </a:lnTo>
                <a:lnTo>
                  <a:pt x="1644650" y="3419475"/>
                </a:lnTo>
                <a:lnTo>
                  <a:pt x="1679575" y="3467100"/>
                </a:lnTo>
                <a:lnTo>
                  <a:pt x="1714500" y="3511550"/>
                </a:lnTo>
                <a:lnTo>
                  <a:pt x="1752600" y="3556000"/>
                </a:lnTo>
                <a:lnTo>
                  <a:pt x="1790700" y="3597275"/>
                </a:lnTo>
                <a:lnTo>
                  <a:pt x="1831975" y="3635375"/>
                </a:lnTo>
                <a:lnTo>
                  <a:pt x="1876425" y="3673475"/>
                </a:lnTo>
                <a:lnTo>
                  <a:pt x="1920875" y="3711575"/>
                </a:lnTo>
                <a:lnTo>
                  <a:pt x="1965325" y="3743325"/>
                </a:lnTo>
                <a:lnTo>
                  <a:pt x="2012950" y="3775075"/>
                </a:lnTo>
                <a:lnTo>
                  <a:pt x="2063750" y="3806825"/>
                </a:lnTo>
                <a:lnTo>
                  <a:pt x="2114550" y="3832225"/>
                </a:lnTo>
                <a:lnTo>
                  <a:pt x="2165350" y="3857625"/>
                </a:lnTo>
                <a:lnTo>
                  <a:pt x="2219325" y="3883025"/>
                </a:lnTo>
                <a:lnTo>
                  <a:pt x="2273300" y="3902075"/>
                </a:lnTo>
                <a:lnTo>
                  <a:pt x="2327275" y="3921125"/>
                </a:lnTo>
                <a:lnTo>
                  <a:pt x="2384425" y="3937000"/>
                </a:lnTo>
                <a:lnTo>
                  <a:pt x="2441575" y="3949700"/>
                </a:lnTo>
                <a:lnTo>
                  <a:pt x="2498725" y="3962400"/>
                </a:lnTo>
                <a:lnTo>
                  <a:pt x="2559050" y="3968750"/>
                </a:lnTo>
                <a:lnTo>
                  <a:pt x="2559050" y="5400675"/>
                </a:lnTo>
                <a:lnTo>
                  <a:pt x="2425700" y="5391150"/>
                </a:lnTo>
                <a:lnTo>
                  <a:pt x="2295525" y="5375275"/>
                </a:lnTo>
                <a:lnTo>
                  <a:pt x="2168525" y="5353050"/>
                </a:lnTo>
                <a:lnTo>
                  <a:pt x="2041525" y="5321300"/>
                </a:lnTo>
                <a:lnTo>
                  <a:pt x="1917700" y="5289550"/>
                </a:lnTo>
                <a:lnTo>
                  <a:pt x="1793875" y="5248275"/>
                </a:lnTo>
                <a:lnTo>
                  <a:pt x="1676400" y="5203825"/>
                </a:lnTo>
                <a:lnTo>
                  <a:pt x="1558925" y="5149850"/>
                </a:lnTo>
                <a:lnTo>
                  <a:pt x="1444625" y="5095875"/>
                </a:lnTo>
                <a:lnTo>
                  <a:pt x="1333500" y="5032375"/>
                </a:lnTo>
                <a:lnTo>
                  <a:pt x="1228725" y="4965700"/>
                </a:lnTo>
                <a:lnTo>
                  <a:pt x="1123950" y="4895850"/>
                </a:lnTo>
                <a:lnTo>
                  <a:pt x="1022350" y="4819650"/>
                </a:lnTo>
                <a:lnTo>
                  <a:pt x="927100" y="4740275"/>
                </a:lnTo>
                <a:lnTo>
                  <a:pt x="835025" y="4654550"/>
                </a:lnTo>
                <a:lnTo>
                  <a:pt x="746125" y="4565650"/>
                </a:lnTo>
                <a:lnTo>
                  <a:pt x="660400" y="4473575"/>
                </a:lnTo>
                <a:lnTo>
                  <a:pt x="581025" y="4375150"/>
                </a:lnTo>
                <a:lnTo>
                  <a:pt x="504825" y="4276725"/>
                </a:lnTo>
                <a:lnTo>
                  <a:pt x="434975" y="4171950"/>
                </a:lnTo>
                <a:lnTo>
                  <a:pt x="368300" y="4064000"/>
                </a:lnTo>
                <a:lnTo>
                  <a:pt x="304800" y="3952875"/>
                </a:lnTo>
                <a:lnTo>
                  <a:pt x="250825" y="3838575"/>
                </a:lnTo>
                <a:lnTo>
                  <a:pt x="200025" y="3724275"/>
                </a:lnTo>
                <a:lnTo>
                  <a:pt x="152400" y="3603625"/>
                </a:lnTo>
                <a:lnTo>
                  <a:pt x="114300" y="3479800"/>
                </a:lnTo>
                <a:lnTo>
                  <a:pt x="79375" y="3355975"/>
                </a:lnTo>
                <a:lnTo>
                  <a:pt x="50800" y="3228975"/>
                </a:lnTo>
                <a:lnTo>
                  <a:pt x="28575" y="3098800"/>
                </a:lnTo>
                <a:lnTo>
                  <a:pt x="12700" y="2968625"/>
                </a:lnTo>
                <a:lnTo>
                  <a:pt x="3175" y="2835275"/>
                </a:lnTo>
                <a:lnTo>
                  <a:pt x="0" y="2701925"/>
                </a:lnTo>
                <a:lnTo>
                  <a:pt x="3175" y="2565400"/>
                </a:lnTo>
                <a:lnTo>
                  <a:pt x="12700" y="2432050"/>
                </a:lnTo>
                <a:lnTo>
                  <a:pt x="28575" y="2301875"/>
                </a:lnTo>
                <a:lnTo>
                  <a:pt x="50800" y="2171700"/>
                </a:lnTo>
                <a:lnTo>
                  <a:pt x="79375" y="2044700"/>
                </a:lnTo>
                <a:lnTo>
                  <a:pt x="114300" y="1920875"/>
                </a:lnTo>
                <a:lnTo>
                  <a:pt x="152400" y="1800225"/>
                </a:lnTo>
                <a:lnTo>
                  <a:pt x="200025" y="1679575"/>
                </a:lnTo>
                <a:lnTo>
                  <a:pt x="250825" y="1562100"/>
                </a:lnTo>
                <a:lnTo>
                  <a:pt x="304800" y="1447800"/>
                </a:lnTo>
                <a:lnTo>
                  <a:pt x="368300" y="1336675"/>
                </a:lnTo>
                <a:lnTo>
                  <a:pt x="434975" y="1231900"/>
                </a:lnTo>
                <a:lnTo>
                  <a:pt x="504825" y="1127125"/>
                </a:lnTo>
                <a:lnTo>
                  <a:pt x="581025" y="1025525"/>
                </a:lnTo>
                <a:lnTo>
                  <a:pt x="660400" y="930275"/>
                </a:lnTo>
                <a:lnTo>
                  <a:pt x="746125" y="835025"/>
                </a:lnTo>
                <a:lnTo>
                  <a:pt x="835025" y="746125"/>
                </a:lnTo>
                <a:lnTo>
                  <a:pt x="927100" y="663575"/>
                </a:lnTo>
                <a:lnTo>
                  <a:pt x="1022350" y="581025"/>
                </a:lnTo>
                <a:lnTo>
                  <a:pt x="1123950" y="508000"/>
                </a:lnTo>
                <a:lnTo>
                  <a:pt x="1228725" y="434975"/>
                </a:lnTo>
                <a:lnTo>
                  <a:pt x="1333500" y="368300"/>
                </a:lnTo>
                <a:lnTo>
                  <a:pt x="1444625" y="307975"/>
                </a:lnTo>
                <a:lnTo>
                  <a:pt x="1558925" y="250825"/>
                </a:lnTo>
                <a:lnTo>
                  <a:pt x="1676400" y="200025"/>
                </a:lnTo>
                <a:lnTo>
                  <a:pt x="1793875" y="152400"/>
                </a:lnTo>
                <a:lnTo>
                  <a:pt x="1917700" y="114300"/>
                </a:lnTo>
                <a:lnTo>
                  <a:pt x="2041525" y="79375"/>
                </a:lnTo>
                <a:lnTo>
                  <a:pt x="2168525" y="50800"/>
                </a:lnTo>
                <a:lnTo>
                  <a:pt x="2295525" y="28575"/>
                </a:lnTo>
                <a:lnTo>
                  <a:pt x="2425700" y="127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 fontAlgn="base">
              <a:spcBef>
                <a:spcPct val="0"/>
              </a:spcBef>
              <a:spcAft>
                <a:spcPct val="0"/>
              </a:spcAft>
            </a:pPr>
            <a:endParaRPr lang="en-GB" sz="2899" baseline="0" dirty="0">
              <a:solidFill>
                <a:srgbClr val="000000"/>
              </a:solidFill>
              <a:latin typeface="Noto Sans" panose="020B0502040504020204" pitchFamily="34" charset="0"/>
            </a:endParaRPr>
          </a:p>
        </p:txBody>
      </p:sp>
      <p:sp>
        <p:nvSpPr>
          <p:cNvPr id="971" name="Freeform 9"/>
          <p:cNvSpPr>
            <a:spLocks/>
          </p:cNvSpPr>
          <p:nvPr userDrawn="1"/>
        </p:nvSpPr>
        <p:spPr bwMode="auto">
          <a:xfrm>
            <a:off x="7968208" y="2204864"/>
            <a:ext cx="539859" cy="539859"/>
          </a:xfrm>
          <a:custGeom>
            <a:avLst/>
            <a:gdLst/>
            <a:ahLst/>
            <a:cxnLst/>
            <a:rect l="l" t="t" r="r" b="b"/>
            <a:pathLst>
              <a:path w="5397500" h="5400675">
                <a:moveTo>
                  <a:pt x="2838450" y="0"/>
                </a:moveTo>
                <a:lnTo>
                  <a:pt x="2971800" y="12700"/>
                </a:lnTo>
                <a:lnTo>
                  <a:pt x="3101975" y="28575"/>
                </a:lnTo>
                <a:lnTo>
                  <a:pt x="3228975" y="50800"/>
                </a:lnTo>
                <a:lnTo>
                  <a:pt x="3355975" y="79375"/>
                </a:lnTo>
                <a:lnTo>
                  <a:pt x="3479800" y="114300"/>
                </a:lnTo>
                <a:lnTo>
                  <a:pt x="3603625" y="152400"/>
                </a:lnTo>
                <a:lnTo>
                  <a:pt x="3721100" y="200025"/>
                </a:lnTo>
                <a:lnTo>
                  <a:pt x="3838575" y="250825"/>
                </a:lnTo>
                <a:lnTo>
                  <a:pt x="3952875" y="307975"/>
                </a:lnTo>
                <a:lnTo>
                  <a:pt x="4064000" y="368300"/>
                </a:lnTo>
                <a:lnTo>
                  <a:pt x="4168775" y="434975"/>
                </a:lnTo>
                <a:lnTo>
                  <a:pt x="4273550" y="508000"/>
                </a:lnTo>
                <a:lnTo>
                  <a:pt x="4375150" y="581025"/>
                </a:lnTo>
                <a:lnTo>
                  <a:pt x="4470400" y="663575"/>
                </a:lnTo>
                <a:lnTo>
                  <a:pt x="4562475" y="746125"/>
                </a:lnTo>
                <a:lnTo>
                  <a:pt x="4651375" y="835025"/>
                </a:lnTo>
                <a:lnTo>
                  <a:pt x="4737100" y="930275"/>
                </a:lnTo>
                <a:lnTo>
                  <a:pt x="4816475" y="1025525"/>
                </a:lnTo>
                <a:lnTo>
                  <a:pt x="4892675" y="1127125"/>
                </a:lnTo>
                <a:lnTo>
                  <a:pt x="4962525" y="1231900"/>
                </a:lnTo>
                <a:lnTo>
                  <a:pt x="5029200" y="1336675"/>
                </a:lnTo>
                <a:lnTo>
                  <a:pt x="5092700" y="1447800"/>
                </a:lnTo>
                <a:lnTo>
                  <a:pt x="5146675" y="1562100"/>
                </a:lnTo>
                <a:lnTo>
                  <a:pt x="5197475" y="1679575"/>
                </a:lnTo>
                <a:lnTo>
                  <a:pt x="5245100" y="1800225"/>
                </a:lnTo>
                <a:lnTo>
                  <a:pt x="5283200" y="1920875"/>
                </a:lnTo>
                <a:lnTo>
                  <a:pt x="5318125" y="2044700"/>
                </a:lnTo>
                <a:lnTo>
                  <a:pt x="5346700" y="2171700"/>
                </a:lnTo>
                <a:lnTo>
                  <a:pt x="5368925" y="2301875"/>
                </a:lnTo>
                <a:lnTo>
                  <a:pt x="5384800" y="2432050"/>
                </a:lnTo>
                <a:lnTo>
                  <a:pt x="5394325" y="2565400"/>
                </a:lnTo>
                <a:lnTo>
                  <a:pt x="5397500" y="2701925"/>
                </a:lnTo>
                <a:lnTo>
                  <a:pt x="5394325" y="2835275"/>
                </a:lnTo>
                <a:lnTo>
                  <a:pt x="5384800" y="2968625"/>
                </a:lnTo>
                <a:lnTo>
                  <a:pt x="5368925" y="3098800"/>
                </a:lnTo>
                <a:lnTo>
                  <a:pt x="5346700" y="3228975"/>
                </a:lnTo>
                <a:lnTo>
                  <a:pt x="5318125" y="3355975"/>
                </a:lnTo>
                <a:lnTo>
                  <a:pt x="5283200" y="3479800"/>
                </a:lnTo>
                <a:lnTo>
                  <a:pt x="5245100" y="3603625"/>
                </a:lnTo>
                <a:lnTo>
                  <a:pt x="5197475" y="3724275"/>
                </a:lnTo>
                <a:lnTo>
                  <a:pt x="5146675" y="3838575"/>
                </a:lnTo>
                <a:lnTo>
                  <a:pt x="5092700" y="3952875"/>
                </a:lnTo>
                <a:lnTo>
                  <a:pt x="5029200" y="4064000"/>
                </a:lnTo>
                <a:lnTo>
                  <a:pt x="4962525" y="4171950"/>
                </a:lnTo>
                <a:lnTo>
                  <a:pt x="4892675" y="4276725"/>
                </a:lnTo>
                <a:lnTo>
                  <a:pt x="4816475" y="4375150"/>
                </a:lnTo>
                <a:lnTo>
                  <a:pt x="4737100" y="4473575"/>
                </a:lnTo>
                <a:lnTo>
                  <a:pt x="4651375" y="4565650"/>
                </a:lnTo>
                <a:lnTo>
                  <a:pt x="4562475" y="4654550"/>
                </a:lnTo>
                <a:lnTo>
                  <a:pt x="4470400" y="4740275"/>
                </a:lnTo>
                <a:lnTo>
                  <a:pt x="4375150" y="4819650"/>
                </a:lnTo>
                <a:lnTo>
                  <a:pt x="4273550" y="4895850"/>
                </a:lnTo>
                <a:lnTo>
                  <a:pt x="4168775" y="4965700"/>
                </a:lnTo>
                <a:lnTo>
                  <a:pt x="4064000" y="5032375"/>
                </a:lnTo>
                <a:lnTo>
                  <a:pt x="3952875" y="5095875"/>
                </a:lnTo>
                <a:lnTo>
                  <a:pt x="3838575" y="5149850"/>
                </a:lnTo>
                <a:lnTo>
                  <a:pt x="3721100" y="5203825"/>
                </a:lnTo>
                <a:lnTo>
                  <a:pt x="3603625" y="5248275"/>
                </a:lnTo>
                <a:lnTo>
                  <a:pt x="3479800" y="5289550"/>
                </a:lnTo>
                <a:lnTo>
                  <a:pt x="3355975" y="5321300"/>
                </a:lnTo>
                <a:lnTo>
                  <a:pt x="3228975" y="5353050"/>
                </a:lnTo>
                <a:lnTo>
                  <a:pt x="3101975" y="5375275"/>
                </a:lnTo>
                <a:lnTo>
                  <a:pt x="2971800" y="5391150"/>
                </a:lnTo>
                <a:lnTo>
                  <a:pt x="2838450" y="5400675"/>
                </a:lnTo>
                <a:lnTo>
                  <a:pt x="2838450" y="3968750"/>
                </a:lnTo>
                <a:lnTo>
                  <a:pt x="2898775" y="3962400"/>
                </a:lnTo>
                <a:lnTo>
                  <a:pt x="2955925" y="3949700"/>
                </a:lnTo>
                <a:lnTo>
                  <a:pt x="3013075" y="3937000"/>
                </a:lnTo>
                <a:lnTo>
                  <a:pt x="3070225" y="3921125"/>
                </a:lnTo>
                <a:lnTo>
                  <a:pt x="3124200" y="3902075"/>
                </a:lnTo>
                <a:lnTo>
                  <a:pt x="3178175" y="3883025"/>
                </a:lnTo>
                <a:lnTo>
                  <a:pt x="3232150" y="3857625"/>
                </a:lnTo>
                <a:lnTo>
                  <a:pt x="3282950" y="3832225"/>
                </a:lnTo>
                <a:lnTo>
                  <a:pt x="3333750" y="3806825"/>
                </a:lnTo>
                <a:lnTo>
                  <a:pt x="3384550" y="3775075"/>
                </a:lnTo>
                <a:lnTo>
                  <a:pt x="3432175" y="3743325"/>
                </a:lnTo>
                <a:lnTo>
                  <a:pt x="3476625" y="3711575"/>
                </a:lnTo>
                <a:lnTo>
                  <a:pt x="3521075" y="3673475"/>
                </a:lnTo>
                <a:lnTo>
                  <a:pt x="3565525" y="3635375"/>
                </a:lnTo>
                <a:lnTo>
                  <a:pt x="3606800" y="3597275"/>
                </a:lnTo>
                <a:lnTo>
                  <a:pt x="3644900" y="3556000"/>
                </a:lnTo>
                <a:lnTo>
                  <a:pt x="3683000" y="3511550"/>
                </a:lnTo>
                <a:lnTo>
                  <a:pt x="3717925" y="3467100"/>
                </a:lnTo>
                <a:lnTo>
                  <a:pt x="3752850" y="3419475"/>
                </a:lnTo>
                <a:lnTo>
                  <a:pt x="3784600" y="3371850"/>
                </a:lnTo>
                <a:lnTo>
                  <a:pt x="3813175" y="3324225"/>
                </a:lnTo>
                <a:lnTo>
                  <a:pt x="3841750" y="3273425"/>
                </a:lnTo>
                <a:lnTo>
                  <a:pt x="3863975" y="3219450"/>
                </a:lnTo>
                <a:lnTo>
                  <a:pt x="3889375" y="3168650"/>
                </a:lnTo>
                <a:lnTo>
                  <a:pt x="3908425" y="3111500"/>
                </a:lnTo>
                <a:lnTo>
                  <a:pt x="3924300" y="3057525"/>
                </a:lnTo>
                <a:lnTo>
                  <a:pt x="3940175" y="3000375"/>
                </a:lnTo>
                <a:lnTo>
                  <a:pt x="3952875" y="2943225"/>
                </a:lnTo>
                <a:lnTo>
                  <a:pt x="3962400" y="2882900"/>
                </a:lnTo>
                <a:lnTo>
                  <a:pt x="3971925" y="2822575"/>
                </a:lnTo>
                <a:lnTo>
                  <a:pt x="3975100" y="2762250"/>
                </a:lnTo>
                <a:lnTo>
                  <a:pt x="3975100" y="2701925"/>
                </a:lnTo>
                <a:lnTo>
                  <a:pt x="3975100" y="2638425"/>
                </a:lnTo>
                <a:lnTo>
                  <a:pt x="3971925" y="2578100"/>
                </a:lnTo>
                <a:lnTo>
                  <a:pt x="3962400" y="2517775"/>
                </a:lnTo>
                <a:lnTo>
                  <a:pt x="3952875" y="2460625"/>
                </a:lnTo>
                <a:lnTo>
                  <a:pt x="3940175" y="2403475"/>
                </a:lnTo>
                <a:lnTo>
                  <a:pt x="3924300" y="2346325"/>
                </a:lnTo>
                <a:lnTo>
                  <a:pt x="3908425" y="2289175"/>
                </a:lnTo>
                <a:lnTo>
                  <a:pt x="3889375" y="2235200"/>
                </a:lnTo>
                <a:lnTo>
                  <a:pt x="3863975" y="2181225"/>
                </a:lnTo>
                <a:lnTo>
                  <a:pt x="3841750" y="2130425"/>
                </a:lnTo>
                <a:lnTo>
                  <a:pt x="3813175" y="2079625"/>
                </a:lnTo>
                <a:lnTo>
                  <a:pt x="3784600" y="2028825"/>
                </a:lnTo>
                <a:lnTo>
                  <a:pt x="3752850" y="1981200"/>
                </a:lnTo>
                <a:lnTo>
                  <a:pt x="3717925" y="1933575"/>
                </a:lnTo>
                <a:lnTo>
                  <a:pt x="3683000" y="1889125"/>
                </a:lnTo>
                <a:lnTo>
                  <a:pt x="3644900" y="1847850"/>
                </a:lnTo>
                <a:lnTo>
                  <a:pt x="3606800" y="1806575"/>
                </a:lnTo>
                <a:lnTo>
                  <a:pt x="3565525" y="1765300"/>
                </a:lnTo>
                <a:lnTo>
                  <a:pt x="3521075" y="1727200"/>
                </a:lnTo>
                <a:lnTo>
                  <a:pt x="3476625" y="1692275"/>
                </a:lnTo>
                <a:lnTo>
                  <a:pt x="3432175" y="1657350"/>
                </a:lnTo>
                <a:lnTo>
                  <a:pt x="3384550" y="1625600"/>
                </a:lnTo>
                <a:lnTo>
                  <a:pt x="3333750" y="1597025"/>
                </a:lnTo>
                <a:lnTo>
                  <a:pt x="3282950" y="1568450"/>
                </a:lnTo>
                <a:lnTo>
                  <a:pt x="3232150" y="1543050"/>
                </a:lnTo>
                <a:lnTo>
                  <a:pt x="3178175" y="1520825"/>
                </a:lnTo>
                <a:lnTo>
                  <a:pt x="3124200" y="1498600"/>
                </a:lnTo>
                <a:lnTo>
                  <a:pt x="3070225" y="1479550"/>
                </a:lnTo>
                <a:lnTo>
                  <a:pt x="3013075" y="1463675"/>
                </a:lnTo>
                <a:lnTo>
                  <a:pt x="2955925" y="1450975"/>
                </a:lnTo>
                <a:lnTo>
                  <a:pt x="2898775" y="1441450"/>
                </a:lnTo>
                <a:lnTo>
                  <a:pt x="2838450" y="1431925"/>
                </a:lnTo>
                <a:close/>
                <a:moveTo>
                  <a:pt x="2559050" y="0"/>
                </a:moveTo>
                <a:lnTo>
                  <a:pt x="2559050" y="1431925"/>
                </a:lnTo>
                <a:lnTo>
                  <a:pt x="2498725" y="1441450"/>
                </a:lnTo>
                <a:lnTo>
                  <a:pt x="2441575" y="1450975"/>
                </a:lnTo>
                <a:lnTo>
                  <a:pt x="2384425" y="1463675"/>
                </a:lnTo>
                <a:lnTo>
                  <a:pt x="2327275" y="1479550"/>
                </a:lnTo>
                <a:lnTo>
                  <a:pt x="2273300" y="1498600"/>
                </a:lnTo>
                <a:lnTo>
                  <a:pt x="2219325" y="1520825"/>
                </a:lnTo>
                <a:lnTo>
                  <a:pt x="2165350" y="1543050"/>
                </a:lnTo>
                <a:lnTo>
                  <a:pt x="2114550" y="1568450"/>
                </a:lnTo>
                <a:lnTo>
                  <a:pt x="2063750" y="1597025"/>
                </a:lnTo>
                <a:lnTo>
                  <a:pt x="2012950" y="1625600"/>
                </a:lnTo>
                <a:lnTo>
                  <a:pt x="1965325" y="1657350"/>
                </a:lnTo>
                <a:lnTo>
                  <a:pt x="1920875" y="1692275"/>
                </a:lnTo>
                <a:lnTo>
                  <a:pt x="1876425" y="1727200"/>
                </a:lnTo>
                <a:lnTo>
                  <a:pt x="1831975" y="1765300"/>
                </a:lnTo>
                <a:lnTo>
                  <a:pt x="1790700" y="1806575"/>
                </a:lnTo>
                <a:lnTo>
                  <a:pt x="1752600" y="1847850"/>
                </a:lnTo>
                <a:lnTo>
                  <a:pt x="1714500" y="1889125"/>
                </a:lnTo>
                <a:lnTo>
                  <a:pt x="1679575" y="1933575"/>
                </a:lnTo>
                <a:lnTo>
                  <a:pt x="1644650" y="1981200"/>
                </a:lnTo>
                <a:lnTo>
                  <a:pt x="1612900" y="2028825"/>
                </a:lnTo>
                <a:lnTo>
                  <a:pt x="1584325" y="2079625"/>
                </a:lnTo>
                <a:lnTo>
                  <a:pt x="1555750" y="2130425"/>
                </a:lnTo>
                <a:lnTo>
                  <a:pt x="1533525" y="2181225"/>
                </a:lnTo>
                <a:lnTo>
                  <a:pt x="1508125" y="2235200"/>
                </a:lnTo>
                <a:lnTo>
                  <a:pt x="1489075" y="2289175"/>
                </a:lnTo>
                <a:lnTo>
                  <a:pt x="1473200" y="2346325"/>
                </a:lnTo>
                <a:lnTo>
                  <a:pt x="1457325" y="2403475"/>
                </a:lnTo>
                <a:lnTo>
                  <a:pt x="1444625" y="2460625"/>
                </a:lnTo>
                <a:lnTo>
                  <a:pt x="1435100" y="2517775"/>
                </a:lnTo>
                <a:lnTo>
                  <a:pt x="1425575" y="2578100"/>
                </a:lnTo>
                <a:lnTo>
                  <a:pt x="1422400" y="2638425"/>
                </a:lnTo>
                <a:lnTo>
                  <a:pt x="1422400" y="2701925"/>
                </a:lnTo>
                <a:lnTo>
                  <a:pt x="1422400" y="2762250"/>
                </a:lnTo>
                <a:lnTo>
                  <a:pt x="1425575" y="2822575"/>
                </a:lnTo>
                <a:lnTo>
                  <a:pt x="1435100" y="2882900"/>
                </a:lnTo>
                <a:lnTo>
                  <a:pt x="1444625" y="2943225"/>
                </a:lnTo>
                <a:lnTo>
                  <a:pt x="1457325" y="3000375"/>
                </a:lnTo>
                <a:lnTo>
                  <a:pt x="1473200" y="3057525"/>
                </a:lnTo>
                <a:lnTo>
                  <a:pt x="1489075" y="3111500"/>
                </a:lnTo>
                <a:lnTo>
                  <a:pt x="1508125" y="3168650"/>
                </a:lnTo>
                <a:lnTo>
                  <a:pt x="1533525" y="3219450"/>
                </a:lnTo>
                <a:lnTo>
                  <a:pt x="1555750" y="3273425"/>
                </a:lnTo>
                <a:lnTo>
                  <a:pt x="1584325" y="3324225"/>
                </a:lnTo>
                <a:lnTo>
                  <a:pt x="1612900" y="3371850"/>
                </a:lnTo>
                <a:lnTo>
                  <a:pt x="1644650" y="3419475"/>
                </a:lnTo>
                <a:lnTo>
                  <a:pt x="1679575" y="3467100"/>
                </a:lnTo>
                <a:lnTo>
                  <a:pt x="1714500" y="3511550"/>
                </a:lnTo>
                <a:lnTo>
                  <a:pt x="1752600" y="3556000"/>
                </a:lnTo>
                <a:lnTo>
                  <a:pt x="1790700" y="3597275"/>
                </a:lnTo>
                <a:lnTo>
                  <a:pt x="1831975" y="3635375"/>
                </a:lnTo>
                <a:lnTo>
                  <a:pt x="1876425" y="3673475"/>
                </a:lnTo>
                <a:lnTo>
                  <a:pt x="1920875" y="3711575"/>
                </a:lnTo>
                <a:lnTo>
                  <a:pt x="1965325" y="3743325"/>
                </a:lnTo>
                <a:lnTo>
                  <a:pt x="2012950" y="3775075"/>
                </a:lnTo>
                <a:lnTo>
                  <a:pt x="2063750" y="3806825"/>
                </a:lnTo>
                <a:lnTo>
                  <a:pt x="2114550" y="3832225"/>
                </a:lnTo>
                <a:lnTo>
                  <a:pt x="2165350" y="3857625"/>
                </a:lnTo>
                <a:lnTo>
                  <a:pt x="2219325" y="3883025"/>
                </a:lnTo>
                <a:lnTo>
                  <a:pt x="2273300" y="3902075"/>
                </a:lnTo>
                <a:lnTo>
                  <a:pt x="2327275" y="3921125"/>
                </a:lnTo>
                <a:lnTo>
                  <a:pt x="2384425" y="3937000"/>
                </a:lnTo>
                <a:lnTo>
                  <a:pt x="2441575" y="3949700"/>
                </a:lnTo>
                <a:lnTo>
                  <a:pt x="2498725" y="3962400"/>
                </a:lnTo>
                <a:lnTo>
                  <a:pt x="2559050" y="3968750"/>
                </a:lnTo>
                <a:lnTo>
                  <a:pt x="2559050" y="5400675"/>
                </a:lnTo>
                <a:lnTo>
                  <a:pt x="2425700" y="5391150"/>
                </a:lnTo>
                <a:lnTo>
                  <a:pt x="2295525" y="5375275"/>
                </a:lnTo>
                <a:lnTo>
                  <a:pt x="2168525" y="5353050"/>
                </a:lnTo>
                <a:lnTo>
                  <a:pt x="2041525" y="5321300"/>
                </a:lnTo>
                <a:lnTo>
                  <a:pt x="1917700" y="5289550"/>
                </a:lnTo>
                <a:lnTo>
                  <a:pt x="1793875" y="5248275"/>
                </a:lnTo>
                <a:lnTo>
                  <a:pt x="1676400" y="5203825"/>
                </a:lnTo>
                <a:lnTo>
                  <a:pt x="1558925" y="5149850"/>
                </a:lnTo>
                <a:lnTo>
                  <a:pt x="1444625" y="5095875"/>
                </a:lnTo>
                <a:lnTo>
                  <a:pt x="1333500" y="5032375"/>
                </a:lnTo>
                <a:lnTo>
                  <a:pt x="1228725" y="4965700"/>
                </a:lnTo>
                <a:lnTo>
                  <a:pt x="1123950" y="4895850"/>
                </a:lnTo>
                <a:lnTo>
                  <a:pt x="1022350" y="4819650"/>
                </a:lnTo>
                <a:lnTo>
                  <a:pt x="927100" y="4740275"/>
                </a:lnTo>
                <a:lnTo>
                  <a:pt x="835025" y="4654550"/>
                </a:lnTo>
                <a:lnTo>
                  <a:pt x="746125" y="4565650"/>
                </a:lnTo>
                <a:lnTo>
                  <a:pt x="660400" y="4473575"/>
                </a:lnTo>
                <a:lnTo>
                  <a:pt x="581025" y="4375150"/>
                </a:lnTo>
                <a:lnTo>
                  <a:pt x="504825" y="4276725"/>
                </a:lnTo>
                <a:lnTo>
                  <a:pt x="434975" y="4171950"/>
                </a:lnTo>
                <a:lnTo>
                  <a:pt x="368300" y="4064000"/>
                </a:lnTo>
                <a:lnTo>
                  <a:pt x="304800" y="3952875"/>
                </a:lnTo>
                <a:lnTo>
                  <a:pt x="250825" y="3838575"/>
                </a:lnTo>
                <a:lnTo>
                  <a:pt x="200025" y="3724275"/>
                </a:lnTo>
                <a:lnTo>
                  <a:pt x="152400" y="3603625"/>
                </a:lnTo>
                <a:lnTo>
                  <a:pt x="114300" y="3479800"/>
                </a:lnTo>
                <a:lnTo>
                  <a:pt x="79375" y="3355975"/>
                </a:lnTo>
                <a:lnTo>
                  <a:pt x="50800" y="3228975"/>
                </a:lnTo>
                <a:lnTo>
                  <a:pt x="28575" y="3098800"/>
                </a:lnTo>
                <a:lnTo>
                  <a:pt x="12700" y="2968625"/>
                </a:lnTo>
                <a:lnTo>
                  <a:pt x="3175" y="2835275"/>
                </a:lnTo>
                <a:lnTo>
                  <a:pt x="0" y="2701925"/>
                </a:lnTo>
                <a:lnTo>
                  <a:pt x="3175" y="2565400"/>
                </a:lnTo>
                <a:lnTo>
                  <a:pt x="12700" y="2432050"/>
                </a:lnTo>
                <a:lnTo>
                  <a:pt x="28575" y="2301875"/>
                </a:lnTo>
                <a:lnTo>
                  <a:pt x="50800" y="2171700"/>
                </a:lnTo>
                <a:lnTo>
                  <a:pt x="79375" y="2044700"/>
                </a:lnTo>
                <a:lnTo>
                  <a:pt x="114300" y="1920875"/>
                </a:lnTo>
                <a:lnTo>
                  <a:pt x="152400" y="1800225"/>
                </a:lnTo>
                <a:lnTo>
                  <a:pt x="200025" y="1679575"/>
                </a:lnTo>
                <a:lnTo>
                  <a:pt x="250825" y="1562100"/>
                </a:lnTo>
                <a:lnTo>
                  <a:pt x="304800" y="1447800"/>
                </a:lnTo>
                <a:lnTo>
                  <a:pt x="368300" y="1336675"/>
                </a:lnTo>
                <a:lnTo>
                  <a:pt x="434975" y="1231900"/>
                </a:lnTo>
                <a:lnTo>
                  <a:pt x="504825" y="1127125"/>
                </a:lnTo>
                <a:lnTo>
                  <a:pt x="581025" y="1025525"/>
                </a:lnTo>
                <a:lnTo>
                  <a:pt x="660400" y="930275"/>
                </a:lnTo>
                <a:lnTo>
                  <a:pt x="746125" y="835025"/>
                </a:lnTo>
                <a:lnTo>
                  <a:pt x="835025" y="746125"/>
                </a:lnTo>
                <a:lnTo>
                  <a:pt x="927100" y="663575"/>
                </a:lnTo>
                <a:lnTo>
                  <a:pt x="1022350" y="581025"/>
                </a:lnTo>
                <a:lnTo>
                  <a:pt x="1123950" y="508000"/>
                </a:lnTo>
                <a:lnTo>
                  <a:pt x="1228725" y="434975"/>
                </a:lnTo>
                <a:lnTo>
                  <a:pt x="1333500" y="368300"/>
                </a:lnTo>
                <a:lnTo>
                  <a:pt x="1444625" y="307975"/>
                </a:lnTo>
                <a:lnTo>
                  <a:pt x="1558925" y="250825"/>
                </a:lnTo>
                <a:lnTo>
                  <a:pt x="1676400" y="200025"/>
                </a:lnTo>
                <a:lnTo>
                  <a:pt x="1793875" y="152400"/>
                </a:lnTo>
                <a:lnTo>
                  <a:pt x="1917700" y="114300"/>
                </a:lnTo>
                <a:lnTo>
                  <a:pt x="2041525" y="79375"/>
                </a:lnTo>
                <a:lnTo>
                  <a:pt x="2168525" y="50800"/>
                </a:lnTo>
                <a:lnTo>
                  <a:pt x="2295525" y="28575"/>
                </a:lnTo>
                <a:lnTo>
                  <a:pt x="2425700" y="127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 fontAlgn="base">
              <a:spcBef>
                <a:spcPct val="0"/>
              </a:spcBef>
              <a:spcAft>
                <a:spcPct val="0"/>
              </a:spcAft>
            </a:pPr>
            <a:endParaRPr lang="en-GB" sz="2899" baseline="0" dirty="0">
              <a:solidFill>
                <a:srgbClr val="000000"/>
              </a:solidFill>
              <a:latin typeface="Noto Sans" panose="020B0502040504020204" pitchFamily="34" charset="0"/>
            </a:endParaRPr>
          </a:p>
        </p:txBody>
      </p:sp>
      <p:sp>
        <p:nvSpPr>
          <p:cNvPr id="972" name="Freeform 9"/>
          <p:cNvSpPr>
            <a:spLocks/>
          </p:cNvSpPr>
          <p:nvPr userDrawn="1"/>
        </p:nvSpPr>
        <p:spPr bwMode="auto">
          <a:xfrm>
            <a:off x="2491284" y="2492896"/>
            <a:ext cx="539859" cy="539859"/>
          </a:xfrm>
          <a:custGeom>
            <a:avLst/>
            <a:gdLst/>
            <a:ahLst/>
            <a:cxnLst/>
            <a:rect l="l" t="t" r="r" b="b"/>
            <a:pathLst>
              <a:path w="5397500" h="5400675">
                <a:moveTo>
                  <a:pt x="2838450" y="0"/>
                </a:moveTo>
                <a:lnTo>
                  <a:pt x="2971800" y="12700"/>
                </a:lnTo>
                <a:lnTo>
                  <a:pt x="3101975" y="28575"/>
                </a:lnTo>
                <a:lnTo>
                  <a:pt x="3228975" y="50800"/>
                </a:lnTo>
                <a:lnTo>
                  <a:pt x="3355975" y="79375"/>
                </a:lnTo>
                <a:lnTo>
                  <a:pt x="3479800" y="114300"/>
                </a:lnTo>
                <a:lnTo>
                  <a:pt x="3603625" y="152400"/>
                </a:lnTo>
                <a:lnTo>
                  <a:pt x="3721100" y="200025"/>
                </a:lnTo>
                <a:lnTo>
                  <a:pt x="3838575" y="250825"/>
                </a:lnTo>
                <a:lnTo>
                  <a:pt x="3952875" y="307975"/>
                </a:lnTo>
                <a:lnTo>
                  <a:pt x="4064000" y="368300"/>
                </a:lnTo>
                <a:lnTo>
                  <a:pt x="4168775" y="434975"/>
                </a:lnTo>
                <a:lnTo>
                  <a:pt x="4273550" y="508000"/>
                </a:lnTo>
                <a:lnTo>
                  <a:pt x="4375150" y="581025"/>
                </a:lnTo>
                <a:lnTo>
                  <a:pt x="4470400" y="663575"/>
                </a:lnTo>
                <a:lnTo>
                  <a:pt x="4562475" y="746125"/>
                </a:lnTo>
                <a:lnTo>
                  <a:pt x="4651375" y="835025"/>
                </a:lnTo>
                <a:lnTo>
                  <a:pt x="4737100" y="930275"/>
                </a:lnTo>
                <a:lnTo>
                  <a:pt x="4816475" y="1025525"/>
                </a:lnTo>
                <a:lnTo>
                  <a:pt x="4892675" y="1127125"/>
                </a:lnTo>
                <a:lnTo>
                  <a:pt x="4962525" y="1231900"/>
                </a:lnTo>
                <a:lnTo>
                  <a:pt x="5029200" y="1336675"/>
                </a:lnTo>
                <a:lnTo>
                  <a:pt x="5092700" y="1447800"/>
                </a:lnTo>
                <a:lnTo>
                  <a:pt x="5146675" y="1562100"/>
                </a:lnTo>
                <a:lnTo>
                  <a:pt x="5197475" y="1679575"/>
                </a:lnTo>
                <a:lnTo>
                  <a:pt x="5245100" y="1800225"/>
                </a:lnTo>
                <a:lnTo>
                  <a:pt x="5283200" y="1920875"/>
                </a:lnTo>
                <a:lnTo>
                  <a:pt x="5318125" y="2044700"/>
                </a:lnTo>
                <a:lnTo>
                  <a:pt x="5346700" y="2171700"/>
                </a:lnTo>
                <a:lnTo>
                  <a:pt x="5368925" y="2301875"/>
                </a:lnTo>
                <a:lnTo>
                  <a:pt x="5384800" y="2432050"/>
                </a:lnTo>
                <a:lnTo>
                  <a:pt x="5394325" y="2565400"/>
                </a:lnTo>
                <a:lnTo>
                  <a:pt x="5397500" y="2701925"/>
                </a:lnTo>
                <a:lnTo>
                  <a:pt x="5394325" y="2835275"/>
                </a:lnTo>
                <a:lnTo>
                  <a:pt x="5384800" y="2968625"/>
                </a:lnTo>
                <a:lnTo>
                  <a:pt x="5368925" y="3098800"/>
                </a:lnTo>
                <a:lnTo>
                  <a:pt x="5346700" y="3228975"/>
                </a:lnTo>
                <a:lnTo>
                  <a:pt x="5318125" y="3355975"/>
                </a:lnTo>
                <a:lnTo>
                  <a:pt x="5283200" y="3479800"/>
                </a:lnTo>
                <a:lnTo>
                  <a:pt x="5245100" y="3603625"/>
                </a:lnTo>
                <a:lnTo>
                  <a:pt x="5197475" y="3724275"/>
                </a:lnTo>
                <a:lnTo>
                  <a:pt x="5146675" y="3838575"/>
                </a:lnTo>
                <a:lnTo>
                  <a:pt x="5092700" y="3952875"/>
                </a:lnTo>
                <a:lnTo>
                  <a:pt x="5029200" y="4064000"/>
                </a:lnTo>
                <a:lnTo>
                  <a:pt x="4962525" y="4171950"/>
                </a:lnTo>
                <a:lnTo>
                  <a:pt x="4892675" y="4276725"/>
                </a:lnTo>
                <a:lnTo>
                  <a:pt x="4816475" y="4375150"/>
                </a:lnTo>
                <a:lnTo>
                  <a:pt x="4737100" y="4473575"/>
                </a:lnTo>
                <a:lnTo>
                  <a:pt x="4651375" y="4565650"/>
                </a:lnTo>
                <a:lnTo>
                  <a:pt x="4562475" y="4654550"/>
                </a:lnTo>
                <a:lnTo>
                  <a:pt x="4470400" y="4740275"/>
                </a:lnTo>
                <a:lnTo>
                  <a:pt x="4375150" y="4819650"/>
                </a:lnTo>
                <a:lnTo>
                  <a:pt x="4273550" y="4895850"/>
                </a:lnTo>
                <a:lnTo>
                  <a:pt x="4168775" y="4965700"/>
                </a:lnTo>
                <a:lnTo>
                  <a:pt x="4064000" y="5032375"/>
                </a:lnTo>
                <a:lnTo>
                  <a:pt x="3952875" y="5095875"/>
                </a:lnTo>
                <a:lnTo>
                  <a:pt x="3838575" y="5149850"/>
                </a:lnTo>
                <a:lnTo>
                  <a:pt x="3721100" y="5203825"/>
                </a:lnTo>
                <a:lnTo>
                  <a:pt x="3603625" y="5248275"/>
                </a:lnTo>
                <a:lnTo>
                  <a:pt x="3479800" y="5289550"/>
                </a:lnTo>
                <a:lnTo>
                  <a:pt x="3355975" y="5321300"/>
                </a:lnTo>
                <a:lnTo>
                  <a:pt x="3228975" y="5353050"/>
                </a:lnTo>
                <a:lnTo>
                  <a:pt x="3101975" y="5375275"/>
                </a:lnTo>
                <a:lnTo>
                  <a:pt x="2971800" y="5391150"/>
                </a:lnTo>
                <a:lnTo>
                  <a:pt x="2838450" y="5400675"/>
                </a:lnTo>
                <a:lnTo>
                  <a:pt x="2838450" y="3968750"/>
                </a:lnTo>
                <a:lnTo>
                  <a:pt x="2898775" y="3962400"/>
                </a:lnTo>
                <a:lnTo>
                  <a:pt x="2955925" y="3949700"/>
                </a:lnTo>
                <a:lnTo>
                  <a:pt x="3013075" y="3937000"/>
                </a:lnTo>
                <a:lnTo>
                  <a:pt x="3070225" y="3921125"/>
                </a:lnTo>
                <a:lnTo>
                  <a:pt x="3124200" y="3902075"/>
                </a:lnTo>
                <a:lnTo>
                  <a:pt x="3178175" y="3883025"/>
                </a:lnTo>
                <a:lnTo>
                  <a:pt x="3232150" y="3857625"/>
                </a:lnTo>
                <a:lnTo>
                  <a:pt x="3282950" y="3832225"/>
                </a:lnTo>
                <a:lnTo>
                  <a:pt x="3333750" y="3806825"/>
                </a:lnTo>
                <a:lnTo>
                  <a:pt x="3384550" y="3775075"/>
                </a:lnTo>
                <a:lnTo>
                  <a:pt x="3432175" y="3743325"/>
                </a:lnTo>
                <a:lnTo>
                  <a:pt x="3476625" y="3711575"/>
                </a:lnTo>
                <a:lnTo>
                  <a:pt x="3521075" y="3673475"/>
                </a:lnTo>
                <a:lnTo>
                  <a:pt x="3565525" y="3635375"/>
                </a:lnTo>
                <a:lnTo>
                  <a:pt x="3606800" y="3597275"/>
                </a:lnTo>
                <a:lnTo>
                  <a:pt x="3644900" y="3556000"/>
                </a:lnTo>
                <a:lnTo>
                  <a:pt x="3683000" y="3511550"/>
                </a:lnTo>
                <a:lnTo>
                  <a:pt x="3717925" y="3467100"/>
                </a:lnTo>
                <a:lnTo>
                  <a:pt x="3752850" y="3419475"/>
                </a:lnTo>
                <a:lnTo>
                  <a:pt x="3784600" y="3371850"/>
                </a:lnTo>
                <a:lnTo>
                  <a:pt x="3813175" y="3324225"/>
                </a:lnTo>
                <a:lnTo>
                  <a:pt x="3841750" y="3273425"/>
                </a:lnTo>
                <a:lnTo>
                  <a:pt x="3863975" y="3219450"/>
                </a:lnTo>
                <a:lnTo>
                  <a:pt x="3889375" y="3168650"/>
                </a:lnTo>
                <a:lnTo>
                  <a:pt x="3908425" y="3111500"/>
                </a:lnTo>
                <a:lnTo>
                  <a:pt x="3924300" y="3057525"/>
                </a:lnTo>
                <a:lnTo>
                  <a:pt x="3940175" y="3000375"/>
                </a:lnTo>
                <a:lnTo>
                  <a:pt x="3952875" y="2943225"/>
                </a:lnTo>
                <a:lnTo>
                  <a:pt x="3962400" y="2882900"/>
                </a:lnTo>
                <a:lnTo>
                  <a:pt x="3971925" y="2822575"/>
                </a:lnTo>
                <a:lnTo>
                  <a:pt x="3975100" y="2762250"/>
                </a:lnTo>
                <a:lnTo>
                  <a:pt x="3975100" y="2701925"/>
                </a:lnTo>
                <a:lnTo>
                  <a:pt x="3975100" y="2638425"/>
                </a:lnTo>
                <a:lnTo>
                  <a:pt x="3971925" y="2578100"/>
                </a:lnTo>
                <a:lnTo>
                  <a:pt x="3962400" y="2517775"/>
                </a:lnTo>
                <a:lnTo>
                  <a:pt x="3952875" y="2460625"/>
                </a:lnTo>
                <a:lnTo>
                  <a:pt x="3940175" y="2403475"/>
                </a:lnTo>
                <a:lnTo>
                  <a:pt x="3924300" y="2346325"/>
                </a:lnTo>
                <a:lnTo>
                  <a:pt x="3908425" y="2289175"/>
                </a:lnTo>
                <a:lnTo>
                  <a:pt x="3889375" y="2235200"/>
                </a:lnTo>
                <a:lnTo>
                  <a:pt x="3863975" y="2181225"/>
                </a:lnTo>
                <a:lnTo>
                  <a:pt x="3841750" y="2130425"/>
                </a:lnTo>
                <a:lnTo>
                  <a:pt x="3813175" y="2079625"/>
                </a:lnTo>
                <a:lnTo>
                  <a:pt x="3784600" y="2028825"/>
                </a:lnTo>
                <a:lnTo>
                  <a:pt x="3752850" y="1981200"/>
                </a:lnTo>
                <a:lnTo>
                  <a:pt x="3717925" y="1933575"/>
                </a:lnTo>
                <a:lnTo>
                  <a:pt x="3683000" y="1889125"/>
                </a:lnTo>
                <a:lnTo>
                  <a:pt x="3644900" y="1847850"/>
                </a:lnTo>
                <a:lnTo>
                  <a:pt x="3606800" y="1806575"/>
                </a:lnTo>
                <a:lnTo>
                  <a:pt x="3565525" y="1765300"/>
                </a:lnTo>
                <a:lnTo>
                  <a:pt x="3521075" y="1727200"/>
                </a:lnTo>
                <a:lnTo>
                  <a:pt x="3476625" y="1692275"/>
                </a:lnTo>
                <a:lnTo>
                  <a:pt x="3432175" y="1657350"/>
                </a:lnTo>
                <a:lnTo>
                  <a:pt x="3384550" y="1625600"/>
                </a:lnTo>
                <a:lnTo>
                  <a:pt x="3333750" y="1597025"/>
                </a:lnTo>
                <a:lnTo>
                  <a:pt x="3282950" y="1568450"/>
                </a:lnTo>
                <a:lnTo>
                  <a:pt x="3232150" y="1543050"/>
                </a:lnTo>
                <a:lnTo>
                  <a:pt x="3178175" y="1520825"/>
                </a:lnTo>
                <a:lnTo>
                  <a:pt x="3124200" y="1498600"/>
                </a:lnTo>
                <a:lnTo>
                  <a:pt x="3070225" y="1479550"/>
                </a:lnTo>
                <a:lnTo>
                  <a:pt x="3013075" y="1463675"/>
                </a:lnTo>
                <a:lnTo>
                  <a:pt x="2955925" y="1450975"/>
                </a:lnTo>
                <a:lnTo>
                  <a:pt x="2898775" y="1441450"/>
                </a:lnTo>
                <a:lnTo>
                  <a:pt x="2838450" y="1431925"/>
                </a:lnTo>
                <a:close/>
                <a:moveTo>
                  <a:pt x="2559050" y="0"/>
                </a:moveTo>
                <a:lnTo>
                  <a:pt x="2559050" y="1431925"/>
                </a:lnTo>
                <a:lnTo>
                  <a:pt x="2498725" y="1441450"/>
                </a:lnTo>
                <a:lnTo>
                  <a:pt x="2441575" y="1450975"/>
                </a:lnTo>
                <a:lnTo>
                  <a:pt x="2384425" y="1463675"/>
                </a:lnTo>
                <a:lnTo>
                  <a:pt x="2327275" y="1479550"/>
                </a:lnTo>
                <a:lnTo>
                  <a:pt x="2273300" y="1498600"/>
                </a:lnTo>
                <a:lnTo>
                  <a:pt x="2219325" y="1520825"/>
                </a:lnTo>
                <a:lnTo>
                  <a:pt x="2165350" y="1543050"/>
                </a:lnTo>
                <a:lnTo>
                  <a:pt x="2114550" y="1568450"/>
                </a:lnTo>
                <a:lnTo>
                  <a:pt x="2063750" y="1597025"/>
                </a:lnTo>
                <a:lnTo>
                  <a:pt x="2012950" y="1625600"/>
                </a:lnTo>
                <a:lnTo>
                  <a:pt x="1965325" y="1657350"/>
                </a:lnTo>
                <a:lnTo>
                  <a:pt x="1920875" y="1692275"/>
                </a:lnTo>
                <a:lnTo>
                  <a:pt x="1876425" y="1727200"/>
                </a:lnTo>
                <a:lnTo>
                  <a:pt x="1831975" y="1765300"/>
                </a:lnTo>
                <a:lnTo>
                  <a:pt x="1790700" y="1806575"/>
                </a:lnTo>
                <a:lnTo>
                  <a:pt x="1752600" y="1847850"/>
                </a:lnTo>
                <a:lnTo>
                  <a:pt x="1714500" y="1889125"/>
                </a:lnTo>
                <a:lnTo>
                  <a:pt x="1679575" y="1933575"/>
                </a:lnTo>
                <a:lnTo>
                  <a:pt x="1644650" y="1981200"/>
                </a:lnTo>
                <a:lnTo>
                  <a:pt x="1612900" y="2028825"/>
                </a:lnTo>
                <a:lnTo>
                  <a:pt x="1584325" y="2079625"/>
                </a:lnTo>
                <a:lnTo>
                  <a:pt x="1555750" y="2130425"/>
                </a:lnTo>
                <a:lnTo>
                  <a:pt x="1533525" y="2181225"/>
                </a:lnTo>
                <a:lnTo>
                  <a:pt x="1508125" y="2235200"/>
                </a:lnTo>
                <a:lnTo>
                  <a:pt x="1489075" y="2289175"/>
                </a:lnTo>
                <a:lnTo>
                  <a:pt x="1473200" y="2346325"/>
                </a:lnTo>
                <a:lnTo>
                  <a:pt x="1457325" y="2403475"/>
                </a:lnTo>
                <a:lnTo>
                  <a:pt x="1444625" y="2460625"/>
                </a:lnTo>
                <a:lnTo>
                  <a:pt x="1435100" y="2517775"/>
                </a:lnTo>
                <a:lnTo>
                  <a:pt x="1425575" y="2578100"/>
                </a:lnTo>
                <a:lnTo>
                  <a:pt x="1422400" y="2638425"/>
                </a:lnTo>
                <a:lnTo>
                  <a:pt x="1422400" y="2701925"/>
                </a:lnTo>
                <a:lnTo>
                  <a:pt x="1422400" y="2762250"/>
                </a:lnTo>
                <a:lnTo>
                  <a:pt x="1425575" y="2822575"/>
                </a:lnTo>
                <a:lnTo>
                  <a:pt x="1435100" y="2882900"/>
                </a:lnTo>
                <a:lnTo>
                  <a:pt x="1444625" y="2943225"/>
                </a:lnTo>
                <a:lnTo>
                  <a:pt x="1457325" y="3000375"/>
                </a:lnTo>
                <a:lnTo>
                  <a:pt x="1473200" y="3057525"/>
                </a:lnTo>
                <a:lnTo>
                  <a:pt x="1489075" y="3111500"/>
                </a:lnTo>
                <a:lnTo>
                  <a:pt x="1508125" y="3168650"/>
                </a:lnTo>
                <a:lnTo>
                  <a:pt x="1533525" y="3219450"/>
                </a:lnTo>
                <a:lnTo>
                  <a:pt x="1555750" y="3273425"/>
                </a:lnTo>
                <a:lnTo>
                  <a:pt x="1584325" y="3324225"/>
                </a:lnTo>
                <a:lnTo>
                  <a:pt x="1612900" y="3371850"/>
                </a:lnTo>
                <a:lnTo>
                  <a:pt x="1644650" y="3419475"/>
                </a:lnTo>
                <a:lnTo>
                  <a:pt x="1679575" y="3467100"/>
                </a:lnTo>
                <a:lnTo>
                  <a:pt x="1714500" y="3511550"/>
                </a:lnTo>
                <a:lnTo>
                  <a:pt x="1752600" y="3556000"/>
                </a:lnTo>
                <a:lnTo>
                  <a:pt x="1790700" y="3597275"/>
                </a:lnTo>
                <a:lnTo>
                  <a:pt x="1831975" y="3635375"/>
                </a:lnTo>
                <a:lnTo>
                  <a:pt x="1876425" y="3673475"/>
                </a:lnTo>
                <a:lnTo>
                  <a:pt x="1920875" y="3711575"/>
                </a:lnTo>
                <a:lnTo>
                  <a:pt x="1965325" y="3743325"/>
                </a:lnTo>
                <a:lnTo>
                  <a:pt x="2012950" y="3775075"/>
                </a:lnTo>
                <a:lnTo>
                  <a:pt x="2063750" y="3806825"/>
                </a:lnTo>
                <a:lnTo>
                  <a:pt x="2114550" y="3832225"/>
                </a:lnTo>
                <a:lnTo>
                  <a:pt x="2165350" y="3857625"/>
                </a:lnTo>
                <a:lnTo>
                  <a:pt x="2219325" y="3883025"/>
                </a:lnTo>
                <a:lnTo>
                  <a:pt x="2273300" y="3902075"/>
                </a:lnTo>
                <a:lnTo>
                  <a:pt x="2327275" y="3921125"/>
                </a:lnTo>
                <a:lnTo>
                  <a:pt x="2384425" y="3937000"/>
                </a:lnTo>
                <a:lnTo>
                  <a:pt x="2441575" y="3949700"/>
                </a:lnTo>
                <a:lnTo>
                  <a:pt x="2498725" y="3962400"/>
                </a:lnTo>
                <a:lnTo>
                  <a:pt x="2559050" y="3968750"/>
                </a:lnTo>
                <a:lnTo>
                  <a:pt x="2559050" y="5400675"/>
                </a:lnTo>
                <a:lnTo>
                  <a:pt x="2425700" y="5391150"/>
                </a:lnTo>
                <a:lnTo>
                  <a:pt x="2295525" y="5375275"/>
                </a:lnTo>
                <a:lnTo>
                  <a:pt x="2168525" y="5353050"/>
                </a:lnTo>
                <a:lnTo>
                  <a:pt x="2041525" y="5321300"/>
                </a:lnTo>
                <a:lnTo>
                  <a:pt x="1917700" y="5289550"/>
                </a:lnTo>
                <a:lnTo>
                  <a:pt x="1793875" y="5248275"/>
                </a:lnTo>
                <a:lnTo>
                  <a:pt x="1676400" y="5203825"/>
                </a:lnTo>
                <a:lnTo>
                  <a:pt x="1558925" y="5149850"/>
                </a:lnTo>
                <a:lnTo>
                  <a:pt x="1444625" y="5095875"/>
                </a:lnTo>
                <a:lnTo>
                  <a:pt x="1333500" y="5032375"/>
                </a:lnTo>
                <a:lnTo>
                  <a:pt x="1228725" y="4965700"/>
                </a:lnTo>
                <a:lnTo>
                  <a:pt x="1123950" y="4895850"/>
                </a:lnTo>
                <a:lnTo>
                  <a:pt x="1022350" y="4819650"/>
                </a:lnTo>
                <a:lnTo>
                  <a:pt x="927100" y="4740275"/>
                </a:lnTo>
                <a:lnTo>
                  <a:pt x="835025" y="4654550"/>
                </a:lnTo>
                <a:lnTo>
                  <a:pt x="746125" y="4565650"/>
                </a:lnTo>
                <a:lnTo>
                  <a:pt x="660400" y="4473575"/>
                </a:lnTo>
                <a:lnTo>
                  <a:pt x="581025" y="4375150"/>
                </a:lnTo>
                <a:lnTo>
                  <a:pt x="504825" y="4276725"/>
                </a:lnTo>
                <a:lnTo>
                  <a:pt x="434975" y="4171950"/>
                </a:lnTo>
                <a:lnTo>
                  <a:pt x="368300" y="4064000"/>
                </a:lnTo>
                <a:lnTo>
                  <a:pt x="304800" y="3952875"/>
                </a:lnTo>
                <a:lnTo>
                  <a:pt x="250825" y="3838575"/>
                </a:lnTo>
                <a:lnTo>
                  <a:pt x="200025" y="3724275"/>
                </a:lnTo>
                <a:lnTo>
                  <a:pt x="152400" y="3603625"/>
                </a:lnTo>
                <a:lnTo>
                  <a:pt x="114300" y="3479800"/>
                </a:lnTo>
                <a:lnTo>
                  <a:pt x="79375" y="3355975"/>
                </a:lnTo>
                <a:lnTo>
                  <a:pt x="50800" y="3228975"/>
                </a:lnTo>
                <a:lnTo>
                  <a:pt x="28575" y="3098800"/>
                </a:lnTo>
                <a:lnTo>
                  <a:pt x="12700" y="2968625"/>
                </a:lnTo>
                <a:lnTo>
                  <a:pt x="3175" y="2835275"/>
                </a:lnTo>
                <a:lnTo>
                  <a:pt x="0" y="2701925"/>
                </a:lnTo>
                <a:lnTo>
                  <a:pt x="3175" y="2565400"/>
                </a:lnTo>
                <a:lnTo>
                  <a:pt x="12700" y="2432050"/>
                </a:lnTo>
                <a:lnTo>
                  <a:pt x="28575" y="2301875"/>
                </a:lnTo>
                <a:lnTo>
                  <a:pt x="50800" y="2171700"/>
                </a:lnTo>
                <a:lnTo>
                  <a:pt x="79375" y="2044700"/>
                </a:lnTo>
                <a:lnTo>
                  <a:pt x="114300" y="1920875"/>
                </a:lnTo>
                <a:lnTo>
                  <a:pt x="152400" y="1800225"/>
                </a:lnTo>
                <a:lnTo>
                  <a:pt x="200025" y="1679575"/>
                </a:lnTo>
                <a:lnTo>
                  <a:pt x="250825" y="1562100"/>
                </a:lnTo>
                <a:lnTo>
                  <a:pt x="304800" y="1447800"/>
                </a:lnTo>
                <a:lnTo>
                  <a:pt x="368300" y="1336675"/>
                </a:lnTo>
                <a:lnTo>
                  <a:pt x="434975" y="1231900"/>
                </a:lnTo>
                <a:lnTo>
                  <a:pt x="504825" y="1127125"/>
                </a:lnTo>
                <a:lnTo>
                  <a:pt x="581025" y="1025525"/>
                </a:lnTo>
                <a:lnTo>
                  <a:pt x="660400" y="930275"/>
                </a:lnTo>
                <a:lnTo>
                  <a:pt x="746125" y="835025"/>
                </a:lnTo>
                <a:lnTo>
                  <a:pt x="835025" y="746125"/>
                </a:lnTo>
                <a:lnTo>
                  <a:pt x="927100" y="663575"/>
                </a:lnTo>
                <a:lnTo>
                  <a:pt x="1022350" y="581025"/>
                </a:lnTo>
                <a:lnTo>
                  <a:pt x="1123950" y="508000"/>
                </a:lnTo>
                <a:lnTo>
                  <a:pt x="1228725" y="434975"/>
                </a:lnTo>
                <a:lnTo>
                  <a:pt x="1333500" y="368300"/>
                </a:lnTo>
                <a:lnTo>
                  <a:pt x="1444625" y="307975"/>
                </a:lnTo>
                <a:lnTo>
                  <a:pt x="1558925" y="250825"/>
                </a:lnTo>
                <a:lnTo>
                  <a:pt x="1676400" y="200025"/>
                </a:lnTo>
                <a:lnTo>
                  <a:pt x="1793875" y="152400"/>
                </a:lnTo>
                <a:lnTo>
                  <a:pt x="1917700" y="114300"/>
                </a:lnTo>
                <a:lnTo>
                  <a:pt x="2041525" y="79375"/>
                </a:lnTo>
                <a:lnTo>
                  <a:pt x="2168525" y="50800"/>
                </a:lnTo>
                <a:lnTo>
                  <a:pt x="2295525" y="28575"/>
                </a:lnTo>
                <a:lnTo>
                  <a:pt x="2425700" y="127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 fontAlgn="base">
              <a:spcBef>
                <a:spcPct val="0"/>
              </a:spcBef>
              <a:spcAft>
                <a:spcPct val="0"/>
              </a:spcAft>
            </a:pPr>
            <a:endParaRPr lang="en-GB" sz="2899" baseline="0" dirty="0">
              <a:solidFill>
                <a:srgbClr val="000000"/>
              </a:solidFill>
              <a:latin typeface="Noto Sans" panose="020B0502040504020204" pitchFamily="34" charset="0"/>
            </a:endParaRPr>
          </a:p>
        </p:txBody>
      </p:sp>
      <p:sp>
        <p:nvSpPr>
          <p:cNvPr id="97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86892" y="2708920"/>
            <a:ext cx="1438672" cy="339080"/>
          </a:xfrm>
          <a:prstGeom prst="rect">
            <a:avLst/>
          </a:prstGeom>
        </p:spPr>
        <p:txBody>
          <a:bodyPr wrap="none" tIns="0" rIns="0" bIns="0" anchor="b">
            <a:noAutofit/>
          </a:bodyPr>
          <a:lstStyle>
            <a:lvl1pPr marL="0" indent="0" algn="l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74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86892" y="3138713"/>
            <a:ext cx="1438672" cy="215444"/>
          </a:xfrm>
          <a:prstGeom prst="rect">
            <a:avLst/>
          </a:prstGeom>
        </p:spPr>
        <p:txBody>
          <a:bodyPr wrap="none" tIns="0" rIns="0" bIns="0">
            <a:noAutofit/>
          </a:bodyPr>
          <a:lstStyle>
            <a:lvl1pPr marL="203200" indent="-203200" algn="l">
              <a:buFont typeface="Noto Sans" panose="020B0502040504020204" pitchFamily="34" charset="0"/>
              <a:buChar char="–"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75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0047932" y="2348880"/>
            <a:ext cx="1438672" cy="339080"/>
          </a:xfrm>
          <a:prstGeom prst="rect">
            <a:avLst/>
          </a:prstGeom>
        </p:spPr>
        <p:txBody>
          <a:bodyPr wrap="none" tIns="0" rIns="0" bIns="0" anchor="b">
            <a:noAutofit/>
          </a:bodyPr>
          <a:lstStyle>
            <a:lvl1pPr marL="0" indent="0" algn="l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76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10047932" y="2778673"/>
            <a:ext cx="1438672" cy="215444"/>
          </a:xfrm>
          <a:prstGeom prst="rect">
            <a:avLst/>
          </a:prstGeom>
        </p:spPr>
        <p:txBody>
          <a:bodyPr wrap="none" tIns="0" rIns="0" bIns="0">
            <a:noAutofit/>
          </a:bodyPr>
          <a:lstStyle>
            <a:lvl1pPr marL="203200" indent="-203200" algn="l">
              <a:buFont typeface="Noto Sans" panose="020B0502040504020204" pitchFamily="34" charset="0"/>
              <a:buChar char="–"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77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7311628" y="4293096"/>
            <a:ext cx="1438672" cy="339080"/>
          </a:xfrm>
          <a:prstGeom prst="rect">
            <a:avLst/>
          </a:prstGeom>
        </p:spPr>
        <p:txBody>
          <a:bodyPr wrap="none" tIns="0" rIns="0" bIns="0" anchor="b">
            <a:noAutofit/>
          </a:bodyPr>
          <a:lstStyle>
            <a:lvl1pPr marL="0" indent="0" algn="l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78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7311628" y="4722889"/>
            <a:ext cx="1438672" cy="215444"/>
          </a:xfrm>
          <a:prstGeom prst="rect">
            <a:avLst/>
          </a:prstGeom>
        </p:spPr>
        <p:txBody>
          <a:bodyPr wrap="none" tIns="0" rIns="0" bIns="0">
            <a:noAutofit/>
          </a:bodyPr>
          <a:lstStyle>
            <a:lvl1pPr marL="203200" indent="-203200" algn="l">
              <a:buFont typeface="Noto Sans" panose="020B0502040504020204" pitchFamily="34" charset="0"/>
              <a:buChar char="–"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979" name="Straight Connector 978"/>
          <p:cNvCxnSpPr/>
          <p:nvPr userDrawn="1"/>
        </p:nvCxnSpPr>
        <p:spPr>
          <a:xfrm>
            <a:off x="686892" y="3093356"/>
            <a:ext cx="1438672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0" name="Straight Connector 979"/>
          <p:cNvCxnSpPr/>
          <p:nvPr userDrawn="1"/>
        </p:nvCxnSpPr>
        <p:spPr>
          <a:xfrm>
            <a:off x="10047932" y="2733317"/>
            <a:ext cx="1438672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1" name="Straight Connector 980"/>
          <p:cNvCxnSpPr/>
          <p:nvPr userDrawn="1"/>
        </p:nvCxnSpPr>
        <p:spPr>
          <a:xfrm>
            <a:off x="7311628" y="4677532"/>
            <a:ext cx="1438672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2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bg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  <p:sp>
        <p:nvSpPr>
          <p:cNvPr id="984" name="Text Placeholder 9">
            <a:extLst>
              <a:ext uri="{FF2B5EF4-FFF2-40B4-BE49-F238E27FC236}">
                <a16:creationId xmlns:a16="http://schemas.microsoft.com/office/drawing/2014/main" id="{ECB55A8A-7635-4C27-8115-70990D6593E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67400" y="901700"/>
            <a:ext cx="11257200" cy="468000"/>
          </a:xfrm>
        </p:spPr>
        <p:txBody>
          <a:bodyPr/>
          <a:lstStyle>
            <a:lvl1pPr marL="0" indent="0">
              <a:buNone/>
              <a:defRPr sz="23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Map slide </a:t>
            </a:r>
            <a:r>
              <a:rPr lang="en-IN" dirty="0"/>
              <a:t>RGB 20; 230; 240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85097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64152" y="1124744"/>
            <a:ext cx="3960440" cy="115212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4" name="Straight Connector 3"/>
          <p:cNvCxnSpPr/>
          <p:nvPr userDrawn="1"/>
        </p:nvCxnSpPr>
        <p:spPr>
          <a:xfrm flipV="1">
            <a:off x="1574800" y="3019850"/>
            <a:ext cx="736600" cy="138430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>
            <a:off x="3359150" y="2727750"/>
            <a:ext cx="1352550" cy="102235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 flipH="1">
            <a:off x="1886857" y="4486700"/>
            <a:ext cx="2634344" cy="325665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5040293" y="5531300"/>
            <a:ext cx="1158971" cy="18466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lvl1pPr marL="0" indent="0" algn="ctr">
              <a:buNone/>
              <a:defRPr lang="de-DE" sz="1200" b="0" baseline="0" dirty="0">
                <a:solidFill>
                  <a:schemeClr val="accent1"/>
                </a:solidFill>
                <a:ea typeface="Noto Sans" panose="020B0502040504020204" pitchFamily="34" charset="0"/>
                <a:cs typeface="Open Sans" panose="020B0606030504020204" pitchFamily="34" charset="0"/>
              </a:defRPr>
            </a:lvl1pPr>
          </a:lstStyle>
          <a:p>
            <a:pPr marL="0" lvl="0" algn="ctr"/>
            <a:r>
              <a:rPr lang="de-DE" dirty="0"/>
              <a:t>Click to add text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1243315" y="5329344"/>
            <a:ext cx="401713" cy="184666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lvl1pPr marL="0" indent="0" algn="ctr">
              <a:buNone/>
              <a:defRPr lang="de-DE" sz="1200" b="0" baseline="0" dirty="0">
                <a:solidFill>
                  <a:schemeClr val="accent6"/>
                </a:solidFill>
                <a:ea typeface="Noto Sans" panose="020B0502040504020204" pitchFamily="34" charset="0"/>
                <a:cs typeface="Open Sans" panose="020B0606030504020204" pitchFamily="34" charset="0"/>
              </a:defRPr>
            </a:lvl1pPr>
          </a:lstStyle>
          <a:p>
            <a:pPr marL="0" lvl="0" algn="ctr"/>
            <a:r>
              <a:rPr lang="de-DE" dirty="0"/>
              <a:t>Text</a:t>
            </a:r>
          </a:p>
        </p:txBody>
      </p:sp>
      <p:sp>
        <p:nvSpPr>
          <p:cNvPr id="9" name="Freeform 8"/>
          <p:cNvSpPr/>
          <p:nvPr userDrawn="1"/>
        </p:nvSpPr>
        <p:spPr>
          <a:xfrm>
            <a:off x="1805987" y="1397000"/>
            <a:ext cx="1712338" cy="1700810"/>
          </a:xfrm>
          <a:custGeom>
            <a:avLst/>
            <a:gdLst>
              <a:gd name="connsiteX0" fmla="*/ 1006504 w 2160000"/>
              <a:gd name="connsiteY0" fmla="*/ 138 h 2145458"/>
              <a:gd name="connsiteX1" fmla="*/ 1006504 w 2160000"/>
              <a:gd name="connsiteY1" fmla="*/ 274912 h 2145458"/>
              <a:gd name="connsiteX2" fmla="*/ 917719 w 2160000"/>
              <a:gd name="connsiteY2" fmla="*/ 283862 h 2145458"/>
              <a:gd name="connsiteX3" fmla="*/ 274774 w 2160000"/>
              <a:gd name="connsiteY3" fmla="*/ 1072729 h 2145458"/>
              <a:gd name="connsiteX4" fmla="*/ 917719 w 2160000"/>
              <a:gd name="connsiteY4" fmla="*/ 1861596 h 2145458"/>
              <a:gd name="connsiteX5" fmla="*/ 1006504 w 2160000"/>
              <a:gd name="connsiteY5" fmla="*/ 1870546 h 2145458"/>
              <a:gd name="connsiteX6" fmla="*/ 1006504 w 2160000"/>
              <a:gd name="connsiteY6" fmla="*/ 2145320 h 2145458"/>
              <a:gd name="connsiteX7" fmla="*/ 862342 w 2160000"/>
              <a:gd name="connsiteY7" fmla="*/ 2130787 h 2145458"/>
              <a:gd name="connsiteX8" fmla="*/ 0 w 2160000"/>
              <a:gd name="connsiteY8" fmla="*/ 1072729 h 2145458"/>
              <a:gd name="connsiteX9" fmla="*/ 862342 w 2160000"/>
              <a:gd name="connsiteY9" fmla="*/ 14671 h 2145458"/>
              <a:gd name="connsiteX10" fmla="*/ 1152128 w 2160000"/>
              <a:gd name="connsiteY10" fmla="*/ 0 h 2145458"/>
              <a:gd name="connsiteX11" fmla="*/ 1297658 w 2160000"/>
              <a:gd name="connsiteY11" fmla="*/ 14671 h 2145458"/>
              <a:gd name="connsiteX12" fmla="*/ 2160000 w 2160000"/>
              <a:gd name="connsiteY12" fmla="*/ 1072729 h 2145458"/>
              <a:gd name="connsiteX13" fmla="*/ 1297658 w 2160000"/>
              <a:gd name="connsiteY13" fmla="*/ 2130787 h 2145458"/>
              <a:gd name="connsiteX14" fmla="*/ 1152128 w 2160000"/>
              <a:gd name="connsiteY14" fmla="*/ 2145458 h 2145458"/>
              <a:gd name="connsiteX15" fmla="*/ 1152128 w 2160000"/>
              <a:gd name="connsiteY15" fmla="*/ 1870684 h 2145458"/>
              <a:gd name="connsiteX16" fmla="*/ 1242281 w 2160000"/>
              <a:gd name="connsiteY16" fmla="*/ 1861596 h 2145458"/>
              <a:gd name="connsiteX17" fmla="*/ 1885226 w 2160000"/>
              <a:gd name="connsiteY17" fmla="*/ 1072729 h 2145458"/>
              <a:gd name="connsiteX18" fmla="*/ 1242281 w 2160000"/>
              <a:gd name="connsiteY18" fmla="*/ 283862 h 2145458"/>
              <a:gd name="connsiteX19" fmla="*/ 1152128 w 2160000"/>
              <a:gd name="connsiteY19" fmla="*/ 274774 h 2145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160000" h="2145458">
                <a:moveTo>
                  <a:pt x="1006504" y="138"/>
                </a:moveTo>
                <a:lnTo>
                  <a:pt x="1006504" y="274912"/>
                </a:lnTo>
                <a:lnTo>
                  <a:pt x="917719" y="283862"/>
                </a:lnTo>
                <a:cubicBezTo>
                  <a:pt x="550791" y="358947"/>
                  <a:pt x="274774" y="683604"/>
                  <a:pt x="274774" y="1072729"/>
                </a:cubicBezTo>
                <a:cubicBezTo>
                  <a:pt x="274774" y="1461854"/>
                  <a:pt x="550791" y="1786511"/>
                  <a:pt x="917719" y="1861596"/>
                </a:cubicBezTo>
                <a:lnTo>
                  <a:pt x="1006504" y="1870546"/>
                </a:lnTo>
                <a:lnTo>
                  <a:pt x="1006504" y="2145320"/>
                </a:lnTo>
                <a:lnTo>
                  <a:pt x="862342" y="2130787"/>
                </a:lnTo>
                <a:cubicBezTo>
                  <a:pt x="370204" y="2030081"/>
                  <a:pt x="0" y="1594639"/>
                  <a:pt x="0" y="1072729"/>
                </a:cubicBezTo>
                <a:cubicBezTo>
                  <a:pt x="0" y="550820"/>
                  <a:pt x="370204" y="115377"/>
                  <a:pt x="862342" y="14671"/>
                </a:cubicBezTo>
                <a:close/>
                <a:moveTo>
                  <a:pt x="1152128" y="0"/>
                </a:moveTo>
                <a:lnTo>
                  <a:pt x="1297658" y="14671"/>
                </a:lnTo>
                <a:cubicBezTo>
                  <a:pt x="1789796" y="115377"/>
                  <a:pt x="2160000" y="550820"/>
                  <a:pt x="2160000" y="1072729"/>
                </a:cubicBezTo>
                <a:cubicBezTo>
                  <a:pt x="2160000" y="1594639"/>
                  <a:pt x="1789796" y="2030081"/>
                  <a:pt x="1297658" y="2130787"/>
                </a:cubicBezTo>
                <a:lnTo>
                  <a:pt x="1152128" y="2145458"/>
                </a:lnTo>
                <a:lnTo>
                  <a:pt x="1152128" y="1870684"/>
                </a:lnTo>
                <a:lnTo>
                  <a:pt x="1242281" y="1861596"/>
                </a:lnTo>
                <a:cubicBezTo>
                  <a:pt x="1609209" y="1786511"/>
                  <a:pt x="1885226" y="1461854"/>
                  <a:pt x="1885226" y="1072729"/>
                </a:cubicBezTo>
                <a:cubicBezTo>
                  <a:pt x="1885226" y="683604"/>
                  <a:pt x="1609209" y="358947"/>
                  <a:pt x="1242281" y="283862"/>
                </a:cubicBezTo>
                <a:lnTo>
                  <a:pt x="1152128" y="274774"/>
                </a:lnTo>
                <a:close/>
              </a:path>
            </a:pathLst>
          </a:custGeom>
          <a:solidFill>
            <a:srgbClr val="B71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0" name="Freeform 9"/>
          <p:cNvSpPr/>
          <p:nvPr userDrawn="1"/>
        </p:nvSpPr>
        <p:spPr>
          <a:xfrm>
            <a:off x="1000029" y="4369267"/>
            <a:ext cx="882746" cy="876804"/>
          </a:xfrm>
          <a:custGeom>
            <a:avLst/>
            <a:gdLst>
              <a:gd name="connsiteX0" fmla="*/ 1006504 w 2160000"/>
              <a:gd name="connsiteY0" fmla="*/ 138 h 2145458"/>
              <a:gd name="connsiteX1" fmla="*/ 1006504 w 2160000"/>
              <a:gd name="connsiteY1" fmla="*/ 274912 h 2145458"/>
              <a:gd name="connsiteX2" fmla="*/ 917719 w 2160000"/>
              <a:gd name="connsiteY2" fmla="*/ 283862 h 2145458"/>
              <a:gd name="connsiteX3" fmla="*/ 274774 w 2160000"/>
              <a:gd name="connsiteY3" fmla="*/ 1072729 h 2145458"/>
              <a:gd name="connsiteX4" fmla="*/ 917719 w 2160000"/>
              <a:gd name="connsiteY4" fmla="*/ 1861596 h 2145458"/>
              <a:gd name="connsiteX5" fmla="*/ 1006504 w 2160000"/>
              <a:gd name="connsiteY5" fmla="*/ 1870546 h 2145458"/>
              <a:gd name="connsiteX6" fmla="*/ 1006504 w 2160000"/>
              <a:gd name="connsiteY6" fmla="*/ 2145320 h 2145458"/>
              <a:gd name="connsiteX7" fmla="*/ 862342 w 2160000"/>
              <a:gd name="connsiteY7" fmla="*/ 2130787 h 2145458"/>
              <a:gd name="connsiteX8" fmla="*/ 0 w 2160000"/>
              <a:gd name="connsiteY8" fmla="*/ 1072729 h 2145458"/>
              <a:gd name="connsiteX9" fmla="*/ 862342 w 2160000"/>
              <a:gd name="connsiteY9" fmla="*/ 14671 h 2145458"/>
              <a:gd name="connsiteX10" fmla="*/ 1152128 w 2160000"/>
              <a:gd name="connsiteY10" fmla="*/ 0 h 2145458"/>
              <a:gd name="connsiteX11" fmla="*/ 1297658 w 2160000"/>
              <a:gd name="connsiteY11" fmla="*/ 14671 h 2145458"/>
              <a:gd name="connsiteX12" fmla="*/ 2160000 w 2160000"/>
              <a:gd name="connsiteY12" fmla="*/ 1072729 h 2145458"/>
              <a:gd name="connsiteX13" fmla="*/ 1297658 w 2160000"/>
              <a:gd name="connsiteY13" fmla="*/ 2130787 h 2145458"/>
              <a:gd name="connsiteX14" fmla="*/ 1152128 w 2160000"/>
              <a:gd name="connsiteY14" fmla="*/ 2145458 h 2145458"/>
              <a:gd name="connsiteX15" fmla="*/ 1152128 w 2160000"/>
              <a:gd name="connsiteY15" fmla="*/ 1870684 h 2145458"/>
              <a:gd name="connsiteX16" fmla="*/ 1242281 w 2160000"/>
              <a:gd name="connsiteY16" fmla="*/ 1861596 h 2145458"/>
              <a:gd name="connsiteX17" fmla="*/ 1885226 w 2160000"/>
              <a:gd name="connsiteY17" fmla="*/ 1072729 h 2145458"/>
              <a:gd name="connsiteX18" fmla="*/ 1242281 w 2160000"/>
              <a:gd name="connsiteY18" fmla="*/ 283862 h 2145458"/>
              <a:gd name="connsiteX19" fmla="*/ 1152128 w 2160000"/>
              <a:gd name="connsiteY19" fmla="*/ 274774 h 2145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160000" h="2145458">
                <a:moveTo>
                  <a:pt x="1006504" y="138"/>
                </a:moveTo>
                <a:lnTo>
                  <a:pt x="1006504" y="274912"/>
                </a:lnTo>
                <a:lnTo>
                  <a:pt x="917719" y="283862"/>
                </a:lnTo>
                <a:cubicBezTo>
                  <a:pt x="550791" y="358947"/>
                  <a:pt x="274774" y="683604"/>
                  <a:pt x="274774" y="1072729"/>
                </a:cubicBezTo>
                <a:cubicBezTo>
                  <a:pt x="274774" y="1461854"/>
                  <a:pt x="550791" y="1786511"/>
                  <a:pt x="917719" y="1861596"/>
                </a:cubicBezTo>
                <a:lnTo>
                  <a:pt x="1006504" y="1870546"/>
                </a:lnTo>
                <a:lnTo>
                  <a:pt x="1006504" y="2145320"/>
                </a:lnTo>
                <a:lnTo>
                  <a:pt x="862342" y="2130787"/>
                </a:lnTo>
                <a:cubicBezTo>
                  <a:pt x="370204" y="2030081"/>
                  <a:pt x="0" y="1594639"/>
                  <a:pt x="0" y="1072729"/>
                </a:cubicBezTo>
                <a:cubicBezTo>
                  <a:pt x="0" y="550820"/>
                  <a:pt x="370204" y="115377"/>
                  <a:pt x="862342" y="14671"/>
                </a:cubicBezTo>
                <a:close/>
                <a:moveTo>
                  <a:pt x="1152128" y="0"/>
                </a:moveTo>
                <a:lnTo>
                  <a:pt x="1297658" y="14671"/>
                </a:lnTo>
                <a:cubicBezTo>
                  <a:pt x="1789796" y="115377"/>
                  <a:pt x="2160000" y="550820"/>
                  <a:pt x="2160000" y="1072729"/>
                </a:cubicBezTo>
                <a:cubicBezTo>
                  <a:pt x="2160000" y="1594639"/>
                  <a:pt x="1789796" y="2030081"/>
                  <a:pt x="1297658" y="2130787"/>
                </a:cubicBezTo>
                <a:lnTo>
                  <a:pt x="1152128" y="2145458"/>
                </a:lnTo>
                <a:lnTo>
                  <a:pt x="1152128" y="1870684"/>
                </a:lnTo>
                <a:lnTo>
                  <a:pt x="1242281" y="1861596"/>
                </a:lnTo>
                <a:cubicBezTo>
                  <a:pt x="1609209" y="1786511"/>
                  <a:pt x="1885226" y="1461854"/>
                  <a:pt x="1885226" y="1072729"/>
                </a:cubicBezTo>
                <a:cubicBezTo>
                  <a:pt x="1885226" y="683604"/>
                  <a:pt x="1609209" y="358947"/>
                  <a:pt x="1242281" y="283862"/>
                </a:cubicBezTo>
                <a:lnTo>
                  <a:pt x="1152128" y="274774"/>
                </a:lnTo>
                <a:close/>
              </a:path>
            </a:pathLst>
          </a:custGeom>
          <a:solidFill>
            <a:srgbClr val="4F3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1" name="Freeform 10"/>
          <p:cNvSpPr/>
          <p:nvPr userDrawn="1"/>
        </p:nvSpPr>
        <p:spPr>
          <a:xfrm>
            <a:off x="4514687" y="3242284"/>
            <a:ext cx="2238538" cy="2223468"/>
          </a:xfrm>
          <a:custGeom>
            <a:avLst/>
            <a:gdLst>
              <a:gd name="connsiteX0" fmla="*/ 1006504 w 2160000"/>
              <a:gd name="connsiteY0" fmla="*/ 138 h 2145458"/>
              <a:gd name="connsiteX1" fmla="*/ 1006504 w 2160000"/>
              <a:gd name="connsiteY1" fmla="*/ 274912 h 2145458"/>
              <a:gd name="connsiteX2" fmla="*/ 917719 w 2160000"/>
              <a:gd name="connsiteY2" fmla="*/ 283862 h 2145458"/>
              <a:gd name="connsiteX3" fmla="*/ 274774 w 2160000"/>
              <a:gd name="connsiteY3" fmla="*/ 1072729 h 2145458"/>
              <a:gd name="connsiteX4" fmla="*/ 917719 w 2160000"/>
              <a:gd name="connsiteY4" fmla="*/ 1861596 h 2145458"/>
              <a:gd name="connsiteX5" fmla="*/ 1006504 w 2160000"/>
              <a:gd name="connsiteY5" fmla="*/ 1870546 h 2145458"/>
              <a:gd name="connsiteX6" fmla="*/ 1006504 w 2160000"/>
              <a:gd name="connsiteY6" fmla="*/ 2145320 h 2145458"/>
              <a:gd name="connsiteX7" fmla="*/ 862342 w 2160000"/>
              <a:gd name="connsiteY7" fmla="*/ 2130787 h 2145458"/>
              <a:gd name="connsiteX8" fmla="*/ 0 w 2160000"/>
              <a:gd name="connsiteY8" fmla="*/ 1072729 h 2145458"/>
              <a:gd name="connsiteX9" fmla="*/ 862342 w 2160000"/>
              <a:gd name="connsiteY9" fmla="*/ 14671 h 2145458"/>
              <a:gd name="connsiteX10" fmla="*/ 1152128 w 2160000"/>
              <a:gd name="connsiteY10" fmla="*/ 0 h 2145458"/>
              <a:gd name="connsiteX11" fmla="*/ 1297658 w 2160000"/>
              <a:gd name="connsiteY11" fmla="*/ 14671 h 2145458"/>
              <a:gd name="connsiteX12" fmla="*/ 2160000 w 2160000"/>
              <a:gd name="connsiteY12" fmla="*/ 1072729 h 2145458"/>
              <a:gd name="connsiteX13" fmla="*/ 1297658 w 2160000"/>
              <a:gd name="connsiteY13" fmla="*/ 2130787 h 2145458"/>
              <a:gd name="connsiteX14" fmla="*/ 1152128 w 2160000"/>
              <a:gd name="connsiteY14" fmla="*/ 2145458 h 2145458"/>
              <a:gd name="connsiteX15" fmla="*/ 1152128 w 2160000"/>
              <a:gd name="connsiteY15" fmla="*/ 1870684 h 2145458"/>
              <a:gd name="connsiteX16" fmla="*/ 1242281 w 2160000"/>
              <a:gd name="connsiteY16" fmla="*/ 1861596 h 2145458"/>
              <a:gd name="connsiteX17" fmla="*/ 1885226 w 2160000"/>
              <a:gd name="connsiteY17" fmla="*/ 1072729 h 2145458"/>
              <a:gd name="connsiteX18" fmla="*/ 1242281 w 2160000"/>
              <a:gd name="connsiteY18" fmla="*/ 283862 h 2145458"/>
              <a:gd name="connsiteX19" fmla="*/ 1152128 w 2160000"/>
              <a:gd name="connsiteY19" fmla="*/ 274774 h 2145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160000" h="2145458">
                <a:moveTo>
                  <a:pt x="1006504" y="138"/>
                </a:moveTo>
                <a:lnTo>
                  <a:pt x="1006504" y="274912"/>
                </a:lnTo>
                <a:lnTo>
                  <a:pt x="917719" y="283862"/>
                </a:lnTo>
                <a:cubicBezTo>
                  <a:pt x="550791" y="358947"/>
                  <a:pt x="274774" y="683604"/>
                  <a:pt x="274774" y="1072729"/>
                </a:cubicBezTo>
                <a:cubicBezTo>
                  <a:pt x="274774" y="1461854"/>
                  <a:pt x="550791" y="1786511"/>
                  <a:pt x="917719" y="1861596"/>
                </a:cubicBezTo>
                <a:lnTo>
                  <a:pt x="1006504" y="1870546"/>
                </a:lnTo>
                <a:lnTo>
                  <a:pt x="1006504" y="2145320"/>
                </a:lnTo>
                <a:lnTo>
                  <a:pt x="862342" y="2130787"/>
                </a:lnTo>
                <a:cubicBezTo>
                  <a:pt x="370204" y="2030081"/>
                  <a:pt x="0" y="1594639"/>
                  <a:pt x="0" y="1072729"/>
                </a:cubicBezTo>
                <a:cubicBezTo>
                  <a:pt x="0" y="550820"/>
                  <a:pt x="370204" y="115377"/>
                  <a:pt x="862342" y="14671"/>
                </a:cubicBezTo>
                <a:close/>
                <a:moveTo>
                  <a:pt x="1152128" y="0"/>
                </a:moveTo>
                <a:lnTo>
                  <a:pt x="1297658" y="14671"/>
                </a:lnTo>
                <a:cubicBezTo>
                  <a:pt x="1789796" y="115377"/>
                  <a:pt x="2160000" y="550820"/>
                  <a:pt x="2160000" y="1072729"/>
                </a:cubicBezTo>
                <a:cubicBezTo>
                  <a:pt x="2160000" y="1594639"/>
                  <a:pt x="1789796" y="2030081"/>
                  <a:pt x="1297658" y="2130787"/>
                </a:cubicBezTo>
                <a:lnTo>
                  <a:pt x="1152128" y="2145458"/>
                </a:lnTo>
                <a:lnTo>
                  <a:pt x="1152128" y="1870684"/>
                </a:lnTo>
                <a:lnTo>
                  <a:pt x="1242281" y="1861596"/>
                </a:lnTo>
                <a:cubicBezTo>
                  <a:pt x="1609209" y="1786511"/>
                  <a:pt x="1885226" y="1461854"/>
                  <a:pt x="1885226" y="1072729"/>
                </a:cubicBezTo>
                <a:cubicBezTo>
                  <a:pt x="1885226" y="683604"/>
                  <a:pt x="1609209" y="358947"/>
                  <a:pt x="1242281" y="283862"/>
                </a:cubicBezTo>
                <a:lnTo>
                  <a:pt x="1152128" y="274774"/>
                </a:lnTo>
                <a:close/>
              </a:path>
            </a:pathLst>
          </a:custGeom>
          <a:solidFill>
            <a:srgbClr val="002A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2258761" y="3155036"/>
            <a:ext cx="1158971" cy="184666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lvl1pPr marL="0" indent="0" algn="ctr">
              <a:buNone/>
              <a:defRPr lang="de-DE" sz="1200" b="0" baseline="0" dirty="0">
                <a:solidFill>
                  <a:schemeClr val="accent5"/>
                </a:solidFill>
                <a:ea typeface="Noto Sans" panose="020B0502040504020204" pitchFamily="34" charset="0"/>
                <a:cs typeface="Open Sans" panose="020B0606030504020204" pitchFamily="34" charset="0"/>
              </a:defRPr>
            </a:lvl1pPr>
          </a:lstStyle>
          <a:p>
            <a:pPr marL="0" lvl="0" algn="ctr"/>
            <a:r>
              <a:rPr lang="de-DE" dirty="0"/>
              <a:t>Click to add text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2199270" y="1952199"/>
            <a:ext cx="930704" cy="58477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lvl1pPr marL="0" indent="0" algn="ctr">
              <a:buNone/>
              <a:defRPr lang="de-DE" sz="3200" b="1" baseline="0" dirty="0">
                <a:solidFill>
                  <a:schemeClr val="accent5"/>
                </a:solidFill>
                <a:ea typeface="Noto Sans" panose="020B0502040504020204" pitchFamily="34" charset="0"/>
                <a:cs typeface="Open Sans" panose="020B0606030504020204" pitchFamily="34" charset="0"/>
              </a:defRPr>
            </a:lvl1pPr>
          </a:lstStyle>
          <a:p>
            <a:pPr marL="0" lvl="0" algn="ctr"/>
            <a:r>
              <a:rPr lang="de-DE" dirty="0"/>
              <a:t>7%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1133509" y="4606896"/>
            <a:ext cx="621324" cy="410937"/>
          </a:xfrm>
          <a:prstGeom prst="rect">
            <a:avLst/>
          </a:prstGeom>
          <a:noFill/>
        </p:spPr>
        <p:txBody>
          <a:bodyPr wrap="square" tIns="0" rIns="0" bIns="0" rtlCol="0" anchor="ctr">
            <a:noAutofit/>
          </a:bodyPr>
          <a:lstStyle>
            <a:lvl1pPr marL="0" indent="0" algn="ctr">
              <a:buNone/>
              <a:defRPr lang="de-DE" sz="2800" b="1" baseline="0" dirty="0">
                <a:solidFill>
                  <a:schemeClr val="accent6"/>
                </a:solidFill>
                <a:ea typeface="Noto Sans" panose="020B0502040504020204" pitchFamily="34" charset="0"/>
                <a:cs typeface="Open Sans" panose="020B0606030504020204" pitchFamily="34" charset="0"/>
              </a:defRPr>
            </a:lvl1pPr>
          </a:lstStyle>
          <a:p>
            <a:pPr marL="0" lvl="0" algn="ctr"/>
            <a:r>
              <a:rPr lang="de-DE" dirty="0"/>
              <a:t>6%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902755" y="4003971"/>
            <a:ext cx="1434047" cy="70788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lvl1pPr marL="0" indent="0" algn="ctr">
              <a:buNone/>
              <a:defRPr lang="de-DE" sz="4000" b="1" baseline="0" dirty="0">
                <a:solidFill>
                  <a:schemeClr val="accent1"/>
                </a:solidFill>
                <a:ea typeface="Noto Sans" panose="020B0502040504020204" pitchFamily="34" charset="0"/>
                <a:cs typeface="Open Sans" panose="020B0606030504020204" pitchFamily="34" charset="0"/>
              </a:defRPr>
            </a:lvl1pPr>
          </a:lstStyle>
          <a:p>
            <a:pPr marL="0" lvl="0" algn="ctr"/>
            <a:r>
              <a:rPr lang="de-DE" dirty="0"/>
              <a:t>100%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7464152" y="2348880"/>
            <a:ext cx="3960440" cy="2808312"/>
          </a:xfrm>
          <a:prstGeom prst="rect">
            <a:avLst/>
          </a:prstGeom>
        </p:spPr>
        <p:txBody>
          <a:bodyPr lIns="0" anchor="t">
            <a:noAutofit/>
          </a:bodyPr>
          <a:lstStyle>
            <a:lvl1pPr marL="0" indent="0" algn="l">
              <a:buNone/>
              <a:defRPr sz="1600" baseline="0">
                <a:solidFill>
                  <a:schemeClr val="tx1"/>
                </a:solidFill>
                <a:latin typeface="Noto Sans" panose="020B0502040504020204" pitchFamily="34" charset="0"/>
              </a:defRPr>
            </a:lvl1pPr>
          </a:lstStyle>
          <a:p>
            <a:pPr lvl="0"/>
            <a:r>
              <a:rPr lang="en-IN" dirty="0"/>
              <a:t>Click to add text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35380765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BB8823-1863-488A-A577-202EF248ACFB}"/>
              </a:ext>
            </a:extLst>
          </p:cNvPr>
          <p:cNvSpPr/>
          <p:nvPr userDrawn="1"/>
        </p:nvSpPr>
        <p:spPr>
          <a:xfrm>
            <a:off x="0" y="3429001"/>
            <a:ext cx="12192000" cy="3428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18CC5D5-6C2A-4F83-8F06-AE5F1CA83EFA}"/>
              </a:ext>
            </a:extLst>
          </p:cNvPr>
          <p:cNvSpPr/>
          <p:nvPr userDrawn="1"/>
        </p:nvSpPr>
        <p:spPr>
          <a:xfrm>
            <a:off x="7042553" y="4121919"/>
            <a:ext cx="108000" cy="108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000" b="1" dirty="0">
              <a:solidFill>
                <a:srgbClr val="FFC010"/>
              </a:solidFill>
              <a:latin typeface="Noto Sans (Body)"/>
              <a:ea typeface="Noto Sans" panose="020B050204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0FA2F132-B4B4-4B39-8DDE-681D690A05E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6101" y="4121919"/>
            <a:ext cx="841946" cy="4320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ctr"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2014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DA059F91-30F0-4625-AD00-61A0F9F53A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63671" y="4121919"/>
            <a:ext cx="841946" cy="4320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ctr"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2015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8A61420-2128-4C14-933F-2A68D7CF39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71241" y="4121919"/>
            <a:ext cx="841946" cy="4320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ctr"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2016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B1E0428B-1520-4B5A-8D62-2A105EC5102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78811" y="4581176"/>
            <a:ext cx="841946" cy="4320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ctr">
              <a:buFontTx/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2017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DC02CE85-6D4A-460C-8F48-4A57645A17C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86381" y="4121919"/>
            <a:ext cx="841946" cy="4320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ctr"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2018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4B4EDCF0-B174-4321-9FAC-54BFA5C561F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693953" y="4121919"/>
            <a:ext cx="841946" cy="4320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ctr"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2019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6DFF5B70-BBBC-4651-AA95-7380812073A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992748" y="5281251"/>
            <a:ext cx="2232248" cy="4320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ctr">
              <a:buFontTx/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0C61002-A93B-4000-BADD-CB5DFB7B8F1D}"/>
              </a:ext>
            </a:extLst>
          </p:cNvPr>
          <p:cNvCxnSpPr>
            <a:cxnSpLocks/>
          </p:cNvCxnSpPr>
          <p:nvPr userDrawn="1"/>
        </p:nvCxnSpPr>
        <p:spPr>
          <a:xfrm>
            <a:off x="5197855" y="3775460"/>
            <a:ext cx="5811430" cy="0"/>
          </a:xfrm>
          <a:prstGeom prst="line">
            <a:avLst/>
          </a:prstGeom>
          <a:ln w="28575">
            <a:solidFill>
              <a:schemeClr val="bg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0F169280-39E9-47FD-B693-C7CFD15AE19E}"/>
              </a:ext>
            </a:extLst>
          </p:cNvPr>
          <p:cNvSpPr/>
          <p:nvPr userDrawn="1"/>
        </p:nvSpPr>
        <p:spPr>
          <a:xfrm>
            <a:off x="4986573" y="3669819"/>
            <a:ext cx="211282" cy="2112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000" b="1" dirty="0">
              <a:solidFill>
                <a:srgbClr val="54BCB7"/>
              </a:solidFill>
              <a:latin typeface="Noto Sans (Body)"/>
              <a:ea typeface="Noto Sans" panose="020B050204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4E0549F-7678-448A-A96F-6414237CD31D}"/>
              </a:ext>
            </a:extLst>
          </p:cNvPr>
          <p:cNvSpPr/>
          <p:nvPr userDrawn="1"/>
        </p:nvSpPr>
        <p:spPr>
          <a:xfrm>
            <a:off x="9001713" y="3669819"/>
            <a:ext cx="211282" cy="2112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000" b="1" dirty="0">
              <a:solidFill>
                <a:srgbClr val="FFC010"/>
              </a:solidFill>
              <a:latin typeface="Noto Sans (Body)"/>
              <a:ea typeface="Noto Sans" panose="020B050204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C8770B2-8104-441A-AA28-D81EEF427A9B}"/>
              </a:ext>
            </a:extLst>
          </p:cNvPr>
          <p:cNvSpPr/>
          <p:nvPr userDrawn="1"/>
        </p:nvSpPr>
        <p:spPr>
          <a:xfrm>
            <a:off x="11009285" y="3669819"/>
            <a:ext cx="211282" cy="2112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000" b="1" dirty="0">
              <a:solidFill>
                <a:prstClr val="black">
                  <a:lumMod val="65000"/>
                  <a:lumOff val="35000"/>
                </a:prstClr>
              </a:solidFill>
              <a:latin typeface="Noto Sans (Body)"/>
              <a:ea typeface="Noto Sans" panose="020B050204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493070B-E84F-42AB-8C27-ECCE992569D8}"/>
              </a:ext>
            </a:extLst>
          </p:cNvPr>
          <p:cNvSpPr/>
          <p:nvPr userDrawn="1"/>
        </p:nvSpPr>
        <p:spPr>
          <a:xfrm>
            <a:off x="971433" y="3669819"/>
            <a:ext cx="211282" cy="2112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000" b="1" dirty="0">
              <a:solidFill>
                <a:srgbClr val="C92F95"/>
              </a:solidFill>
              <a:latin typeface="Noto Sans (Body)"/>
              <a:ea typeface="Noto Sans" panose="020B050204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477B45D-2A39-441F-BEDF-B24D7672243D}"/>
              </a:ext>
            </a:extLst>
          </p:cNvPr>
          <p:cNvSpPr/>
          <p:nvPr userDrawn="1"/>
        </p:nvSpPr>
        <p:spPr>
          <a:xfrm>
            <a:off x="6994143" y="3669819"/>
            <a:ext cx="211282" cy="2112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000" b="1" dirty="0">
              <a:solidFill>
                <a:srgbClr val="54BCB7"/>
              </a:solidFill>
              <a:latin typeface="Noto Sans (Body)"/>
              <a:ea typeface="Noto Sans" panose="020B050204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87BBFF-89B5-4BB1-AD8D-68E89CF5FF27}"/>
              </a:ext>
            </a:extLst>
          </p:cNvPr>
          <p:cNvCxnSpPr>
            <a:cxnSpLocks/>
          </p:cNvCxnSpPr>
          <p:nvPr userDrawn="1"/>
        </p:nvCxnSpPr>
        <p:spPr>
          <a:xfrm>
            <a:off x="1182715" y="3775460"/>
            <a:ext cx="3803858" cy="0"/>
          </a:xfrm>
          <a:prstGeom prst="line">
            <a:avLst/>
          </a:prstGeom>
          <a:ln w="28575">
            <a:solidFill>
              <a:schemeClr val="bg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C66A04B7-9A41-4ED7-87AF-8BB1A604952D}"/>
              </a:ext>
            </a:extLst>
          </p:cNvPr>
          <p:cNvSpPr/>
          <p:nvPr userDrawn="1"/>
        </p:nvSpPr>
        <p:spPr>
          <a:xfrm>
            <a:off x="2979003" y="3669819"/>
            <a:ext cx="211282" cy="211282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GB" sz="2000" b="1" dirty="0">
              <a:solidFill>
                <a:srgbClr val="C92F95"/>
              </a:solidFill>
              <a:latin typeface="Noto Sans (Body)"/>
              <a:ea typeface="Noto Sans" panose="020B050204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Freeform 10"/>
          <p:cNvSpPr>
            <a:spLocks noEditPoints="1"/>
          </p:cNvSpPr>
          <p:nvPr userDrawn="1"/>
        </p:nvSpPr>
        <p:spPr bwMode="auto">
          <a:xfrm>
            <a:off x="10701485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8174DCD-D9B7-4E29-A3F5-0CF3833D581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91344" y="1124920"/>
            <a:ext cx="4479897" cy="601182"/>
          </a:xfrm>
          <a:prstGeom prst="rect">
            <a:avLst/>
          </a:prstGeom>
        </p:spPr>
        <p:txBody>
          <a:bodyPr anchor="ctr"/>
          <a:lstStyle>
            <a:lvl1pPr marL="0" indent="0" algn="l">
              <a:buFontTx/>
              <a:buNone/>
              <a:defRPr sz="2300" b="1" baseline="0">
                <a:solidFill>
                  <a:schemeClr val="bg1"/>
                </a:solidFill>
                <a:latin typeface="+mj-lt"/>
              </a:defRPr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endParaRPr lang="en-GB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bg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344" y="1835320"/>
            <a:ext cx="11809312" cy="1484461"/>
          </a:xfrm>
        </p:spPr>
        <p:txBody>
          <a:bodyPr/>
          <a:lstStyle>
            <a:lvl1pPr>
              <a:defRPr sz="3200" baseline="0">
                <a:solidFill>
                  <a:schemeClr val="bg1"/>
                </a:solidFill>
                <a:latin typeface="Schroders Circular TT Normal (Headings)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04188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B2E7441-7C32-4295-B872-85DFDD56EEB2}"/>
              </a:ext>
            </a:extLst>
          </p:cNvPr>
          <p:cNvCxnSpPr>
            <a:cxnSpLocks/>
          </p:cNvCxnSpPr>
          <p:nvPr/>
        </p:nvCxnSpPr>
        <p:spPr>
          <a:xfrm>
            <a:off x="1161916" y="1320392"/>
            <a:ext cx="0" cy="470160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27"/>
          <p:cNvSpPr>
            <a:spLocks noGrp="1"/>
          </p:cNvSpPr>
          <p:nvPr>
            <p:ph type="body" sz="quarter" idx="11"/>
          </p:nvPr>
        </p:nvSpPr>
        <p:spPr>
          <a:xfrm>
            <a:off x="1343472" y="1321718"/>
            <a:ext cx="9622800" cy="295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2"/>
          </p:nvPr>
        </p:nvSpPr>
        <p:spPr>
          <a:xfrm>
            <a:off x="1343472" y="1617079"/>
            <a:ext cx="9622800" cy="75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1343472" y="2543668"/>
            <a:ext cx="9622800" cy="295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31"/>
          <p:cNvSpPr>
            <a:spLocks noGrp="1"/>
          </p:cNvSpPr>
          <p:nvPr>
            <p:ph type="body" sz="quarter" idx="14"/>
          </p:nvPr>
        </p:nvSpPr>
        <p:spPr>
          <a:xfrm>
            <a:off x="1343472" y="2839029"/>
            <a:ext cx="9622800" cy="75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7"/>
          <p:cNvSpPr>
            <a:spLocks noGrp="1"/>
          </p:cNvSpPr>
          <p:nvPr>
            <p:ph type="body" sz="quarter" idx="15"/>
          </p:nvPr>
        </p:nvSpPr>
        <p:spPr>
          <a:xfrm>
            <a:off x="1348097" y="3739830"/>
            <a:ext cx="9622800" cy="295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0" name="Text Placeholder 31"/>
          <p:cNvSpPr>
            <a:spLocks noGrp="1"/>
          </p:cNvSpPr>
          <p:nvPr>
            <p:ph type="body" sz="quarter" idx="16"/>
          </p:nvPr>
        </p:nvSpPr>
        <p:spPr>
          <a:xfrm>
            <a:off x="1348097" y="4035191"/>
            <a:ext cx="9622800" cy="75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7"/>
          <p:cNvSpPr>
            <a:spLocks noGrp="1"/>
          </p:cNvSpPr>
          <p:nvPr>
            <p:ph type="body" sz="quarter" idx="17"/>
          </p:nvPr>
        </p:nvSpPr>
        <p:spPr>
          <a:xfrm>
            <a:off x="1342394" y="4967358"/>
            <a:ext cx="9622800" cy="295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2" name="Text Placeholder 31"/>
          <p:cNvSpPr>
            <a:spLocks noGrp="1"/>
          </p:cNvSpPr>
          <p:nvPr>
            <p:ph type="body" sz="quarter" idx="18"/>
          </p:nvPr>
        </p:nvSpPr>
        <p:spPr>
          <a:xfrm>
            <a:off x="1342394" y="5262392"/>
            <a:ext cx="9622800" cy="75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7400" y="1564076"/>
            <a:ext cx="514800" cy="5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01</a:t>
            </a:r>
          </a:p>
        </p:txBody>
      </p:sp>
      <p:sp>
        <p:nvSpPr>
          <p:cNvPr id="52" name="Text Placeholder 45"/>
          <p:cNvSpPr>
            <a:spLocks noGrp="1"/>
          </p:cNvSpPr>
          <p:nvPr>
            <p:ph type="body" sz="quarter" idx="20" hasCustomPrompt="1"/>
          </p:nvPr>
        </p:nvSpPr>
        <p:spPr>
          <a:xfrm>
            <a:off x="466480" y="2777725"/>
            <a:ext cx="514800" cy="5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02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1" hasCustomPrompt="1"/>
          </p:nvPr>
        </p:nvSpPr>
        <p:spPr>
          <a:xfrm>
            <a:off x="467400" y="3991373"/>
            <a:ext cx="514800" cy="5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GB" dirty="0"/>
              <a:t>03</a:t>
            </a:r>
          </a:p>
        </p:txBody>
      </p:sp>
      <p:sp>
        <p:nvSpPr>
          <p:cNvPr id="5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466480" y="5202700"/>
            <a:ext cx="514800" cy="5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 dirty="0"/>
              <a:t>04</a:t>
            </a:r>
          </a:p>
        </p:txBody>
      </p:sp>
      <p:sp>
        <p:nvSpPr>
          <p:cNvPr id="59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65125"/>
            <a:ext cx="11257200" cy="468000"/>
          </a:xfrm>
        </p:spPr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5EE3CF-0FE8-4317-9B19-87AFDE754F8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68600" y="6252183"/>
            <a:ext cx="11256000" cy="123111"/>
          </a:xfrm>
        </p:spPr>
        <p:txBody>
          <a:bodyPr anchor="b"/>
          <a:lstStyle>
            <a:lvl1pPr marL="0" indent="0">
              <a:buNone/>
              <a:defRPr sz="800"/>
            </a:lvl1pPr>
          </a:lstStyle>
          <a:p>
            <a:pPr lvl="0"/>
            <a:r>
              <a:rPr lang="en-US" dirty="0"/>
              <a:t>Source: Font: Noto Sans; 8pt; RGB 0,0,0; paragraph spacing: before 0pt, after 0pt.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751625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. 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Oval 5">
            <a:extLst>
              <a:ext uri="{FF2B5EF4-FFF2-40B4-BE49-F238E27FC236}">
                <a16:creationId xmlns:a16="http://schemas.microsoft.com/office/drawing/2014/main" id="{FACF86DE-E549-4185-A541-B0EADD25889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40884" y="962868"/>
            <a:ext cx="982272" cy="982272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C03A71C-14DA-4FD5-A54E-175241A765F4}"/>
              </a:ext>
            </a:extLst>
          </p:cNvPr>
          <p:cNvCxnSpPr>
            <a:cxnSpLocks/>
            <a:stCxn id="4" idx="4"/>
            <a:endCxn id="29" idx="0"/>
          </p:cNvCxnSpPr>
          <p:nvPr userDrawn="1"/>
        </p:nvCxnSpPr>
        <p:spPr>
          <a:xfrm>
            <a:off x="1232020" y="1945140"/>
            <a:ext cx="0" cy="146365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DF45A59-E912-43F6-ABCB-7657A8E7B1B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31540" y="1022004"/>
            <a:ext cx="982800" cy="982800"/>
          </a:xfrm>
          <a:prstGeom prst="ellips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2DFD8E0-E0EC-4816-9FE3-DD584C7A774C}"/>
              </a:ext>
            </a:extLst>
          </p:cNvPr>
          <p:cNvCxnSpPr>
            <a:cxnSpLocks/>
            <a:stCxn id="6" idx="4"/>
            <a:endCxn id="30" idx="0"/>
          </p:cNvCxnSpPr>
          <p:nvPr userDrawn="1"/>
        </p:nvCxnSpPr>
        <p:spPr>
          <a:xfrm>
            <a:off x="5122940" y="2004804"/>
            <a:ext cx="0" cy="140398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5">
            <a:extLst>
              <a:ext uri="{FF2B5EF4-FFF2-40B4-BE49-F238E27FC236}">
                <a16:creationId xmlns:a16="http://schemas.microsoft.com/office/drawing/2014/main" id="{9DBE3CE8-FC67-4B8E-AD5D-33AB0058D1D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522724" y="1022004"/>
            <a:ext cx="982800" cy="982800"/>
          </a:xfrm>
          <a:prstGeom prst="ellips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C31853C-0116-4D6B-88E6-1BD8B35D508A}"/>
              </a:ext>
            </a:extLst>
          </p:cNvPr>
          <p:cNvCxnSpPr>
            <a:cxnSpLocks/>
            <a:stCxn id="8" idx="4"/>
            <a:endCxn id="31" idx="0"/>
          </p:cNvCxnSpPr>
          <p:nvPr userDrawn="1"/>
        </p:nvCxnSpPr>
        <p:spPr>
          <a:xfrm>
            <a:off x="9014124" y="2004804"/>
            <a:ext cx="0" cy="1403986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5">
            <a:extLst>
              <a:ext uri="{FF2B5EF4-FFF2-40B4-BE49-F238E27FC236}">
                <a16:creationId xmlns:a16="http://schemas.microsoft.com/office/drawing/2014/main" id="{EB2B3F88-AEE8-4E1B-947B-4DE191191272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2685948" y="5099400"/>
            <a:ext cx="982800" cy="982800"/>
          </a:xfrm>
          <a:prstGeom prst="ellipse">
            <a:avLst/>
          </a:prstGeom>
          <a:solidFill>
            <a:schemeClr val="bg1"/>
          </a:solidFill>
          <a:ln>
            <a:solidFill>
              <a:schemeClr val="accent4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4A4568-2B97-4AFC-854F-092969C0AF37}"/>
              </a:ext>
            </a:extLst>
          </p:cNvPr>
          <p:cNvCxnSpPr>
            <a:cxnSpLocks/>
            <a:stCxn id="10" idx="4"/>
            <a:endCxn id="32" idx="4"/>
          </p:cNvCxnSpPr>
          <p:nvPr userDrawn="1"/>
        </p:nvCxnSpPr>
        <p:spPr>
          <a:xfrm flipV="1">
            <a:off x="3177348" y="3562818"/>
            <a:ext cx="0" cy="153658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5">
            <a:extLst>
              <a:ext uri="{FF2B5EF4-FFF2-40B4-BE49-F238E27FC236}">
                <a16:creationId xmlns:a16="http://schemas.microsoft.com/office/drawing/2014/main" id="{6B06FCA8-DC44-4C0F-A2B3-7E37EDABAE23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6577132" y="5099400"/>
            <a:ext cx="982800" cy="982800"/>
          </a:xfrm>
          <a:prstGeom prst="ellipse">
            <a:avLst/>
          </a:prstGeom>
          <a:solidFill>
            <a:schemeClr val="bg1"/>
          </a:solidFill>
          <a:ln>
            <a:solidFill>
              <a:schemeClr val="accent5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DC9619B-6053-476D-A485-0597D7C3108B}"/>
              </a:ext>
            </a:extLst>
          </p:cNvPr>
          <p:cNvCxnSpPr>
            <a:cxnSpLocks/>
            <a:stCxn id="12" idx="4"/>
            <a:endCxn id="33" idx="4"/>
          </p:cNvCxnSpPr>
          <p:nvPr userDrawn="1"/>
        </p:nvCxnSpPr>
        <p:spPr>
          <a:xfrm flipV="1">
            <a:off x="7068532" y="3562818"/>
            <a:ext cx="0" cy="1536582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5">
            <a:extLst>
              <a:ext uri="{FF2B5EF4-FFF2-40B4-BE49-F238E27FC236}">
                <a16:creationId xmlns:a16="http://schemas.microsoft.com/office/drawing/2014/main" id="{D252137B-51FF-4BCD-BCD7-9312555CE997}"/>
              </a:ext>
            </a:extLst>
          </p:cNvPr>
          <p:cNvSpPr>
            <a:spLocks noChangeArrowheads="1"/>
          </p:cNvSpPr>
          <p:nvPr userDrawn="1"/>
        </p:nvSpPr>
        <p:spPr bwMode="auto">
          <a:xfrm flipV="1">
            <a:off x="10468316" y="5099400"/>
            <a:ext cx="982800" cy="982800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721A4B8-568A-4620-8FF4-15AF8A2D53C0}"/>
              </a:ext>
            </a:extLst>
          </p:cNvPr>
          <p:cNvCxnSpPr>
            <a:cxnSpLocks/>
            <a:stCxn id="14" idx="4"/>
            <a:endCxn id="34" idx="4"/>
          </p:cNvCxnSpPr>
          <p:nvPr userDrawn="1"/>
        </p:nvCxnSpPr>
        <p:spPr>
          <a:xfrm flipV="1">
            <a:off x="10959716" y="3562818"/>
            <a:ext cx="0" cy="1536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8FC31DD7-F77E-4EAB-9CC6-D83EFCCF07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0216" y="1072200"/>
            <a:ext cx="763608" cy="76360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0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6EAC22A8-F922-4DE0-A4F3-B3EB624CF04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41136" y="1131600"/>
            <a:ext cx="763608" cy="76360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0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AD1A3BF5-967A-4B06-B4F3-7119170EEA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32320" y="1131600"/>
            <a:ext cx="763608" cy="76360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0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7E2FE868-625D-42C9-A387-8678A77867C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577912" y="5208996"/>
            <a:ext cx="763608" cy="76360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0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3DE0C7B-AA20-4DCB-90AD-CD9916FC2E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86728" y="5208996"/>
            <a:ext cx="763608" cy="76360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0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D04F1F22-F80E-45A2-8349-51C0D1AB02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95544" y="5208996"/>
            <a:ext cx="763608" cy="763608"/>
          </a:xfrm>
          <a:prstGeom prst="ellipse">
            <a:avLst/>
          </a:prstGeom>
        </p:spPr>
        <p:txBody>
          <a:bodyPr wrap="none" tIns="0" rIns="0" bIns="0" anchor="ctr"/>
          <a:lstStyle>
            <a:lvl1pPr marL="0" indent="0" algn="ctr">
              <a:buFontTx/>
              <a:buNone/>
              <a:defRPr sz="1000"/>
            </a:lvl1pPr>
            <a:lvl2pPr marL="270000" indent="0">
              <a:buFontTx/>
              <a:buNone/>
              <a:defRPr/>
            </a:lvl2pPr>
            <a:lvl3pPr marL="484200" indent="0">
              <a:buFontTx/>
              <a:buNone/>
              <a:defRPr/>
            </a:lvl3pPr>
            <a:lvl4pPr marL="700200" indent="0">
              <a:buFontTx/>
              <a:buNone/>
              <a:defRPr/>
            </a:lvl4pPr>
            <a:lvl5pPr marL="930600" indent="0">
              <a:buFontTx/>
              <a:buNone/>
              <a:defRPr/>
            </a:lvl5pPr>
          </a:lstStyle>
          <a:p>
            <a:pPr lvl="0"/>
            <a:r>
              <a:rPr lang="en-GB" dirty="0"/>
              <a:t>Add Info</a:t>
            </a:r>
            <a:br>
              <a:rPr lang="en-GB" dirty="0"/>
            </a:br>
            <a:r>
              <a:rPr lang="en-GB" dirty="0"/>
              <a:t>Graphic</a:t>
            </a:r>
          </a:p>
        </p:txBody>
      </p:sp>
      <p:sp>
        <p:nvSpPr>
          <p:cNvPr id="22" name="Text Placeholder 153">
            <a:extLst>
              <a:ext uri="{FF2B5EF4-FFF2-40B4-BE49-F238E27FC236}">
                <a16:creationId xmlns:a16="http://schemas.microsoft.com/office/drawing/2014/main" id="{D08EC8F6-539B-4983-A8FD-944C30B26A0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528966" y="2112978"/>
            <a:ext cx="1296764" cy="914400"/>
          </a:xfrm>
          <a:prstGeom prst="rect">
            <a:avLst/>
          </a:prstGeom>
        </p:spPr>
        <p:txBody>
          <a:bodyPr anchor="b"/>
          <a:lstStyle>
            <a:lvl1pPr marL="0" indent="0" algn="ctr">
              <a:buFontTx/>
              <a:buNone/>
              <a:defRPr sz="1400"/>
            </a:lvl1pPr>
            <a:lvl2pPr marL="270000" indent="0">
              <a:buFontTx/>
              <a:buNone/>
              <a:defRPr sz="1400"/>
            </a:lvl2pPr>
            <a:lvl3pPr marL="484200" indent="0">
              <a:buFontTx/>
              <a:buNone/>
              <a:defRPr sz="1400"/>
            </a:lvl3pPr>
            <a:lvl4pPr marL="700200" indent="0">
              <a:buFontTx/>
              <a:buNone/>
              <a:defRPr sz="1400"/>
            </a:lvl4pPr>
            <a:lvl5pPr marL="930600" indent="0">
              <a:buFontTx/>
              <a:buNone/>
              <a:defRPr sz="1400"/>
            </a:lvl5pPr>
          </a:lstStyle>
          <a:p>
            <a:pPr lvl="0"/>
            <a:endParaRPr lang="en-GB" dirty="0"/>
          </a:p>
        </p:txBody>
      </p:sp>
      <p:sp>
        <p:nvSpPr>
          <p:cNvPr id="23" name="Text Placeholder 153">
            <a:extLst>
              <a:ext uri="{FF2B5EF4-FFF2-40B4-BE49-F238E27FC236}">
                <a16:creationId xmlns:a16="http://schemas.microsoft.com/office/drawing/2014/main" id="{1D0524FA-0CF0-4371-886D-E90CEFBD819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17004" y="2112978"/>
            <a:ext cx="1296764" cy="914400"/>
          </a:xfrm>
          <a:prstGeom prst="rect">
            <a:avLst/>
          </a:prstGeom>
        </p:spPr>
        <p:txBody>
          <a:bodyPr anchor="b"/>
          <a:lstStyle>
            <a:lvl1pPr marL="0" indent="0" algn="ctr">
              <a:buFontTx/>
              <a:buNone/>
              <a:defRPr sz="1400"/>
            </a:lvl1pPr>
            <a:lvl2pPr marL="270000" indent="0">
              <a:buFontTx/>
              <a:buNone/>
              <a:defRPr sz="1400"/>
            </a:lvl2pPr>
            <a:lvl3pPr marL="484200" indent="0">
              <a:buFontTx/>
              <a:buNone/>
              <a:defRPr sz="1400"/>
            </a:lvl3pPr>
            <a:lvl4pPr marL="700200" indent="0">
              <a:buFontTx/>
              <a:buNone/>
              <a:defRPr sz="1400"/>
            </a:lvl4pPr>
            <a:lvl5pPr marL="930600" indent="0">
              <a:buFontTx/>
              <a:buNone/>
              <a:defRPr sz="1400"/>
            </a:lvl5pPr>
          </a:lstStyle>
          <a:p>
            <a:pPr lvl="0"/>
            <a:endParaRPr lang="en-GB" dirty="0"/>
          </a:p>
        </p:txBody>
      </p:sp>
      <p:sp>
        <p:nvSpPr>
          <p:cNvPr id="24" name="Text Placeholder 153">
            <a:extLst>
              <a:ext uri="{FF2B5EF4-FFF2-40B4-BE49-F238E27FC236}">
                <a16:creationId xmlns:a16="http://schemas.microsoft.com/office/drawing/2014/main" id="{0C12BB3A-330E-4294-A14F-214C17B41E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08187" y="2112978"/>
            <a:ext cx="1296764" cy="914400"/>
          </a:xfrm>
          <a:prstGeom prst="rect">
            <a:avLst/>
          </a:prstGeom>
        </p:spPr>
        <p:txBody>
          <a:bodyPr anchor="b"/>
          <a:lstStyle>
            <a:lvl1pPr marL="0" indent="0" algn="ctr">
              <a:buFontTx/>
              <a:buNone/>
              <a:defRPr sz="1400"/>
            </a:lvl1pPr>
            <a:lvl2pPr marL="270000" indent="0">
              <a:buFontTx/>
              <a:buNone/>
              <a:defRPr sz="1400"/>
            </a:lvl2pPr>
            <a:lvl3pPr marL="484200" indent="0">
              <a:buFontTx/>
              <a:buNone/>
              <a:defRPr sz="1400"/>
            </a:lvl3pPr>
            <a:lvl4pPr marL="700200" indent="0">
              <a:buFontTx/>
              <a:buNone/>
              <a:defRPr sz="1400"/>
            </a:lvl4pPr>
            <a:lvl5pPr marL="930600" indent="0">
              <a:buFontTx/>
              <a:buNone/>
              <a:defRPr sz="1400"/>
            </a:lvl5pPr>
          </a:lstStyle>
          <a:p>
            <a:pPr lvl="0"/>
            <a:endParaRPr lang="en-GB" dirty="0"/>
          </a:p>
        </p:txBody>
      </p:sp>
      <p:sp>
        <p:nvSpPr>
          <p:cNvPr id="25" name="Text Placeholder 153">
            <a:extLst>
              <a:ext uri="{FF2B5EF4-FFF2-40B4-BE49-F238E27FC236}">
                <a16:creationId xmlns:a16="http://schemas.microsoft.com/office/drawing/2014/main" id="{614F5411-AEF9-4022-B563-BA172407274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83638" y="3944230"/>
            <a:ext cx="1296764" cy="914400"/>
          </a:xfrm>
          <a:prstGeom prst="rect">
            <a:avLst/>
          </a:prstGeom>
        </p:spPr>
        <p:txBody>
          <a:bodyPr anchor="b"/>
          <a:lstStyle>
            <a:lvl1pPr marL="0" indent="0" algn="ctr">
              <a:buFontTx/>
              <a:buNone/>
              <a:defRPr sz="1400"/>
            </a:lvl1pPr>
            <a:lvl2pPr marL="270000" indent="0">
              <a:buFontTx/>
              <a:buNone/>
              <a:defRPr sz="1400"/>
            </a:lvl2pPr>
            <a:lvl3pPr marL="484200" indent="0">
              <a:buFontTx/>
              <a:buNone/>
              <a:defRPr sz="1400"/>
            </a:lvl3pPr>
            <a:lvl4pPr marL="700200" indent="0">
              <a:buFontTx/>
              <a:buNone/>
              <a:defRPr sz="1400"/>
            </a:lvl4pPr>
            <a:lvl5pPr marL="930600" indent="0">
              <a:buFontTx/>
              <a:buNone/>
              <a:defRPr sz="1400"/>
            </a:lvl5pPr>
          </a:lstStyle>
          <a:p>
            <a:pPr lvl="0"/>
            <a:endParaRPr lang="en-GB" dirty="0"/>
          </a:p>
        </p:txBody>
      </p:sp>
      <p:sp>
        <p:nvSpPr>
          <p:cNvPr id="26" name="Text Placeholder 153">
            <a:extLst>
              <a:ext uri="{FF2B5EF4-FFF2-40B4-BE49-F238E27FC236}">
                <a16:creationId xmlns:a16="http://schemas.microsoft.com/office/drawing/2014/main" id="{2256C0AC-C871-4F0F-B5A3-2379F635C6F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474295" y="3944230"/>
            <a:ext cx="1296764" cy="914400"/>
          </a:xfrm>
          <a:prstGeom prst="rect">
            <a:avLst/>
          </a:prstGeom>
        </p:spPr>
        <p:txBody>
          <a:bodyPr anchor="b"/>
          <a:lstStyle>
            <a:lvl1pPr marL="0" indent="0" algn="ctr">
              <a:buFontTx/>
              <a:buNone/>
              <a:defRPr sz="1400"/>
            </a:lvl1pPr>
            <a:lvl2pPr marL="270000" indent="0">
              <a:buFontTx/>
              <a:buNone/>
              <a:defRPr sz="1400"/>
            </a:lvl2pPr>
            <a:lvl3pPr marL="484200" indent="0">
              <a:buFontTx/>
              <a:buNone/>
              <a:defRPr sz="1400"/>
            </a:lvl3pPr>
            <a:lvl4pPr marL="700200" indent="0">
              <a:buFontTx/>
              <a:buNone/>
              <a:defRPr sz="1400"/>
            </a:lvl4pPr>
            <a:lvl5pPr marL="930600" indent="0">
              <a:buFontTx/>
              <a:buNone/>
              <a:defRPr sz="1400"/>
            </a:lvl5pPr>
          </a:lstStyle>
          <a:p>
            <a:pPr lvl="0"/>
            <a:endParaRPr lang="en-GB" dirty="0"/>
          </a:p>
        </p:txBody>
      </p:sp>
      <p:sp>
        <p:nvSpPr>
          <p:cNvPr id="27" name="Text Placeholder 153">
            <a:extLst>
              <a:ext uri="{FF2B5EF4-FFF2-40B4-BE49-F238E27FC236}">
                <a16:creationId xmlns:a16="http://schemas.microsoft.com/office/drawing/2014/main" id="{462908BC-2FA8-41F2-A144-E3AB2544F9F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65478" y="3944230"/>
            <a:ext cx="1296764" cy="914400"/>
          </a:xfrm>
          <a:prstGeom prst="rect">
            <a:avLst/>
          </a:prstGeom>
        </p:spPr>
        <p:txBody>
          <a:bodyPr anchor="b"/>
          <a:lstStyle>
            <a:lvl1pPr marL="0" indent="0" algn="ctr">
              <a:buFontTx/>
              <a:buNone/>
              <a:defRPr sz="1400"/>
            </a:lvl1pPr>
            <a:lvl2pPr marL="270000" indent="0">
              <a:buFontTx/>
              <a:buNone/>
              <a:defRPr sz="1400"/>
            </a:lvl2pPr>
            <a:lvl3pPr marL="484200" indent="0">
              <a:buFontTx/>
              <a:buNone/>
              <a:defRPr sz="1400"/>
            </a:lvl3pPr>
            <a:lvl4pPr marL="700200" indent="0">
              <a:buFontTx/>
              <a:buNone/>
              <a:defRPr sz="1400"/>
            </a:lvl4pPr>
            <a:lvl5pPr marL="930600" indent="0">
              <a:buFontTx/>
              <a:buNone/>
              <a:defRPr sz="1400"/>
            </a:lvl5pPr>
          </a:lstStyle>
          <a:p>
            <a:pPr lvl="0"/>
            <a:endParaRPr lang="en-GB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4F8B0B0-32A1-4185-ADAF-82C9CF285BE8}"/>
              </a:ext>
            </a:extLst>
          </p:cNvPr>
          <p:cNvCxnSpPr/>
          <p:nvPr userDrawn="1"/>
        </p:nvCxnSpPr>
        <p:spPr>
          <a:xfrm>
            <a:off x="-600" y="3485804"/>
            <a:ext cx="121932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667EC125-9817-422F-A0E9-7FD1C92ABA36}"/>
              </a:ext>
            </a:extLst>
          </p:cNvPr>
          <p:cNvSpPr/>
          <p:nvPr userDrawn="1"/>
        </p:nvSpPr>
        <p:spPr>
          <a:xfrm>
            <a:off x="1155006" y="3408790"/>
            <a:ext cx="154028" cy="154028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B264B73-F8BD-417F-8791-9CDF37296AAF}"/>
              </a:ext>
            </a:extLst>
          </p:cNvPr>
          <p:cNvSpPr/>
          <p:nvPr userDrawn="1"/>
        </p:nvSpPr>
        <p:spPr>
          <a:xfrm>
            <a:off x="5045926" y="3408790"/>
            <a:ext cx="154028" cy="154028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E7D5B32-7D2C-4B64-A8A7-C232667A6FA8}"/>
              </a:ext>
            </a:extLst>
          </p:cNvPr>
          <p:cNvSpPr/>
          <p:nvPr userDrawn="1"/>
        </p:nvSpPr>
        <p:spPr>
          <a:xfrm>
            <a:off x="8937110" y="3408790"/>
            <a:ext cx="154028" cy="15402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2BA1ED4-98D5-423D-8949-6E81CCF934A1}"/>
              </a:ext>
            </a:extLst>
          </p:cNvPr>
          <p:cNvSpPr/>
          <p:nvPr userDrawn="1"/>
        </p:nvSpPr>
        <p:spPr>
          <a:xfrm>
            <a:off x="3100334" y="3408790"/>
            <a:ext cx="154028" cy="154028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79E196C-6F1A-41F9-A333-7638616C8DA5}"/>
              </a:ext>
            </a:extLst>
          </p:cNvPr>
          <p:cNvSpPr/>
          <p:nvPr userDrawn="1"/>
        </p:nvSpPr>
        <p:spPr>
          <a:xfrm>
            <a:off x="6991518" y="3408790"/>
            <a:ext cx="154028" cy="154028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BAF20B7-9E90-48C4-B1D7-46DBE622FACC}"/>
              </a:ext>
            </a:extLst>
          </p:cNvPr>
          <p:cNvSpPr/>
          <p:nvPr userDrawn="1"/>
        </p:nvSpPr>
        <p:spPr>
          <a:xfrm>
            <a:off x="10882702" y="3408790"/>
            <a:ext cx="154028" cy="154028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22981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1B9E98-35DB-4DDA-9F9E-FD7E1CA053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BC9399-1806-4CC7-9F61-3E50043B535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36086617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t>‹#›</a:t>
            </a:fld>
            <a:endParaRPr lang="de-DE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7400" y="1341329"/>
            <a:ext cx="11257200" cy="4885299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000" baseline="0"/>
            </a:lvl1pPr>
          </a:lstStyle>
          <a:p>
            <a:pPr lvl="0"/>
            <a:r>
              <a:rPr lang="de-DE" dirty="0"/>
              <a:t>Insert text </a:t>
            </a:r>
          </a:p>
          <a:p>
            <a:pPr lvl="0"/>
            <a:r>
              <a:rPr lang="de-DE" dirty="0"/>
              <a:t>Font: Noto Sans; 10pt; RGB 0,0,0; paragraph spacing: before 0pt, after 0pt.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>
                <a:solidFill>
                  <a:schemeClr val="tx1"/>
                </a:solidFill>
              </a:defRPr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/>
          <a:lstStyle/>
          <a:p>
            <a:r>
              <a:rPr lang="en-US" dirty="0"/>
              <a:t>Disclaimer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2550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 Placeholder 14"/>
          <p:cNvSpPr txBox="1">
            <a:spLocks/>
          </p:cNvSpPr>
          <p:nvPr/>
        </p:nvSpPr>
        <p:spPr>
          <a:xfrm>
            <a:off x="479376" y="2994921"/>
            <a:ext cx="4852987" cy="8300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6000" b="1" dirty="0">
                <a:solidFill>
                  <a:schemeClr val="bg1"/>
                </a:solidFill>
                <a:latin typeface="Noto Sans (Body)"/>
              </a:rPr>
              <a:t>Thank y</a:t>
            </a:r>
            <a:r>
              <a:rPr lang="en-GB" sz="6000" b="1" baseline="0" dirty="0">
                <a:solidFill>
                  <a:schemeClr val="bg1"/>
                </a:solidFill>
                <a:latin typeface="Noto Sans (Body)"/>
              </a:rPr>
              <a:t>o</a:t>
            </a:r>
            <a:r>
              <a:rPr lang="en-GB" sz="6000" b="1" dirty="0">
                <a:solidFill>
                  <a:schemeClr val="bg1"/>
                </a:solidFill>
                <a:latin typeface="Noto Sans (Body)"/>
              </a:rPr>
              <a:t>u</a:t>
            </a:r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5515898" y="0"/>
            <a:ext cx="6676100" cy="5789498"/>
          </a:xfrm>
          <a:custGeom>
            <a:avLst/>
            <a:gdLst>
              <a:gd name="connsiteX0" fmla="*/ 6676100 w 6676100"/>
              <a:gd name="connsiteY0" fmla="*/ 2583556 h 5789498"/>
              <a:gd name="connsiteX1" fmla="*/ 6676100 w 6676100"/>
              <a:gd name="connsiteY1" fmla="*/ 5616477 h 5789498"/>
              <a:gd name="connsiteX2" fmla="*/ 6600311 w 6676100"/>
              <a:gd name="connsiteY2" fmla="*/ 5637673 h 5789498"/>
              <a:gd name="connsiteX3" fmla="*/ 6352145 w 6676100"/>
              <a:gd name="connsiteY3" fmla="*/ 5694064 h 5789498"/>
              <a:gd name="connsiteX4" fmla="*/ 6095274 w 6676100"/>
              <a:gd name="connsiteY4" fmla="*/ 5737443 h 5789498"/>
              <a:gd name="connsiteX5" fmla="*/ 5838400 w 6676100"/>
              <a:gd name="connsiteY5" fmla="*/ 5772146 h 5789498"/>
              <a:gd name="connsiteX6" fmla="*/ 5577174 w 6676100"/>
              <a:gd name="connsiteY6" fmla="*/ 5789498 h 5789498"/>
              <a:gd name="connsiteX7" fmla="*/ 5577174 w 6676100"/>
              <a:gd name="connsiteY7" fmla="*/ 2978544 h 5789498"/>
              <a:gd name="connsiteX8" fmla="*/ 5694727 w 6676100"/>
              <a:gd name="connsiteY8" fmla="*/ 2965532 h 5789498"/>
              <a:gd name="connsiteX9" fmla="*/ 5803570 w 6676100"/>
              <a:gd name="connsiteY9" fmla="*/ 2939504 h 5789498"/>
              <a:gd name="connsiteX10" fmla="*/ 5921123 w 6676100"/>
              <a:gd name="connsiteY10" fmla="*/ 2917814 h 5789498"/>
              <a:gd name="connsiteX11" fmla="*/ 6034321 w 6676100"/>
              <a:gd name="connsiteY11" fmla="*/ 2887450 h 5789498"/>
              <a:gd name="connsiteX12" fmla="*/ 6138811 w 6676100"/>
              <a:gd name="connsiteY12" fmla="*/ 2852747 h 5789498"/>
              <a:gd name="connsiteX13" fmla="*/ 6243302 w 6676100"/>
              <a:gd name="connsiteY13" fmla="*/ 2809368 h 5789498"/>
              <a:gd name="connsiteX14" fmla="*/ 6352145 w 6676100"/>
              <a:gd name="connsiteY14" fmla="*/ 2765989 h 5789498"/>
              <a:gd name="connsiteX15" fmla="*/ 6452283 w 6676100"/>
              <a:gd name="connsiteY15" fmla="*/ 2713934 h 5789498"/>
              <a:gd name="connsiteX16" fmla="*/ 6552418 w 6676100"/>
              <a:gd name="connsiteY16" fmla="*/ 2657540 h 5789498"/>
              <a:gd name="connsiteX17" fmla="*/ 6652557 w 6676100"/>
              <a:gd name="connsiteY17" fmla="*/ 2601149 h 5789498"/>
              <a:gd name="connsiteX18" fmla="*/ 23450 w 6676100"/>
              <a:gd name="connsiteY18" fmla="*/ 0 h 5789498"/>
              <a:gd name="connsiteX19" fmla="*/ 2851099 w 6676100"/>
              <a:gd name="connsiteY19" fmla="*/ 0 h 5789498"/>
              <a:gd name="connsiteX20" fmla="*/ 2847363 w 6676100"/>
              <a:gd name="connsiteY20" fmla="*/ 20102 h 5789498"/>
              <a:gd name="connsiteX21" fmla="*/ 2825595 w 6676100"/>
              <a:gd name="connsiteY21" fmla="*/ 132887 h 5789498"/>
              <a:gd name="connsiteX22" fmla="*/ 2812533 w 6676100"/>
              <a:gd name="connsiteY22" fmla="*/ 254348 h 5789498"/>
              <a:gd name="connsiteX23" fmla="*/ 2803825 w 6676100"/>
              <a:gd name="connsiteY23" fmla="*/ 371470 h 5789498"/>
              <a:gd name="connsiteX24" fmla="*/ 2803825 w 6676100"/>
              <a:gd name="connsiteY24" fmla="*/ 492931 h 5789498"/>
              <a:gd name="connsiteX25" fmla="*/ 2803825 w 6676100"/>
              <a:gd name="connsiteY25" fmla="*/ 610055 h 5789498"/>
              <a:gd name="connsiteX26" fmla="*/ 2812533 w 6676100"/>
              <a:gd name="connsiteY26" fmla="*/ 731516 h 5789498"/>
              <a:gd name="connsiteX27" fmla="*/ 2825595 w 6676100"/>
              <a:gd name="connsiteY27" fmla="*/ 848640 h 5789498"/>
              <a:gd name="connsiteX28" fmla="*/ 2847363 w 6676100"/>
              <a:gd name="connsiteY28" fmla="*/ 965762 h 5789498"/>
              <a:gd name="connsiteX29" fmla="*/ 2869134 w 6676100"/>
              <a:gd name="connsiteY29" fmla="*/ 1078547 h 5789498"/>
              <a:gd name="connsiteX30" fmla="*/ 2903963 w 6676100"/>
              <a:gd name="connsiteY30" fmla="*/ 1191333 h 5789498"/>
              <a:gd name="connsiteX31" fmla="*/ 2934438 w 6676100"/>
              <a:gd name="connsiteY31" fmla="*/ 1299778 h 5789498"/>
              <a:gd name="connsiteX32" fmla="*/ 2973623 w 6676100"/>
              <a:gd name="connsiteY32" fmla="*/ 1408227 h 5789498"/>
              <a:gd name="connsiteX33" fmla="*/ 3021513 w 6676100"/>
              <a:gd name="connsiteY33" fmla="*/ 1507997 h 5789498"/>
              <a:gd name="connsiteX34" fmla="*/ 3069406 w 6676100"/>
              <a:gd name="connsiteY34" fmla="*/ 1616446 h 5789498"/>
              <a:gd name="connsiteX35" fmla="*/ 3126004 w 6676100"/>
              <a:gd name="connsiteY35" fmla="*/ 1716216 h 5789498"/>
              <a:gd name="connsiteX36" fmla="*/ 3182604 w 6676100"/>
              <a:gd name="connsiteY36" fmla="*/ 1807313 h 5789498"/>
              <a:gd name="connsiteX37" fmla="*/ 3243557 w 6676100"/>
              <a:gd name="connsiteY37" fmla="*/ 1902747 h 5789498"/>
              <a:gd name="connsiteX38" fmla="*/ 3308862 w 6676100"/>
              <a:gd name="connsiteY38" fmla="*/ 1998180 h 5789498"/>
              <a:gd name="connsiteX39" fmla="*/ 3382877 w 6676100"/>
              <a:gd name="connsiteY39" fmla="*/ 2084938 h 5789498"/>
              <a:gd name="connsiteX40" fmla="*/ 3452538 w 6676100"/>
              <a:gd name="connsiteY40" fmla="*/ 2171696 h 5789498"/>
              <a:gd name="connsiteX41" fmla="*/ 3530905 w 6676100"/>
              <a:gd name="connsiteY41" fmla="*/ 2249778 h 5789498"/>
              <a:gd name="connsiteX42" fmla="*/ 3609273 w 6676100"/>
              <a:gd name="connsiteY42" fmla="*/ 2323524 h 5789498"/>
              <a:gd name="connsiteX43" fmla="*/ 3700701 w 6676100"/>
              <a:gd name="connsiteY43" fmla="*/ 2401606 h 5789498"/>
              <a:gd name="connsiteX44" fmla="*/ 3783424 w 6676100"/>
              <a:gd name="connsiteY44" fmla="*/ 2471012 h 5789498"/>
              <a:gd name="connsiteX45" fmla="*/ 3879207 w 6676100"/>
              <a:gd name="connsiteY45" fmla="*/ 2536079 h 5789498"/>
              <a:gd name="connsiteX46" fmla="*/ 3966283 w 6676100"/>
              <a:gd name="connsiteY46" fmla="*/ 2601149 h 5789498"/>
              <a:gd name="connsiteX47" fmla="*/ 4066418 w 6676100"/>
              <a:gd name="connsiteY47" fmla="*/ 2657540 h 5789498"/>
              <a:gd name="connsiteX48" fmla="*/ 4166556 w 6676100"/>
              <a:gd name="connsiteY48" fmla="*/ 2713934 h 5789498"/>
              <a:gd name="connsiteX49" fmla="*/ 4266691 w 6676100"/>
              <a:gd name="connsiteY49" fmla="*/ 2765989 h 5789498"/>
              <a:gd name="connsiteX50" fmla="*/ 4375537 w 6676100"/>
              <a:gd name="connsiteY50" fmla="*/ 2809368 h 5789498"/>
              <a:gd name="connsiteX51" fmla="*/ 4480027 w 6676100"/>
              <a:gd name="connsiteY51" fmla="*/ 2852747 h 5789498"/>
              <a:gd name="connsiteX52" fmla="*/ 4584517 w 6676100"/>
              <a:gd name="connsiteY52" fmla="*/ 2887450 h 5789498"/>
              <a:gd name="connsiteX53" fmla="*/ 4697715 w 6676100"/>
              <a:gd name="connsiteY53" fmla="*/ 2917814 h 5789498"/>
              <a:gd name="connsiteX54" fmla="*/ 4815266 w 6676100"/>
              <a:gd name="connsiteY54" fmla="*/ 2939504 h 5789498"/>
              <a:gd name="connsiteX55" fmla="*/ 4924111 w 6676100"/>
              <a:gd name="connsiteY55" fmla="*/ 2965532 h 5789498"/>
              <a:gd name="connsiteX56" fmla="*/ 5041662 w 6676100"/>
              <a:gd name="connsiteY56" fmla="*/ 2978544 h 5789498"/>
              <a:gd name="connsiteX57" fmla="*/ 5041662 w 6676100"/>
              <a:gd name="connsiteY57" fmla="*/ 5789498 h 5789498"/>
              <a:gd name="connsiteX58" fmla="*/ 4780436 w 6676100"/>
              <a:gd name="connsiteY58" fmla="*/ 5772146 h 5789498"/>
              <a:gd name="connsiteX59" fmla="*/ 4523565 w 6676100"/>
              <a:gd name="connsiteY59" fmla="*/ 5737443 h 5789498"/>
              <a:gd name="connsiteX60" fmla="*/ 4266691 w 6676100"/>
              <a:gd name="connsiteY60" fmla="*/ 5694064 h 5789498"/>
              <a:gd name="connsiteX61" fmla="*/ 4018528 w 6676100"/>
              <a:gd name="connsiteY61" fmla="*/ 5637673 h 5789498"/>
              <a:gd name="connsiteX62" fmla="*/ 3770361 w 6676100"/>
              <a:gd name="connsiteY62" fmla="*/ 5568267 h 5789498"/>
              <a:gd name="connsiteX63" fmla="*/ 3530905 w 6676100"/>
              <a:gd name="connsiteY63" fmla="*/ 5490185 h 5789498"/>
              <a:gd name="connsiteX64" fmla="*/ 3300155 w 6676100"/>
              <a:gd name="connsiteY64" fmla="*/ 5399088 h 5789498"/>
              <a:gd name="connsiteX65" fmla="*/ 3069406 w 6676100"/>
              <a:gd name="connsiteY65" fmla="*/ 5299318 h 5789498"/>
              <a:gd name="connsiteX66" fmla="*/ 2847363 w 6676100"/>
              <a:gd name="connsiteY66" fmla="*/ 5190869 h 5789498"/>
              <a:gd name="connsiteX67" fmla="*/ 2629676 w 6676100"/>
              <a:gd name="connsiteY67" fmla="*/ 5069408 h 5789498"/>
              <a:gd name="connsiteX68" fmla="*/ 2416341 w 6676100"/>
              <a:gd name="connsiteY68" fmla="*/ 4939271 h 5789498"/>
              <a:gd name="connsiteX69" fmla="*/ 2211714 w 6676100"/>
              <a:gd name="connsiteY69" fmla="*/ 4796122 h 5789498"/>
              <a:gd name="connsiteX70" fmla="*/ 2015795 w 6676100"/>
              <a:gd name="connsiteY70" fmla="*/ 4652970 h 5789498"/>
              <a:gd name="connsiteX71" fmla="*/ 1828581 w 6676100"/>
              <a:gd name="connsiteY71" fmla="*/ 4492470 h 5789498"/>
              <a:gd name="connsiteX72" fmla="*/ 1641372 w 6676100"/>
              <a:gd name="connsiteY72" fmla="*/ 4323290 h 5789498"/>
              <a:gd name="connsiteX73" fmla="*/ 1471573 w 6676100"/>
              <a:gd name="connsiteY73" fmla="*/ 4149775 h 5789498"/>
              <a:gd name="connsiteX74" fmla="*/ 1301778 w 6676100"/>
              <a:gd name="connsiteY74" fmla="*/ 3967583 h 5789498"/>
              <a:gd name="connsiteX75" fmla="*/ 1140687 w 6676100"/>
              <a:gd name="connsiteY75" fmla="*/ 3781055 h 5789498"/>
              <a:gd name="connsiteX76" fmla="*/ 997013 w 6676100"/>
              <a:gd name="connsiteY76" fmla="*/ 3581512 h 5789498"/>
              <a:gd name="connsiteX77" fmla="*/ 853338 w 6676100"/>
              <a:gd name="connsiteY77" fmla="*/ 3381969 h 5789498"/>
              <a:gd name="connsiteX78" fmla="*/ 722725 w 6676100"/>
              <a:gd name="connsiteY78" fmla="*/ 3169411 h 5789498"/>
              <a:gd name="connsiteX79" fmla="*/ 600819 w 6676100"/>
              <a:gd name="connsiteY79" fmla="*/ 2948180 h 5789498"/>
              <a:gd name="connsiteX80" fmla="*/ 496328 w 6676100"/>
              <a:gd name="connsiteY80" fmla="*/ 2726946 h 5789498"/>
              <a:gd name="connsiteX81" fmla="*/ 396194 w 6676100"/>
              <a:gd name="connsiteY81" fmla="*/ 2497039 h 5789498"/>
              <a:gd name="connsiteX82" fmla="*/ 300410 w 6676100"/>
              <a:gd name="connsiteY82" fmla="*/ 2262793 h 5789498"/>
              <a:gd name="connsiteX83" fmla="*/ 222043 w 6676100"/>
              <a:gd name="connsiteY83" fmla="*/ 2024208 h 5789498"/>
              <a:gd name="connsiteX84" fmla="*/ 156735 w 6676100"/>
              <a:gd name="connsiteY84" fmla="*/ 1776947 h 5789498"/>
              <a:gd name="connsiteX85" fmla="*/ 100136 w 6676100"/>
              <a:gd name="connsiteY85" fmla="*/ 1529688 h 5789498"/>
              <a:gd name="connsiteX86" fmla="*/ 56599 w 6676100"/>
              <a:gd name="connsiteY86" fmla="*/ 1278090 h 5789498"/>
              <a:gd name="connsiteX87" fmla="*/ 26122 w 6676100"/>
              <a:gd name="connsiteY87" fmla="*/ 1013478 h 5789498"/>
              <a:gd name="connsiteX88" fmla="*/ 4354 w 6676100"/>
              <a:gd name="connsiteY88" fmla="*/ 753207 h 5789498"/>
              <a:gd name="connsiteX89" fmla="*/ 0 w 6676100"/>
              <a:gd name="connsiteY89" fmla="*/ 492931 h 5789498"/>
              <a:gd name="connsiteX90" fmla="*/ 4354 w 6676100"/>
              <a:gd name="connsiteY90" fmla="*/ 228320 h 5789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6676100" h="5789498">
                <a:moveTo>
                  <a:pt x="6676100" y="2583556"/>
                </a:moveTo>
                <a:lnTo>
                  <a:pt x="6676100" y="5616477"/>
                </a:lnTo>
                <a:lnTo>
                  <a:pt x="6600311" y="5637673"/>
                </a:lnTo>
                <a:lnTo>
                  <a:pt x="6352145" y="5694064"/>
                </a:lnTo>
                <a:lnTo>
                  <a:pt x="6095274" y="5737443"/>
                </a:lnTo>
                <a:lnTo>
                  <a:pt x="5838400" y="5772146"/>
                </a:lnTo>
                <a:lnTo>
                  <a:pt x="5577174" y="5789498"/>
                </a:lnTo>
                <a:lnTo>
                  <a:pt x="5577174" y="2978544"/>
                </a:lnTo>
                <a:lnTo>
                  <a:pt x="5694727" y="2965532"/>
                </a:lnTo>
                <a:lnTo>
                  <a:pt x="5803570" y="2939504"/>
                </a:lnTo>
                <a:lnTo>
                  <a:pt x="5921123" y="2917814"/>
                </a:lnTo>
                <a:lnTo>
                  <a:pt x="6034321" y="2887450"/>
                </a:lnTo>
                <a:lnTo>
                  <a:pt x="6138811" y="2852747"/>
                </a:lnTo>
                <a:lnTo>
                  <a:pt x="6243302" y="2809368"/>
                </a:lnTo>
                <a:lnTo>
                  <a:pt x="6352145" y="2765989"/>
                </a:lnTo>
                <a:lnTo>
                  <a:pt x="6452283" y="2713934"/>
                </a:lnTo>
                <a:lnTo>
                  <a:pt x="6552418" y="2657540"/>
                </a:lnTo>
                <a:lnTo>
                  <a:pt x="6652557" y="2601149"/>
                </a:lnTo>
                <a:close/>
                <a:moveTo>
                  <a:pt x="23450" y="0"/>
                </a:moveTo>
                <a:lnTo>
                  <a:pt x="2851099" y="0"/>
                </a:lnTo>
                <a:lnTo>
                  <a:pt x="2847363" y="20102"/>
                </a:lnTo>
                <a:lnTo>
                  <a:pt x="2825595" y="132887"/>
                </a:lnTo>
                <a:lnTo>
                  <a:pt x="2812533" y="254348"/>
                </a:lnTo>
                <a:lnTo>
                  <a:pt x="2803825" y="371470"/>
                </a:lnTo>
                <a:lnTo>
                  <a:pt x="2803825" y="492931"/>
                </a:lnTo>
                <a:lnTo>
                  <a:pt x="2803825" y="610055"/>
                </a:lnTo>
                <a:lnTo>
                  <a:pt x="2812533" y="731516"/>
                </a:lnTo>
                <a:lnTo>
                  <a:pt x="2825595" y="848640"/>
                </a:lnTo>
                <a:lnTo>
                  <a:pt x="2847363" y="965762"/>
                </a:lnTo>
                <a:lnTo>
                  <a:pt x="2869134" y="1078547"/>
                </a:lnTo>
                <a:lnTo>
                  <a:pt x="2903963" y="1191333"/>
                </a:lnTo>
                <a:lnTo>
                  <a:pt x="2934438" y="1299778"/>
                </a:lnTo>
                <a:lnTo>
                  <a:pt x="2973623" y="1408227"/>
                </a:lnTo>
                <a:lnTo>
                  <a:pt x="3021513" y="1507997"/>
                </a:lnTo>
                <a:lnTo>
                  <a:pt x="3069406" y="1616446"/>
                </a:lnTo>
                <a:lnTo>
                  <a:pt x="3126004" y="1716216"/>
                </a:lnTo>
                <a:lnTo>
                  <a:pt x="3182604" y="1807313"/>
                </a:lnTo>
                <a:lnTo>
                  <a:pt x="3243557" y="1902747"/>
                </a:lnTo>
                <a:lnTo>
                  <a:pt x="3308862" y="1998180"/>
                </a:lnTo>
                <a:lnTo>
                  <a:pt x="3382877" y="2084938"/>
                </a:lnTo>
                <a:lnTo>
                  <a:pt x="3452538" y="2171696"/>
                </a:lnTo>
                <a:lnTo>
                  <a:pt x="3530905" y="2249778"/>
                </a:lnTo>
                <a:lnTo>
                  <a:pt x="3609273" y="2323524"/>
                </a:lnTo>
                <a:lnTo>
                  <a:pt x="3700701" y="2401606"/>
                </a:lnTo>
                <a:lnTo>
                  <a:pt x="3783424" y="2471012"/>
                </a:lnTo>
                <a:lnTo>
                  <a:pt x="3879207" y="2536079"/>
                </a:lnTo>
                <a:lnTo>
                  <a:pt x="3966283" y="2601149"/>
                </a:lnTo>
                <a:lnTo>
                  <a:pt x="4066418" y="2657540"/>
                </a:lnTo>
                <a:lnTo>
                  <a:pt x="4166556" y="2713934"/>
                </a:lnTo>
                <a:lnTo>
                  <a:pt x="4266691" y="2765989"/>
                </a:lnTo>
                <a:lnTo>
                  <a:pt x="4375537" y="2809368"/>
                </a:lnTo>
                <a:lnTo>
                  <a:pt x="4480027" y="2852747"/>
                </a:lnTo>
                <a:lnTo>
                  <a:pt x="4584517" y="2887450"/>
                </a:lnTo>
                <a:lnTo>
                  <a:pt x="4697715" y="2917814"/>
                </a:lnTo>
                <a:lnTo>
                  <a:pt x="4815266" y="2939504"/>
                </a:lnTo>
                <a:lnTo>
                  <a:pt x="4924111" y="2965532"/>
                </a:lnTo>
                <a:lnTo>
                  <a:pt x="5041662" y="2978544"/>
                </a:lnTo>
                <a:lnTo>
                  <a:pt x="5041662" y="5789498"/>
                </a:lnTo>
                <a:lnTo>
                  <a:pt x="4780436" y="5772146"/>
                </a:lnTo>
                <a:lnTo>
                  <a:pt x="4523565" y="5737443"/>
                </a:lnTo>
                <a:lnTo>
                  <a:pt x="4266691" y="5694064"/>
                </a:lnTo>
                <a:lnTo>
                  <a:pt x="4018528" y="5637673"/>
                </a:lnTo>
                <a:lnTo>
                  <a:pt x="3770361" y="5568267"/>
                </a:lnTo>
                <a:lnTo>
                  <a:pt x="3530905" y="5490185"/>
                </a:lnTo>
                <a:lnTo>
                  <a:pt x="3300155" y="5399088"/>
                </a:lnTo>
                <a:lnTo>
                  <a:pt x="3069406" y="5299318"/>
                </a:lnTo>
                <a:lnTo>
                  <a:pt x="2847363" y="5190869"/>
                </a:lnTo>
                <a:lnTo>
                  <a:pt x="2629676" y="5069408"/>
                </a:lnTo>
                <a:lnTo>
                  <a:pt x="2416341" y="4939271"/>
                </a:lnTo>
                <a:lnTo>
                  <a:pt x="2211714" y="4796122"/>
                </a:lnTo>
                <a:lnTo>
                  <a:pt x="2015795" y="4652970"/>
                </a:lnTo>
                <a:lnTo>
                  <a:pt x="1828581" y="4492470"/>
                </a:lnTo>
                <a:lnTo>
                  <a:pt x="1641372" y="4323290"/>
                </a:lnTo>
                <a:lnTo>
                  <a:pt x="1471573" y="4149775"/>
                </a:lnTo>
                <a:lnTo>
                  <a:pt x="1301778" y="3967583"/>
                </a:lnTo>
                <a:lnTo>
                  <a:pt x="1140687" y="3781055"/>
                </a:lnTo>
                <a:lnTo>
                  <a:pt x="997013" y="3581512"/>
                </a:lnTo>
                <a:lnTo>
                  <a:pt x="853338" y="3381969"/>
                </a:lnTo>
                <a:lnTo>
                  <a:pt x="722725" y="3169411"/>
                </a:lnTo>
                <a:lnTo>
                  <a:pt x="600819" y="2948180"/>
                </a:lnTo>
                <a:lnTo>
                  <a:pt x="496328" y="2726946"/>
                </a:lnTo>
                <a:lnTo>
                  <a:pt x="396194" y="2497039"/>
                </a:lnTo>
                <a:lnTo>
                  <a:pt x="300410" y="2262793"/>
                </a:lnTo>
                <a:lnTo>
                  <a:pt x="222043" y="2024208"/>
                </a:lnTo>
                <a:lnTo>
                  <a:pt x="156735" y="1776947"/>
                </a:lnTo>
                <a:lnTo>
                  <a:pt x="100136" y="1529688"/>
                </a:lnTo>
                <a:lnTo>
                  <a:pt x="56599" y="1278090"/>
                </a:lnTo>
                <a:lnTo>
                  <a:pt x="26122" y="1013478"/>
                </a:lnTo>
                <a:lnTo>
                  <a:pt x="4354" y="753207"/>
                </a:lnTo>
                <a:lnTo>
                  <a:pt x="0" y="492931"/>
                </a:lnTo>
                <a:lnTo>
                  <a:pt x="4354" y="228320"/>
                </a:lnTo>
                <a:close/>
              </a:path>
            </a:pathLst>
          </a:custGeom>
          <a:solidFill>
            <a:srgbClr val="66ACD4"/>
          </a:solidFill>
          <a:ln>
            <a:noFill/>
          </a:ln>
          <a:effectLst>
            <a:glow>
              <a:schemeClr val="bg1"/>
            </a:glow>
            <a:softEdge rad="0"/>
          </a:effectLst>
        </p:spPr>
        <p:txBody>
          <a:bodyPr vert="horz" wrap="square" lIns="95780" tIns="47890" rIns="95780" bIns="4789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>
              <a:latin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5205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A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5755" tIns="47878" rIns="95755" bIns="47878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899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07934" y="3213121"/>
            <a:ext cx="2675467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12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599" b="0" i="0" u="none" strike="noStrike" kern="1200" cap="none" spc="0" normalizeH="0" baseline="0" noProof="0" dirty="0">
                <a:ln>
                  <a:noFill/>
                </a:ln>
                <a:solidFill>
                  <a:srgbClr val="14E6F0"/>
                </a:solidFill>
                <a:effectLst/>
                <a:uLnTx/>
                <a:uFillTx/>
                <a:latin typeface="Schroders Circular TT Normal"/>
                <a:ea typeface="+mn-ea"/>
                <a:cs typeface="+mn-cs"/>
              </a:rPr>
              <a:t>Contact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7060701" y="3205832"/>
            <a:ext cx="377902" cy="378000"/>
            <a:chOff x="1331404" y="347284"/>
            <a:chExt cx="6051549" cy="6061075"/>
          </a:xfrm>
          <a:solidFill>
            <a:schemeClr val="accent5"/>
          </a:solidFill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1331404" y="347284"/>
              <a:ext cx="2873375" cy="6061075"/>
            </a:xfrm>
            <a:custGeom>
              <a:avLst/>
              <a:gdLst>
                <a:gd name="T0" fmla="*/ 1768 w 1810"/>
                <a:gd name="T1" fmla="*/ 2800 h 3818"/>
                <a:gd name="T2" fmla="*/ 1646 w 1810"/>
                <a:gd name="T3" fmla="*/ 2772 h 3818"/>
                <a:gd name="T4" fmla="*/ 1532 w 1810"/>
                <a:gd name="T5" fmla="*/ 2728 h 3818"/>
                <a:gd name="T6" fmla="*/ 1424 w 1810"/>
                <a:gd name="T7" fmla="*/ 2670 h 3818"/>
                <a:gd name="T8" fmla="*/ 1328 w 1810"/>
                <a:gd name="T9" fmla="*/ 2598 h 3818"/>
                <a:gd name="T10" fmla="*/ 1240 w 1810"/>
                <a:gd name="T11" fmla="*/ 2514 h 3818"/>
                <a:gd name="T12" fmla="*/ 1164 w 1810"/>
                <a:gd name="T13" fmla="*/ 2418 h 3818"/>
                <a:gd name="T14" fmla="*/ 1102 w 1810"/>
                <a:gd name="T15" fmla="*/ 2314 h 3818"/>
                <a:gd name="T16" fmla="*/ 1054 w 1810"/>
                <a:gd name="T17" fmla="*/ 2200 h 3818"/>
                <a:gd name="T18" fmla="*/ 1022 w 1810"/>
                <a:gd name="T19" fmla="*/ 2080 h 3818"/>
                <a:gd name="T20" fmla="*/ 1006 w 1810"/>
                <a:gd name="T21" fmla="*/ 1952 h 3818"/>
                <a:gd name="T22" fmla="*/ 1006 w 1810"/>
                <a:gd name="T23" fmla="*/ 1866 h 3818"/>
                <a:gd name="T24" fmla="*/ 1022 w 1810"/>
                <a:gd name="T25" fmla="*/ 1740 h 3818"/>
                <a:gd name="T26" fmla="*/ 1054 w 1810"/>
                <a:gd name="T27" fmla="*/ 1618 h 3818"/>
                <a:gd name="T28" fmla="*/ 1102 w 1810"/>
                <a:gd name="T29" fmla="*/ 1506 h 3818"/>
                <a:gd name="T30" fmla="*/ 1164 w 1810"/>
                <a:gd name="T31" fmla="*/ 1400 h 3818"/>
                <a:gd name="T32" fmla="*/ 1240 w 1810"/>
                <a:gd name="T33" fmla="*/ 1306 h 3818"/>
                <a:gd name="T34" fmla="*/ 1328 w 1810"/>
                <a:gd name="T35" fmla="*/ 1222 h 3818"/>
                <a:gd name="T36" fmla="*/ 1424 w 1810"/>
                <a:gd name="T37" fmla="*/ 1150 h 3818"/>
                <a:gd name="T38" fmla="*/ 1532 w 1810"/>
                <a:gd name="T39" fmla="*/ 1092 h 3818"/>
                <a:gd name="T40" fmla="*/ 1646 w 1810"/>
                <a:gd name="T41" fmla="*/ 1048 h 3818"/>
                <a:gd name="T42" fmla="*/ 1768 w 1810"/>
                <a:gd name="T43" fmla="*/ 1018 h 3818"/>
                <a:gd name="T44" fmla="*/ 1810 w 1810"/>
                <a:gd name="T45" fmla="*/ 0 h 3818"/>
                <a:gd name="T46" fmla="*/ 1532 w 1810"/>
                <a:gd name="T47" fmla="*/ 36 h 3818"/>
                <a:gd name="T48" fmla="*/ 1268 w 1810"/>
                <a:gd name="T49" fmla="*/ 108 h 3818"/>
                <a:gd name="T50" fmla="*/ 1022 w 1810"/>
                <a:gd name="T51" fmla="*/ 218 h 3818"/>
                <a:gd name="T52" fmla="*/ 794 w 1810"/>
                <a:gd name="T53" fmla="*/ 358 h 3818"/>
                <a:gd name="T54" fmla="*/ 590 w 1810"/>
                <a:gd name="T55" fmla="*/ 528 h 3818"/>
                <a:gd name="T56" fmla="*/ 410 w 1810"/>
                <a:gd name="T57" fmla="*/ 726 h 3818"/>
                <a:gd name="T58" fmla="*/ 260 w 1810"/>
                <a:gd name="T59" fmla="*/ 946 h 3818"/>
                <a:gd name="T60" fmla="*/ 142 w 1810"/>
                <a:gd name="T61" fmla="*/ 1188 h 3818"/>
                <a:gd name="T62" fmla="*/ 56 w 1810"/>
                <a:gd name="T63" fmla="*/ 1446 h 3818"/>
                <a:gd name="T64" fmla="*/ 10 w 1810"/>
                <a:gd name="T65" fmla="*/ 1720 h 3818"/>
                <a:gd name="T66" fmla="*/ 0 w 1810"/>
                <a:gd name="T67" fmla="*/ 1910 h 3818"/>
                <a:gd name="T68" fmla="*/ 20 w 1810"/>
                <a:gd name="T69" fmla="*/ 2192 h 3818"/>
                <a:gd name="T70" fmla="*/ 80 w 1810"/>
                <a:gd name="T71" fmla="*/ 2462 h 3818"/>
                <a:gd name="T72" fmla="*/ 178 w 1810"/>
                <a:gd name="T73" fmla="*/ 2714 h 3818"/>
                <a:gd name="T74" fmla="*/ 306 w 1810"/>
                <a:gd name="T75" fmla="*/ 2950 h 3818"/>
                <a:gd name="T76" fmla="*/ 468 w 1810"/>
                <a:gd name="T77" fmla="*/ 3162 h 3818"/>
                <a:gd name="T78" fmla="*/ 656 w 1810"/>
                <a:gd name="T79" fmla="*/ 3350 h 3818"/>
                <a:gd name="T80" fmla="*/ 868 w 1810"/>
                <a:gd name="T81" fmla="*/ 3512 h 3818"/>
                <a:gd name="T82" fmla="*/ 1102 w 1810"/>
                <a:gd name="T83" fmla="*/ 3642 h 3818"/>
                <a:gd name="T84" fmla="*/ 1354 w 1810"/>
                <a:gd name="T85" fmla="*/ 3738 h 3818"/>
                <a:gd name="T86" fmla="*/ 1624 w 1810"/>
                <a:gd name="T87" fmla="*/ 3800 h 3818"/>
                <a:gd name="T88" fmla="*/ 1810 w 1810"/>
                <a:gd name="T89" fmla="*/ 2806 h 3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10" h="3818">
                  <a:moveTo>
                    <a:pt x="1810" y="2806"/>
                  </a:moveTo>
                  <a:lnTo>
                    <a:pt x="1810" y="2806"/>
                  </a:lnTo>
                  <a:lnTo>
                    <a:pt x="1768" y="2800"/>
                  </a:lnTo>
                  <a:lnTo>
                    <a:pt x="1728" y="2792"/>
                  </a:lnTo>
                  <a:lnTo>
                    <a:pt x="1686" y="2784"/>
                  </a:lnTo>
                  <a:lnTo>
                    <a:pt x="1646" y="2772"/>
                  </a:lnTo>
                  <a:lnTo>
                    <a:pt x="1608" y="2760"/>
                  </a:lnTo>
                  <a:lnTo>
                    <a:pt x="1570" y="2744"/>
                  </a:lnTo>
                  <a:lnTo>
                    <a:pt x="1532" y="2728"/>
                  </a:lnTo>
                  <a:lnTo>
                    <a:pt x="1496" y="2710"/>
                  </a:lnTo>
                  <a:lnTo>
                    <a:pt x="1460" y="2690"/>
                  </a:lnTo>
                  <a:lnTo>
                    <a:pt x="1424" y="2670"/>
                  </a:lnTo>
                  <a:lnTo>
                    <a:pt x="1392" y="2646"/>
                  </a:lnTo>
                  <a:lnTo>
                    <a:pt x="1358" y="2622"/>
                  </a:lnTo>
                  <a:lnTo>
                    <a:pt x="1328" y="2598"/>
                  </a:lnTo>
                  <a:lnTo>
                    <a:pt x="1296" y="2570"/>
                  </a:lnTo>
                  <a:lnTo>
                    <a:pt x="1268" y="2542"/>
                  </a:lnTo>
                  <a:lnTo>
                    <a:pt x="1240" y="2514"/>
                  </a:lnTo>
                  <a:lnTo>
                    <a:pt x="1214" y="2484"/>
                  </a:lnTo>
                  <a:lnTo>
                    <a:pt x="1188" y="2452"/>
                  </a:lnTo>
                  <a:lnTo>
                    <a:pt x="1164" y="2418"/>
                  </a:lnTo>
                  <a:lnTo>
                    <a:pt x="1142" y="2384"/>
                  </a:lnTo>
                  <a:lnTo>
                    <a:pt x="1122" y="2350"/>
                  </a:lnTo>
                  <a:lnTo>
                    <a:pt x="1102" y="2314"/>
                  </a:lnTo>
                  <a:lnTo>
                    <a:pt x="1084" y="2276"/>
                  </a:lnTo>
                  <a:lnTo>
                    <a:pt x="1068" y="2240"/>
                  </a:lnTo>
                  <a:lnTo>
                    <a:pt x="1054" y="2200"/>
                  </a:lnTo>
                  <a:lnTo>
                    <a:pt x="1042" y="2162"/>
                  </a:lnTo>
                  <a:lnTo>
                    <a:pt x="1030" y="2120"/>
                  </a:lnTo>
                  <a:lnTo>
                    <a:pt x="1022" y="2080"/>
                  </a:lnTo>
                  <a:lnTo>
                    <a:pt x="1014" y="2038"/>
                  </a:lnTo>
                  <a:lnTo>
                    <a:pt x="1010" y="1996"/>
                  </a:lnTo>
                  <a:lnTo>
                    <a:pt x="1006" y="1952"/>
                  </a:lnTo>
                  <a:lnTo>
                    <a:pt x="1006" y="1910"/>
                  </a:lnTo>
                  <a:lnTo>
                    <a:pt x="1006" y="1910"/>
                  </a:lnTo>
                  <a:lnTo>
                    <a:pt x="1006" y="1866"/>
                  </a:lnTo>
                  <a:lnTo>
                    <a:pt x="1010" y="1824"/>
                  </a:lnTo>
                  <a:lnTo>
                    <a:pt x="1014" y="1780"/>
                  </a:lnTo>
                  <a:lnTo>
                    <a:pt x="1022" y="1740"/>
                  </a:lnTo>
                  <a:lnTo>
                    <a:pt x="1030" y="1698"/>
                  </a:lnTo>
                  <a:lnTo>
                    <a:pt x="1042" y="1658"/>
                  </a:lnTo>
                  <a:lnTo>
                    <a:pt x="1054" y="1618"/>
                  </a:lnTo>
                  <a:lnTo>
                    <a:pt x="1068" y="1580"/>
                  </a:lnTo>
                  <a:lnTo>
                    <a:pt x="1084" y="1542"/>
                  </a:lnTo>
                  <a:lnTo>
                    <a:pt x="1102" y="1506"/>
                  </a:lnTo>
                  <a:lnTo>
                    <a:pt x="1122" y="1470"/>
                  </a:lnTo>
                  <a:lnTo>
                    <a:pt x="1142" y="1434"/>
                  </a:lnTo>
                  <a:lnTo>
                    <a:pt x="1164" y="1400"/>
                  </a:lnTo>
                  <a:lnTo>
                    <a:pt x="1188" y="1368"/>
                  </a:lnTo>
                  <a:lnTo>
                    <a:pt x="1214" y="1336"/>
                  </a:lnTo>
                  <a:lnTo>
                    <a:pt x="1240" y="1306"/>
                  </a:lnTo>
                  <a:lnTo>
                    <a:pt x="1268" y="1276"/>
                  </a:lnTo>
                  <a:lnTo>
                    <a:pt x="1296" y="1248"/>
                  </a:lnTo>
                  <a:lnTo>
                    <a:pt x="1328" y="1222"/>
                  </a:lnTo>
                  <a:lnTo>
                    <a:pt x="1358" y="1196"/>
                  </a:lnTo>
                  <a:lnTo>
                    <a:pt x="1392" y="1172"/>
                  </a:lnTo>
                  <a:lnTo>
                    <a:pt x="1424" y="1150"/>
                  </a:lnTo>
                  <a:lnTo>
                    <a:pt x="1460" y="1128"/>
                  </a:lnTo>
                  <a:lnTo>
                    <a:pt x="1496" y="1110"/>
                  </a:lnTo>
                  <a:lnTo>
                    <a:pt x="1532" y="1092"/>
                  </a:lnTo>
                  <a:lnTo>
                    <a:pt x="1570" y="1074"/>
                  </a:lnTo>
                  <a:lnTo>
                    <a:pt x="1608" y="1060"/>
                  </a:lnTo>
                  <a:lnTo>
                    <a:pt x="1646" y="1048"/>
                  </a:lnTo>
                  <a:lnTo>
                    <a:pt x="1686" y="1036"/>
                  </a:lnTo>
                  <a:lnTo>
                    <a:pt x="1728" y="1026"/>
                  </a:lnTo>
                  <a:lnTo>
                    <a:pt x="1768" y="1018"/>
                  </a:lnTo>
                  <a:lnTo>
                    <a:pt x="1810" y="1014"/>
                  </a:lnTo>
                  <a:lnTo>
                    <a:pt x="1810" y="0"/>
                  </a:lnTo>
                  <a:lnTo>
                    <a:pt x="1810" y="0"/>
                  </a:lnTo>
                  <a:lnTo>
                    <a:pt x="1716" y="8"/>
                  </a:lnTo>
                  <a:lnTo>
                    <a:pt x="1624" y="20"/>
                  </a:lnTo>
                  <a:lnTo>
                    <a:pt x="1532" y="36"/>
                  </a:lnTo>
                  <a:lnTo>
                    <a:pt x="1442" y="56"/>
                  </a:lnTo>
                  <a:lnTo>
                    <a:pt x="1354" y="80"/>
                  </a:lnTo>
                  <a:lnTo>
                    <a:pt x="1268" y="108"/>
                  </a:lnTo>
                  <a:lnTo>
                    <a:pt x="1184" y="142"/>
                  </a:lnTo>
                  <a:lnTo>
                    <a:pt x="1102" y="178"/>
                  </a:lnTo>
                  <a:lnTo>
                    <a:pt x="1022" y="218"/>
                  </a:lnTo>
                  <a:lnTo>
                    <a:pt x="944" y="260"/>
                  </a:lnTo>
                  <a:lnTo>
                    <a:pt x="868" y="308"/>
                  </a:lnTo>
                  <a:lnTo>
                    <a:pt x="794" y="358"/>
                  </a:lnTo>
                  <a:lnTo>
                    <a:pt x="724" y="412"/>
                  </a:lnTo>
                  <a:lnTo>
                    <a:pt x="656" y="468"/>
                  </a:lnTo>
                  <a:lnTo>
                    <a:pt x="590" y="528"/>
                  </a:lnTo>
                  <a:lnTo>
                    <a:pt x="528" y="592"/>
                  </a:lnTo>
                  <a:lnTo>
                    <a:pt x="468" y="656"/>
                  </a:lnTo>
                  <a:lnTo>
                    <a:pt x="410" y="726"/>
                  </a:lnTo>
                  <a:lnTo>
                    <a:pt x="358" y="796"/>
                  </a:lnTo>
                  <a:lnTo>
                    <a:pt x="306" y="870"/>
                  </a:lnTo>
                  <a:lnTo>
                    <a:pt x="260" y="946"/>
                  </a:lnTo>
                  <a:lnTo>
                    <a:pt x="216" y="1024"/>
                  </a:lnTo>
                  <a:lnTo>
                    <a:pt x="178" y="1104"/>
                  </a:lnTo>
                  <a:lnTo>
                    <a:pt x="142" y="1188"/>
                  </a:lnTo>
                  <a:lnTo>
                    <a:pt x="108" y="1272"/>
                  </a:lnTo>
                  <a:lnTo>
                    <a:pt x="80" y="1358"/>
                  </a:lnTo>
                  <a:lnTo>
                    <a:pt x="56" y="1446"/>
                  </a:lnTo>
                  <a:lnTo>
                    <a:pt x="36" y="1536"/>
                  </a:lnTo>
                  <a:lnTo>
                    <a:pt x="20" y="1628"/>
                  </a:lnTo>
                  <a:lnTo>
                    <a:pt x="10" y="1720"/>
                  </a:lnTo>
                  <a:lnTo>
                    <a:pt x="2" y="1814"/>
                  </a:lnTo>
                  <a:lnTo>
                    <a:pt x="0" y="1910"/>
                  </a:lnTo>
                  <a:lnTo>
                    <a:pt x="0" y="1910"/>
                  </a:lnTo>
                  <a:lnTo>
                    <a:pt x="2" y="2004"/>
                  </a:lnTo>
                  <a:lnTo>
                    <a:pt x="10" y="2098"/>
                  </a:lnTo>
                  <a:lnTo>
                    <a:pt x="20" y="2192"/>
                  </a:lnTo>
                  <a:lnTo>
                    <a:pt x="36" y="2284"/>
                  </a:lnTo>
                  <a:lnTo>
                    <a:pt x="56" y="2372"/>
                  </a:lnTo>
                  <a:lnTo>
                    <a:pt x="80" y="2462"/>
                  </a:lnTo>
                  <a:lnTo>
                    <a:pt x="108" y="2548"/>
                  </a:lnTo>
                  <a:lnTo>
                    <a:pt x="142" y="2632"/>
                  </a:lnTo>
                  <a:lnTo>
                    <a:pt x="178" y="2714"/>
                  </a:lnTo>
                  <a:lnTo>
                    <a:pt x="216" y="2794"/>
                  </a:lnTo>
                  <a:lnTo>
                    <a:pt x="260" y="2874"/>
                  </a:lnTo>
                  <a:lnTo>
                    <a:pt x="306" y="2950"/>
                  </a:lnTo>
                  <a:lnTo>
                    <a:pt x="358" y="3022"/>
                  </a:lnTo>
                  <a:lnTo>
                    <a:pt x="410" y="3094"/>
                  </a:lnTo>
                  <a:lnTo>
                    <a:pt x="468" y="3162"/>
                  </a:lnTo>
                  <a:lnTo>
                    <a:pt x="528" y="3228"/>
                  </a:lnTo>
                  <a:lnTo>
                    <a:pt x="590" y="3290"/>
                  </a:lnTo>
                  <a:lnTo>
                    <a:pt x="656" y="3350"/>
                  </a:lnTo>
                  <a:lnTo>
                    <a:pt x="724" y="3408"/>
                  </a:lnTo>
                  <a:lnTo>
                    <a:pt x="794" y="3460"/>
                  </a:lnTo>
                  <a:lnTo>
                    <a:pt x="868" y="3512"/>
                  </a:lnTo>
                  <a:lnTo>
                    <a:pt x="944" y="3558"/>
                  </a:lnTo>
                  <a:lnTo>
                    <a:pt x="1022" y="3602"/>
                  </a:lnTo>
                  <a:lnTo>
                    <a:pt x="1102" y="3642"/>
                  </a:lnTo>
                  <a:lnTo>
                    <a:pt x="1184" y="3678"/>
                  </a:lnTo>
                  <a:lnTo>
                    <a:pt x="1268" y="3710"/>
                  </a:lnTo>
                  <a:lnTo>
                    <a:pt x="1354" y="3738"/>
                  </a:lnTo>
                  <a:lnTo>
                    <a:pt x="1442" y="3764"/>
                  </a:lnTo>
                  <a:lnTo>
                    <a:pt x="1532" y="3784"/>
                  </a:lnTo>
                  <a:lnTo>
                    <a:pt x="1624" y="3800"/>
                  </a:lnTo>
                  <a:lnTo>
                    <a:pt x="1716" y="3812"/>
                  </a:lnTo>
                  <a:lnTo>
                    <a:pt x="1810" y="3818"/>
                  </a:lnTo>
                  <a:lnTo>
                    <a:pt x="1810" y="2806"/>
                  </a:lnTo>
                  <a:close/>
                </a:path>
              </a:pathLst>
            </a:custGeom>
            <a:solidFill>
              <a:srgbClr val="14E6F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126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 (Body)"/>
                <a:ea typeface="+mn-ea"/>
                <a:cs typeface="+mn-cs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4509578" y="347284"/>
              <a:ext cx="2873375" cy="6061075"/>
            </a:xfrm>
            <a:custGeom>
              <a:avLst/>
              <a:gdLst>
                <a:gd name="T0" fmla="*/ 0 w 1810"/>
                <a:gd name="T1" fmla="*/ 1014 h 3818"/>
                <a:gd name="T2" fmla="*/ 124 w 1810"/>
                <a:gd name="T3" fmla="*/ 1036 h 3818"/>
                <a:gd name="T4" fmla="*/ 240 w 1810"/>
                <a:gd name="T5" fmla="*/ 1074 h 3818"/>
                <a:gd name="T6" fmla="*/ 350 w 1810"/>
                <a:gd name="T7" fmla="*/ 1128 h 3818"/>
                <a:gd name="T8" fmla="*/ 452 w 1810"/>
                <a:gd name="T9" fmla="*/ 1196 h 3818"/>
                <a:gd name="T10" fmla="*/ 542 w 1810"/>
                <a:gd name="T11" fmla="*/ 1276 h 3818"/>
                <a:gd name="T12" fmla="*/ 622 w 1810"/>
                <a:gd name="T13" fmla="*/ 1368 h 3818"/>
                <a:gd name="T14" fmla="*/ 688 w 1810"/>
                <a:gd name="T15" fmla="*/ 1470 h 3818"/>
                <a:gd name="T16" fmla="*/ 742 w 1810"/>
                <a:gd name="T17" fmla="*/ 1580 h 3818"/>
                <a:gd name="T18" fmla="*/ 780 w 1810"/>
                <a:gd name="T19" fmla="*/ 1698 h 3818"/>
                <a:gd name="T20" fmla="*/ 800 w 1810"/>
                <a:gd name="T21" fmla="*/ 1824 h 3818"/>
                <a:gd name="T22" fmla="*/ 804 w 1810"/>
                <a:gd name="T23" fmla="*/ 1910 h 3818"/>
                <a:gd name="T24" fmla="*/ 796 w 1810"/>
                <a:gd name="T25" fmla="*/ 2038 h 3818"/>
                <a:gd name="T26" fmla="*/ 768 w 1810"/>
                <a:gd name="T27" fmla="*/ 2162 h 3818"/>
                <a:gd name="T28" fmla="*/ 726 w 1810"/>
                <a:gd name="T29" fmla="*/ 2276 h 3818"/>
                <a:gd name="T30" fmla="*/ 668 w 1810"/>
                <a:gd name="T31" fmla="*/ 2384 h 3818"/>
                <a:gd name="T32" fmla="*/ 596 w 1810"/>
                <a:gd name="T33" fmla="*/ 2484 h 3818"/>
                <a:gd name="T34" fmla="*/ 514 w 1810"/>
                <a:gd name="T35" fmla="*/ 2570 h 3818"/>
                <a:gd name="T36" fmla="*/ 418 w 1810"/>
                <a:gd name="T37" fmla="*/ 2646 h 3818"/>
                <a:gd name="T38" fmla="*/ 314 w 1810"/>
                <a:gd name="T39" fmla="*/ 2710 h 3818"/>
                <a:gd name="T40" fmla="*/ 202 w 1810"/>
                <a:gd name="T41" fmla="*/ 2760 h 3818"/>
                <a:gd name="T42" fmla="*/ 82 w 1810"/>
                <a:gd name="T43" fmla="*/ 2792 h 3818"/>
                <a:gd name="T44" fmla="*/ 0 w 1810"/>
                <a:gd name="T45" fmla="*/ 3818 h 3818"/>
                <a:gd name="T46" fmla="*/ 186 w 1810"/>
                <a:gd name="T47" fmla="*/ 3800 h 3818"/>
                <a:gd name="T48" fmla="*/ 456 w 1810"/>
                <a:gd name="T49" fmla="*/ 3738 h 3818"/>
                <a:gd name="T50" fmla="*/ 708 w 1810"/>
                <a:gd name="T51" fmla="*/ 3642 h 3818"/>
                <a:gd name="T52" fmla="*/ 942 w 1810"/>
                <a:gd name="T53" fmla="*/ 3512 h 3818"/>
                <a:gd name="T54" fmla="*/ 1154 w 1810"/>
                <a:gd name="T55" fmla="*/ 3350 h 3818"/>
                <a:gd name="T56" fmla="*/ 1342 w 1810"/>
                <a:gd name="T57" fmla="*/ 3162 h 3818"/>
                <a:gd name="T58" fmla="*/ 1504 w 1810"/>
                <a:gd name="T59" fmla="*/ 2950 h 3818"/>
                <a:gd name="T60" fmla="*/ 1632 w 1810"/>
                <a:gd name="T61" fmla="*/ 2714 h 3818"/>
                <a:gd name="T62" fmla="*/ 1730 w 1810"/>
                <a:gd name="T63" fmla="*/ 2462 h 3818"/>
                <a:gd name="T64" fmla="*/ 1790 w 1810"/>
                <a:gd name="T65" fmla="*/ 2192 h 3818"/>
                <a:gd name="T66" fmla="*/ 1810 w 1810"/>
                <a:gd name="T67" fmla="*/ 1910 h 3818"/>
                <a:gd name="T68" fmla="*/ 1800 w 1810"/>
                <a:gd name="T69" fmla="*/ 1720 h 3818"/>
                <a:gd name="T70" fmla="*/ 1754 w 1810"/>
                <a:gd name="T71" fmla="*/ 1446 h 3818"/>
                <a:gd name="T72" fmla="*/ 1668 w 1810"/>
                <a:gd name="T73" fmla="*/ 1188 h 3818"/>
                <a:gd name="T74" fmla="*/ 1550 w 1810"/>
                <a:gd name="T75" fmla="*/ 946 h 3818"/>
                <a:gd name="T76" fmla="*/ 1400 w 1810"/>
                <a:gd name="T77" fmla="*/ 726 h 3818"/>
                <a:gd name="T78" fmla="*/ 1220 w 1810"/>
                <a:gd name="T79" fmla="*/ 528 h 3818"/>
                <a:gd name="T80" fmla="*/ 1016 w 1810"/>
                <a:gd name="T81" fmla="*/ 358 h 3818"/>
                <a:gd name="T82" fmla="*/ 788 w 1810"/>
                <a:gd name="T83" fmla="*/ 218 h 3818"/>
                <a:gd name="T84" fmla="*/ 542 w 1810"/>
                <a:gd name="T85" fmla="*/ 108 h 3818"/>
                <a:gd name="T86" fmla="*/ 278 w 1810"/>
                <a:gd name="T87" fmla="*/ 36 h 3818"/>
                <a:gd name="T88" fmla="*/ 0 w 1810"/>
                <a:gd name="T89" fmla="*/ 0 h 3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10" h="3818">
                  <a:moveTo>
                    <a:pt x="0" y="0"/>
                  </a:moveTo>
                  <a:lnTo>
                    <a:pt x="0" y="1014"/>
                  </a:lnTo>
                  <a:lnTo>
                    <a:pt x="0" y="1014"/>
                  </a:lnTo>
                  <a:lnTo>
                    <a:pt x="42" y="1018"/>
                  </a:lnTo>
                  <a:lnTo>
                    <a:pt x="82" y="1026"/>
                  </a:lnTo>
                  <a:lnTo>
                    <a:pt x="124" y="1036"/>
                  </a:lnTo>
                  <a:lnTo>
                    <a:pt x="164" y="1048"/>
                  </a:lnTo>
                  <a:lnTo>
                    <a:pt x="202" y="1060"/>
                  </a:lnTo>
                  <a:lnTo>
                    <a:pt x="240" y="1074"/>
                  </a:lnTo>
                  <a:lnTo>
                    <a:pt x="278" y="1092"/>
                  </a:lnTo>
                  <a:lnTo>
                    <a:pt x="314" y="1110"/>
                  </a:lnTo>
                  <a:lnTo>
                    <a:pt x="350" y="1128"/>
                  </a:lnTo>
                  <a:lnTo>
                    <a:pt x="386" y="1150"/>
                  </a:lnTo>
                  <a:lnTo>
                    <a:pt x="418" y="1172"/>
                  </a:lnTo>
                  <a:lnTo>
                    <a:pt x="452" y="1196"/>
                  </a:lnTo>
                  <a:lnTo>
                    <a:pt x="482" y="1222"/>
                  </a:lnTo>
                  <a:lnTo>
                    <a:pt x="514" y="1248"/>
                  </a:lnTo>
                  <a:lnTo>
                    <a:pt x="542" y="1276"/>
                  </a:lnTo>
                  <a:lnTo>
                    <a:pt x="570" y="1306"/>
                  </a:lnTo>
                  <a:lnTo>
                    <a:pt x="596" y="1336"/>
                  </a:lnTo>
                  <a:lnTo>
                    <a:pt x="622" y="1368"/>
                  </a:lnTo>
                  <a:lnTo>
                    <a:pt x="646" y="1400"/>
                  </a:lnTo>
                  <a:lnTo>
                    <a:pt x="668" y="1434"/>
                  </a:lnTo>
                  <a:lnTo>
                    <a:pt x="688" y="1470"/>
                  </a:lnTo>
                  <a:lnTo>
                    <a:pt x="708" y="1506"/>
                  </a:lnTo>
                  <a:lnTo>
                    <a:pt x="726" y="1542"/>
                  </a:lnTo>
                  <a:lnTo>
                    <a:pt x="742" y="1580"/>
                  </a:lnTo>
                  <a:lnTo>
                    <a:pt x="756" y="1618"/>
                  </a:lnTo>
                  <a:lnTo>
                    <a:pt x="768" y="1658"/>
                  </a:lnTo>
                  <a:lnTo>
                    <a:pt x="780" y="1698"/>
                  </a:lnTo>
                  <a:lnTo>
                    <a:pt x="788" y="1740"/>
                  </a:lnTo>
                  <a:lnTo>
                    <a:pt x="796" y="1780"/>
                  </a:lnTo>
                  <a:lnTo>
                    <a:pt x="800" y="1824"/>
                  </a:lnTo>
                  <a:lnTo>
                    <a:pt x="804" y="1866"/>
                  </a:lnTo>
                  <a:lnTo>
                    <a:pt x="804" y="1910"/>
                  </a:lnTo>
                  <a:lnTo>
                    <a:pt x="804" y="1910"/>
                  </a:lnTo>
                  <a:lnTo>
                    <a:pt x="804" y="1952"/>
                  </a:lnTo>
                  <a:lnTo>
                    <a:pt x="800" y="1996"/>
                  </a:lnTo>
                  <a:lnTo>
                    <a:pt x="796" y="2038"/>
                  </a:lnTo>
                  <a:lnTo>
                    <a:pt x="788" y="2080"/>
                  </a:lnTo>
                  <a:lnTo>
                    <a:pt x="780" y="2120"/>
                  </a:lnTo>
                  <a:lnTo>
                    <a:pt x="768" y="2162"/>
                  </a:lnTo>
                  <a:lnTo>
                    <a:pt x="756" y="2200"/>
                  </a:lnTo>
                  <a:lnTo>
                    <a:pt x="742" y="2240"/>
                  </a:lnTo>
                  <a:lnTo>
                    <a:pt x="726" y="2276"/>
                  </a:lnTo>
                  <a:lnTo>
                    <a:pt x="708" y="2314"/>
                  </a:lnTo>
                  <a:lnTo>
                    <a:pt x="688" y="2350"/>
                  </a:lnTo>
                  <a:lnTo>
                    <a:pt x="668" y="2384"/>
                  </a:lnTo>
                  <a:lnTo>
                    <a:pt x="646" y="2418"/>
                  </a:lnTo>
                  <a:lnTo>
                    <a:pt x="622" y="2452"/>
                  </a:lnTo>
                  <a:lnTo>
                    <a:pt x="596" y="2484"/>
                  </a:lnTo>
                  <a:lnTo>
                    <a:pt x="570" y="2514"/>
                  </a:lnTo>
                  <a:lnTo>
                    <a:pt x="542" y="2542"/>
                  </a:lnTo>
                  <a:lnTo>
                    <a:pt x="514" y="2570"/>
                  </a:lnTo>
                  <a:lnTo>
                    <a:pt x="482" y="2598"/>
                  </a:lnTo>
                  <a:lnTo>
                    <a:pt x="452" y="2622"/>
                  </a:lnTo>
                  <a:lnTo>
                    <a:pt x="418" y="2646"/>
                  </a:lnTo>
                  <a:lnTo>
                    <a:pt x="386" y="2670"/>
                  </a:lnTo>
                  <a:lnTo>
                    <a:pt x="350" y="2690"/>
                  </a:lnTo>
                  <a:lnTo>
                    <a:pt x="314" y="2710"/>
                  </a:lnTo>
                  <a:lnTo>
                    <a:pt x="278" y="2728"/>
                  </a:lnTo>
                  <a:lnTo>
                    <a:pt x="240" y="2744"/>
                  </a:lnTo>
                  <a:lnTo>
                    <a:pt x="202" y="2760"/>
                  </a:lnTo>
                  <a:lnTo>
                    <a:pt x="164" y="2772"/>
                  </a:lnTo>
                  <a:lnTo>
                    <a:pt x="124" y="2784"/>
                  </a:lnTo>
                  <a:lnTo>
                    <a:pt x="82" y="2792"/>
                  </a:lnTo>
                  <a:lnTo>
                    <a:pt x="42" y="2800"/>
                  </a:lnTo>
                  <a:lnTo>
                    <a:pt x="0" y="2806"/>
                  </a:lnTo>
                  <a:lnTo>
                    <a:pt x="0" y="3818"/>
                  </a:lnTo>
                  <a:lnTo>
                    <a:pt x="0" y="3818"/>
                  </a:lnTo>
                  <a:lnTo>
                    <a:pt x="94" y="3812"/>
                  </a:lnTo>
                  <a:lnTo>
                    <a:pt x="186" y="3800"/>
                  </a:lnTo>
                  <a:lnTo>
                    <a:pt x="278" y="3784"/>
                  </a:lnTo>
                  <a:lnTo>
                    <a:pt x="368" y="3764"/>
                  </a:lnTo>
                  <a:lnTo>
                    <a:pt x="456" y="3738"/>
                  </a:lnTo>
                  <a:lnTo>
                    <a:pt x="542" y="3710"/>
                  </a:lnTo>
                  <a:lnTo>
                    <a:pt x="626" y="3678"/>
                  </a:lnTo>
                  <a:lnTo>
                    <a:pt x="708" y="3642"/>
                  </a:lnTo>
                  <a:lnTo>
                    <a:pt x="788" y="3602"/>
                  </a:lnTo>
                  <a:lnTo>
                    <a:pt x="866" y="3558"/>
                  </a:lnTo>
                  <a:lnTo>
                    <a:pt x="942" y="3512"/>
                  </a:lnTo>
                  <a:lnTo>
                    <a:pt x="1016" y="3460"/>
                  </a:lnTo>
                  <a:lnTo>
                    <a:pt x="1086" y="3408"/>
                  </a:lnTo>
                  <a:lnTo>
                    <a:pt x="1154" y="3350"/>
                  </a:lnTo>
                  <a:lnTo>
                    <a:pt x="1220" y="3290"/>
                  </a:lnTo>
                  <a:lnTo>
                    <a:pt x="1282" y="3228"/>
                  </a:lnTo>
                  <a:lnTo>
                    <a:pt x="1342" y="3162"/>
                  </a:lnTo>
                  <a:lnTo>
                    <a:pt x="1400" y="3094"/>
                  </a:lnTo>
                  <a:lnTo>
                    <a:pt x="1452" y="3022"/>
                  </a:lnTo>
                  <a:lnTo>
                    <a:pt x="1504" y="2950"/>
                  </a:lnTo>
                  <a:lnTo>
                    <a:pt x="1550" y="2874"/>
                  </a:lnTo>
                  <a:lnTo>
                    <a:pt x="1594" y="2794"/>
                  </a:lnTo>
                  <a:lnTo>
                    <a:pt x="1632" y="2714"/>
                  </a:lnTo>
                  <a:lnTo>
                    <a:pt x="1668" y="2632"/>
                  </a:lnTo>
                  <a:lnTo>
                    <a:pt x="1702" y="2548"/>
                  </a:lnTo>
                  <a:lnTo>
                    <a:pt x="1730" y="2462"/>
                  </a:lnTo>
                  <a:lnTo>
                    <a:pt x="1754" y="2372"/>
                  </a:lnTo>
                  <a:lnTo>
                    <a:pt x="1774" y="2284"/>
                  </a:lnTo>
                  <a:lnTo>
                    <a:pt x="1790" y="2192"/>
                  </a:lnTo>
                  <a:lnTo>
                    <a:pt x="1800" y="2098"/>
                  </a:lnTo>
                  <a:lnTo>
                    <a:pt x="1808" y="2004"/>
                  </a:lnTo>
                  <a:lnTo>
                    <a:pt x="1810" y="1910"/>
                  </a:lnTo>
                  <a:lnTo>
                    <a:pt x="1810" y="1910"/>
                  </a:lnTo>
                  <a:lnTo>
                    <a:pt x="1808" y="1814"/>
                  </a:lnTo>
                  <a:lnTo>
                    <a:pt x="1800" y="1720"/>
                  </a:lnTo>
                  <a:lnTo>
                    <a:pt x="1790" y="1628"/>
                  </a:lnTo>
                  <a:lnTo>
                    <a:pt x="1774" y="1536"/>
                  </a:lnTo>
                  <a:lnTo>
                    <a:pt x="1754" y="1446"/>
                  </a:lnTo>
                  <a:lnTo>
                    <a:pt x="1730" y="1358"/>
                  </a:lnTo>
                  <a:lnTo>
                    <a:pt x="1702" y="1272"/>
                  </a:lnTo>
                  <a:lnTo>
                    <a:pt x="1668" y="1188"/>
                  </a:lnTo>
                  <a:lnTo>
                    <a:pt x="1632" y="1104"/>
                  </a:lnTo>
                  <a:lnTo>
                    <a:pt x="1594" y="1024"/>
                  </a:lnTo>
                  <a:lnTo>
                    <a:pt x="1550" y="946"/>
                  </a:lnTo>
                  <a:lnTo>
                    <a:pt x="1504" y="870"/>
                  </a:lnTo>
                  <a:lnTo>
                    <a:pt x="1452" y="796"/>
                  </a:lnTo>
                  <a:lnTo>
                    <a:pt x="1400" y="726"/>
                  </a:lnTo>
                  <a:lnTo>
                    <a:pt x="1342" y="656"/>
                  </a:lnTo>
                  <a:lnTo>
                    <a:pt x="1282" y="592"/>
                  </a:lnTo>
                  <a:lnTo>
                    <a:pt x="1220" y="528"/>
                  </a:lnTo>
                  <a:lnTo>
                    <a:pt x="1154" y="468"/>
                  </a:lnTo>
                  <a:lnTo>
                    <a:pt x="1086" y="412"/>
                  </a:lnTo>
                  <a:lnTo>
                    <a:pt x="1016" y="358"/>
                  </a:lnTo>
                  <a:lnTo>
                    <a:pt x="942" y="308"/>
                  </a:lnTo>
                  <a:lnTo>
                    <a:pt x="866" y="260"/>
                  </a:lnTo>
                  <a:lnTo>
                    <a:pt x="788" y="218"/>
                  </a:lnTo>
                  <a:lnTo>
                    <a:pt x="708" y="178"/>
                  </a:lnTo>
                  <a:lnTo>
                    <a:pt x="626" y="142"/>
                  </a:lnTo>
                  <a:lnTo>
                    <a:pt x="542" y="108"/>
                  </a:lnTo>
                  <a:lnTo>
                    <a:pt x="456" y="80"/>
                  </a:lnTo>
                  <a:lnTo>
                    <a:pt x="368" y="56"/>
                  </a:lnTo>
                  <a:lnTo>
                    <a:pt x="278" y="36"/>
                  </a:lnTo>
                  <a:lnTo>
                    <a:pt x="186" y="20"/>
                  </a:lnTo>
                  <a:lnTo>
                    <a:pt x="94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E6F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126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 (Body)"/>
                <a:ea typeface="+mn-ea"/>
                <a:cs typeface="+mn-cs"/>
              </a:endParaRPr>
            </a:p>
          </p:txBody>
        </p:sp>
      </p:grpSp>
      <p:sp>
        <p:nvSpPr>
          <p:cNvPr id="9" name="Freeform 10"/>
          <p:cNvSpPr>
            <a:spLocks noEditPoints="1"/>
          </p:cNvSpPr>
          <p:nvPr/>
        </p:nvSpPr>
        <p:spPr bwMode="auto">
          <a:xfrm>
            <a:off x="10702086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5801034"/>
            <a:ext cx="576064" cy="75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994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Text Placeholder 27"/>
          <p:cNvSpPr>
            <a:spLocks noGrp="1"/>
          </p:cNvSpPr>
          <p:nvPr>
            <p:ph type="body" sz="quarter" idx="11"/>
          </p:nvPr>
        </p:nvSpPr>
        <p:spPr>
          <a:xfrm>
            <a:off x="1343472" y="1321718"/>
            <a:ext cx="9622800" cy="295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31"/>
          <p:cNvSpPr>
            <a:spLocks noGrp="1"/>
          </p:cNvSpPr>
          <p:nvPr>
            <p:ph type="body" sz="quarter" idx="12"/>
          </p:nvPr>
        </p:nvSpPr>
        <p:spPr>
          <a:xfrm>
            <a:off x="1343472" y="1617079"/>
            <a:ext cx="9622800" cy="75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1343472" y="2543668"/>
            <a:ext cx="9622800" cy="295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1"/>
          <p:cNvSpPr>
            <a:spLocks noGrp="1"/>
          </p:cNvSpPr>
          <p:nvPr>
            <p:ph type="body" sz="quarter" idx="14"/>
          </p:nvPr>
        </p:nvSpPr>
        <p:spPr>
          <a:xfrm>
            <a:off x="1343472" y="2839029"/>
            <a:ext cx="9622800" cy="75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7"/>
          <p:cNvSpPr>
            <a:spLocks noGrp="1"/>
          </p:cNvSpPr>
          <p:nvPr>
            <p:ph type="body" sz="quarter" idx="15"/>
          </p:nvPr>
        </p:nvSpPr>
        <p:spPr>
          <a:xfrm>
            <a:off x="1348097" y="3739830"/>
            <a:ext cx="9622800" cy="295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1"/>
          <p:cNvSpPr>
            <a:spLocks noGrp="1"/>
          </p:cNvSpPr>
          <p:nvPr>
            <p:ph type="body" sz="quarter" idx="16"/>
          </p:nvPr>
        </p:nvSpPr>
        <p:spPr>
          <a:xfrm>
            <a:off x="1348097" y="4035191"/>
            <a:ext cx="9622800" cy="75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/>
          <p:cNvSpPr>
            <a:spLocks noGrp="1"/>
          </p:cNvSpPr>
          <p:nvPr>
            <p:ph type="body" sz="quarter" idx="17"/>
          </p:nvPr>
        </p:nvSpPr>
        <p:spPr>
          <a:xfrm>
            <a:off x="1342394" y="4967358"/>
            <a:ext cx="9622800" cy="295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1"/>
          <p:cNvSpPr>
            <a:spLocks noGrp="1"/>
          </p:cNvSpPr>
          <p:nvPr>
            <p:ph type="body" sz="quarter" idx="18"/>
          </p:nvPr>
        </p:nvSpPr>
        <p:spPr>
          <a:xfrm>
            <a:off x="1342394" y="5262392"/>
            <a:ext cx="9622800" cy="75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7400" y="1564076"/>
            <a:ext cx="514800" cy="5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01</a:t>
            </a:r>
          </a:p>
        </p:txBody>
      </p:sp>
      <p:sp>
        <p:nvSpPr>
          <p:cNvPr id="14" name="Text Placeholder 45"/>
          <p:cNvSpPr>
            <a:spLocks noGrp="1"/>
          </p:cNvSpPr>
          <p:nvPr>
            <p:ph type="body" sz="quarter" idx="20" hasCustomPrompt="1"/>
          </p:nvPr>
        </p:nvSpPr>
        <p:spPr>
          <a:xfrm>
            <a:off x="466480" y="2777725"/>
            <a:ext cx="514800" cy="5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02</a:t>
            </a:r>
          </a:p>
        </p:txBody>
      </p:sp>
      <p:sp>
        <p:nvSpPr>
          <p:cNvPr id="15" name="Text Placeholder 45"/>
          <p:cNvSpPr>
            <a:spLocks noGrp="1"/>
          </p:cNvSpPr>
          <p:nvPr>
            <p:ph type="body" sz="quarter" idx="21" hasCustomPrompt="1"/>
          </p:nvPr>
        </p:nvSpPr>
        <p:spPr>
          <a:xfrm>
            <a:off x="467400" y="3991373"/>
            <a:ext cx="514800" cy="5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GB" dirty="0"/>
              <a:t>03</a:t>
            </a:r>
          </a:p>
        </p:txBody>
      </p:sp>
      <p:sp>
        <p:nvSpPr>
          <p:cNvPr id="16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466480" y="5202700"/>
            <a:ext cx="514800" cy="5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 dirty="0"/>
              <a:t>04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A6C700A-FF66-4B4B-AA11-4F0F6D9624F5}"/>
              </a:ext>
            </a:extLst>
          </p:cNvPr>
          <p:cNvCxnSpPr>
            <a:cxnSpLocks/>
          </p:cNvCxnSpPr>
          <p:nvPr/>
        </p:nvCxnSpPr>
        <p:spPr>
          <a:xfrm flipH="1">
            <a:off x="335360" y="2140540"/>
            <a:ext cx="792088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E89998C-D4EE-4219-B6EB-1A23D10E1003}"/>
              </a:ext>
            </a:extLst>
          </p:cNvPr>
          <p:cNvCxnSpPr>
            <a:cxnSpLocks/>
          </p:cNvCxnSpPr>
          <p:nvPr/>
        </p:nvCxnSpPr>
        <p:spPr>
          <a:xfrm flipH="1">
            <a:off x="335360" y="4567838"/>
            <a:ext cx="792088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9132F42-A6B1-45B4-AB79-9BF6A4FB7FFC}"/>
              </a:ext>
            </a:extLst>
          </p:cNvPr>
          <p:cNvCxnSpPr>
            <a:cxnSpLocks/>
          </p:cNvCxnSpPr>
          <p:nvPr/>
        </p:nvCxnSpPr>
        <p:spPr>
          <a:xfrm flipH="1">
            <a:off x="335360" y="3354189"/>
            <a:ext cx="792088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1B11049-B6F9-4FAB-B0C5-A48CB7ECF24A}"/>
              </a:ext>
            </a:extLst>
          </p:cNvPr>
          <p:cNvCxnSpPr>
            <a:cxnSpLocks/>
          </p:cNvCxnSpPr>
          <p:nvPr/>
        </p:nvCxnSpPr>
        <p:spPr>
          <a:xfrm flipH="1">
            <a:off x="335360" y="5781486"/>
            <a:ext cx="792088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3"/>
          <p:cNvSpPr>
            <a:spLocks noGrp="1"/>
          </p:cNvSpPr>
          <p:nvPr>
            <p:ph type="body" sz="quarter" idx="50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 baseline="0"/>
            </a:lvl1pPr>
            <a:lvl2pPr>
              <a:defRPr sz="800" baseline="0"/>
            </a:lvl2pPr>
            <a:lvl3pPr>
              <a:defRPr sz="800" baseline="0"/>
            </a:lvl3pPr>
            <a:lvl4pPr>
              <a:defRPr sz="800" baseline="0"/>
            </a:lvl4pPr>
            <a:lvl5pPr>
              <a:defRPr sz="800" baseline="0"/>
            </a:lvl5pPr>
          </a:lstStyle>
          <a:p>
            <a:pPr lvl="0"/>
            <a:r>
              <a:rPr lang="en-US" dirty="0"/>
              <a:t>Source: Font: </a:t>
            </a:r>
            <a:r>
              <a:rPr lang="en-US" dirty="0" err="1"/>
              <a:t>Noto</a:t>
            </a:r>
            <a:r>
              <a:rPr lang="en-US" dirty="0"/>
              <a:t> Sans; 8pt; RGB 0,0,0; paragraph spacing: before 0pt, after 0pt.</a:t>
            </a:r>
          </a:p>
        </p:txBody>
      </p:sp>
    </p:spTree>
    <p:extLst>
      <p:ext uri="{BB962C8B-B14F-4D97-AF65-F5344CB8AC3E}">
        <p14:creationId xmlns:p14="http://schemas.microsoft.com/office/powerpoint/2010/main" val="3154410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75D895F-7676-4283-B885-E2181E2C209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67400" y="1790700"/>
            <a:ext cx="11257200" cy="4363200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5B67EF0-0E2C-4315-A6EB-ED06E2EA21D4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67400" y="901700"/>
            <a:ext cx="11257200" cy="46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3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Sub title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108CC01-DCC5-488D-94D5-09EB634D1A4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468600" y="6252183"/>
            <a:ext cx="11256000" cy="123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800"/>
            </a:lvl1pPr>
          </a:lstStyle>
          <a:p>
            <a:pPr lvl="0"/>
            <a:r>
              <a:rPr lang="en-US" dirty="0"/>
              <a:t>Source: Font: Noto Sans; 8pt; RGB 0,0,0; paragraph spacing: before 0pt, after 0pt.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444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t>‹#›</a:t>
            </a:fld>
            <a:endParaRPr lang="de-D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0EE2703-06D4-4237-8ADF-3493DE5728A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67400" y="901700"/>
            <a:ext cx="11257200" cy="468000"/>
          </a:xfrm>
        </p:spPr>
        <p:txBody>
          <a:bodyPr/>
          <a:lstStyle>
            <a:lvl1pPr marL="0" indent="0">
              <a:buNone/>
              <a:defRPr sz="23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Sub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258216-1F81-4739-812D-3C435239753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68600" y="6252183"/>
            <a:ext cx="11256000" cy="123111"/>
          </a:xfrm>
        </p:spPr>
        <p:txBody>
          <a:bodyPr anchor="b"/>
          <a:lstStyle>
            <a:lvl1pPr marL="0" indent="0">
              <a:buNone/>
              <a:defRPr sz="800"/>
            </a:lvl1pPr>
          </a:lstStyle>
          <a:p>
            <a:pPr lvl="0"/>
            <a:r>
              <a:rPr lang="en-US" dirty="0"/>
              <a:t>Source: Font: Noto Sans; 8pt; RGB 0,0,0; paragraph spacing: before 0pt, after 0pt.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9094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Dark background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F3F41238-0542-4631-9686-1C4F09BE66F2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Freeform 10"/>
          <p:cNvSpPr>
            <a:spLocks noEditPoints="1"/>
          </p:cNvSpPr>
          <p:nvPr/>
        </p:nvSpPr>
        <p:spPr bwMode="auto">
          <a:xfrm>
            <a:off x="10701485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1A8770-A0E4-459B-925D-2DE469F9AAB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67400" y="901700"/>
            <a:ext cx="11257200" cy="468000"/>
          </a:xfrm>
        </p:spPr>
        <p:txBody>
          <a:bodyPr/>
          <a:lstStyle>
            <a:lvl1pPr marL="0" indent="0">
              <a:buNone/>
              <a:defRPr sz="23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Sub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9560013-4A2D-4797-A32D-00C079AD4D7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68600" y="6252183"/>
            <a:ext cx="11256000" cy="123111"/>
          </a:xfrm>
        </p:spPr>
        <p:txBody>
          <a:bodyPr anchor="b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Source: Font: Noto Sans; 8pt; RGB 0,0,0; paragraph spacing: before 0pt, after 0pt.</a:t>
            </a:r>
            <a:endParaRPr lang="en-GB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91EDCAD-1A67-40EC-AA09-A1DA6DCFE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67400" y="1790700"/>
            <a:ext cx="11257200" cy="4363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5326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Dark background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58004F-C0D9-477C-98E7-2C6799DDAB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Freeform 10">
            <a:extLst>
              <a:ext uri="{FF2B5EF4-FFF2-40B4-BE49-F238E27FC236}">
                <a16:creationId xmlns:a16="http://schemas.microsoft.com/office/drawing/2014/main" id="{F93A2188-2FEA-4496-9FB0-F736D275CD2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701485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ECB55A8A-7635-4C27-8115-70990D6593E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67400" y="901700"/>
            <a:ext cx="11257200" cy="468000"/>
          </a:xfrm>
        </p:spPr>
        <p:txBody>
          <a:bodyPr/>
          <a:lstStyle>
            <a:lvl1pPr marL="0" indent="0">
              <a:buNone/>
              <a:defRPr sz="23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Sub title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03BC9A46-A476-498C-A585-FAE37BB4459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68600" y="6252183"/>
            <a:ext cx="11256000" cy="123111"/>
          </a:xfrm>
        </p:spPr>
        <p:txBody>
          <a:bodyPr anchor="b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Source: Font: Noto Sans; 8pt; RGB 0,0,0; paragraph spacing: before 0pt, after 0pt.</a:t>
            </a:r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D33320E-8707-4D3B-8EB7-D6D83895E6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9036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_Dark background_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400" y="391453"/>
            <a:ext cx="11257200" cy="4680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F3F41238-0542-4631-9686-1C4F09BE66F2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5" name="Freeform 10"/>
          <p:cNvSpPr>
            <a:spLocks noEditPoints="1"/>
          </p:cNvSpPr>
          <p:nvPr/>
        </p:nvSpPr>
        <p:spPr bwMode="auto">
          <a:xfrm>
            <a:off x="10701485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6A7AA5-EC3F-4215-AA0F-E48E69EAFE31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67400" y="1790700"/>
            <a:ext cx="11257200" cy="4363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3503D48-35AF-4580-81FB-7432E9926B55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468600" y="6252183"/>
            <a:ext cx="11256000" cy="123111"/>
          </a:xfrm>
        </p:spPr>
        <p:txBody>
          <a:bodyPr anchor="b"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Source: Font: Noto Sans; 8pt; RGB 0,0,0; paragraph spacing: before 0pt, after 0pt.</a:t>
            </a:r>
            <a:endParaRPr lang="en-GB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ECB55A8A-7635-4C27-8115-70990D6593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67400" y="901700"/>
            <a:ext cx="11257200" cy="468000"/>
          </a:xfrm>
        </p:spPr>
        <p:txBody>
          <a:bodyPr/>
          <a:lstStyle>
            <a:lvl1pPr marL="0" indent="0">
              <a:buNone/>
              <a:defRPr sz="2300" b="1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Sub title</a:t>
            </a:r>
          </a:p>
        </p:txBody>
      </p:sp>
    </p:spTree>
    <p:extLst>
      <p:ext uri="{BB962C8B-B14F-4D97-AF65-F5344CB8AC3E}">
        <p14:creationId xmlns:p14="http://schemas.microsoft.com/office/powerpoint/2010/main" val="1660502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7400" y="365125"/>
            <a:ext cx="11257200" cy="4680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400" y="1790700"/>
            <a:ext cx="11257200" cy="4363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7400" y="6623099"/>
            <a:ext cx="163506" cy="15388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1000" baseline="0">
                <a:solidFill>
                  <a:schemeClr val="tx1"/>
                </a:solidFill>
              </a:defRPr>
            </a:lvl1pPr>
          </a:lstStyle>
          <a:p>
            <a:fld id="{F3F41238-0542-4631-9686-1C4F09BE66F2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reeform 10"/>
          <p:cNvSpPr>
            <a:spLocks noEditPoints="1"/>
          </p:cNvSpPr>
          <p:nvPr userDrawn="1"/>
        </p:nvSpPr>
        <p:spPr bwMode="auto">
          <a:xfrm>
            <a:off x="10702086" y="6557118"/>
            <a:ext cx="1022514" cy="184250"/>
          </a:xfrm>
          <a:custGeom>
            <a:avLst/>
            <a:gdLst>
              <a:gd name="T0" fmla="*/ 502 w 1134"/>
              <a:gd name="T1" fmla="*/ 99 h 202"/>
              <a:gd name="T2" fmla="*/ 456 w 1134"/>
              <a:gd name="T3" fmla="*/ 111 h 202"/>
              <a:gd name="T4" fmla="*/ 425 w 1134"/>
              <a:gd name="T5" fmla="*/ 199 h 202"/>
              <a:gd name="T6" fmla="*/ 446 w 1134"/>
              <a:gd name="T7" fmla="*/ 70 h 202"/>
              <a:gd name="T8" fmla="*/ 489 w 1134"/>
              <a:gd name="T9" fmla="*/ 67 h 202"/>
              <a:gd name="T10" fmla="*/ 977 w 1134"/>
              <a:gd name="T11" fmla="*/ 84 h 202"/>
              <a:gd name="T12" fmla="*/ 948 w 1134"/>
              <a:gd name="T13" fmla="*/ 70 h 202"/>
              <a:gd name="T14" fmla="*/ 979 w 1134"/>
              <a:gd name="T15" fmla="*/ 199 h 202"/>
              <a:gd name="T16" fmla="*/ 1009 w 1134"/>
              <a:gd name="T17" fmla="*/ 96 h 202"/>
              <a:gd name="T18" fmla="*/ 1028 w 1134"/>
              <a:gd name="T19" fmla="*/ 69 h 202"/>
              <a:gd name="T20" fmla="*/ 977 w 1134"/>
              <a:gd name="T21" fmla="*/ 84 h 202"/>
              <a:gd name="T22" fmla="*/ 313 w 1134"/>
              <a:gd name="T23" fmla="*/ 82 h 202"/>
              <a:gd name="T24" fmla="*/ 282 w 1134"/>
              <a:gd name="T25" fmla="*/ 7 h 202"/>
              <a:gd name="T26" fmla="*/ 313 w 1134"/>
              <a:gd name="T27" fmla="*/ 199 h 202"/>
              <a:gd name="T28" fmla="*/ 344 w 1134"/>
              <a:gd name="T29" fmla="*/ 96 h 202"/>
              <a:gd name="T30" fmla="*/ 374 w 1134"/>
              <a:gd name="T31" fmla="*/ 199 h 202"/>
              <a:gd name="T32" fmla="*/ 405 w 1134"/>
              <a:gd name="T33" fmla="*/ 135 h 202"/>
              <a:gd name="T34" fmla="*/ 216 w 1134"/>
              <a:gd name="T35" fmla="*/ 173 h 202"/>
              <a:gd name="T36" fmla="*/ 216 w 1134"/>
              <a:gd name="T37" fmla="*/ 96 h 202"/>
              <a:gd name="T38" fmla="*/ 269 w 1134"/>
              <a:gd name="T39" fmla="*/ 93 h 202"/>
              <a:gd name="T40" fmla="*/ 148 w 1134"/>
              <a:gd name="T41" fmla="*/ 134 h 202"/>
              <a:gd name="T42" fmla="*/ 271 w 1134"/>
              <a:gd name="T43" fmla="*/ 177 h 202"/>
              <a:gd name="T44" fmla="*/ 216 w 1134"/>
              <a:gd name="T45" fmla="*/ 173 h 202"/>
              <a:gd name="T46" fmla="*/ 67 w 1134"/>
              <a:gd name="T47" fmla="*/ 83 h 202"/>
              <a:gd name="T48" fmla="*/ 67 w 1134"/>
              <a:gd name="T49" fmla="*/ 38 h 202"/>
              <a:gd name="T50" fmla="*/ 129 w 1134"/>
              <a:gd name="T51" fmla="*/ 38 h 202"/>
              <a:gd name="T52" fmla="*/ 3 w 1134"/>
              <a:gd name="T53" fmla="*/ 63 h 202"/>
              <a:gd name="T54" fmla="*/ 71 w 1134"/>
              <a:gd name="T55" fmla="*/ 119 h 202"/>
              <a:gd name="T56" fmla="*/ 69 w 1134"/>
              <a:gd name="T57" fmla="*/ 171 h 202"/>
              <a:gd name="T58" fmla="*/ 0 w 1134"/>
              <a:gd name="T59" fmla="*/ 160 h 202"/>
              <a:gd name="T60" fmla="*/ 135 w 1134"/>
              <a:gd name="T61" fmla="*/ 145 h 202"/>
              <a:gd name="T62" fmla="*/ 1092 w 1134"/>
              <a:gd name="T63" fmla="*/ 121 h 202"/>
              <a:gd name="T64" fmla="*/ 1084 w 1134"/>
              <a:gd name="T65" fmla="*/ 93 h 202"/>
              <a:gd name="T66" fmla="*/ 1131 w 1134"/>
              <a:gd name="T67" fmla="*/ 90 h 202"/>
              <a:gd name="T68" fmla="*/ 1035 w 1134"/>
              <a:gd name="T69" fmla="*/ 106 h 202"/>
              <a:gd name="T70" fmla="*/ 1105 w 1134"/>
              <a:gd name="T71" fmla="*/ 162 h 202"/>
              <a:gd name="T72" fmla="*/ 1050 w 1134"/>
              <a:gd name="T73" fmla="*/ 157 h 202"/>
              <a:gd name="T74" fmla="*/ 1087 w 1134"/>
              <a:gd name="T75" fmla="*/ 202 h 202"/>
              <a:gd name="T76" fmla="*/ 1092 w 1134"/>
              <a:gd name="T77" fmla="*/ 121 h 202"/>
              <a:gd name="T78" fmla="*/ 568 w 1134"/>
              <a:gd name="T79" fmla="*/ 202 h 202"/>
              <a:gd name="T80" fmla="*/ 536 w 1134"/>
              <a:gd name="T81" fmla="*/ 135 h 202"/>
              <a:gd name="T82" fmla="*/ 568 w 1134"/>
              <a:gd name="T83" fmla="*/ 67 h 202"/>
              <a:gd name="T84" fmla="*/ 580 w 1134"/>
              <a:gd name="T85" fmla="*/ 67 h 202"/>
              <a:gd name="T86" fmla="*/ 612 w 1134"/>
              <a:gd name="T87" fmla="*/ 135 h 202"/>
              <a:gd name="T88" fmla="*/ 580 w 1134"/>
              <a:gd name="T89" fmla="*/ 202 h 202"/>
              <a:gd name="T90" fmla="*/ 580 w 1134"/>
              <a:gd name="T91" fmla="*/ 67 h 202"/>
              <a:gd name="T92" fmla="*/ 795 w 1134"/>
              <a:gd name="T93" fmla="*/ 199 h 202"/>
              <a:gd name="T94" fmla="*/ 761 w 1134"/>
              <a:gd name="T95" fmla="*/ 187 h 202"/>
              <a:gd name="T96" fmla="*/ 657 w 1134"/>
              <a:gd name="T97" fmla="*/ 134 h 202"/>
              <a:gd name="T98" fmla="*/ 757 w 1134"/>
              <a:gd name="T99" fmla="*/ 79 h 202"/>
              <a:gd name="T100" fmla="*/ 788 w 1134"/>
              <a:gd name="T101" fmla="*/ 0 h 202"/>
              <a:gd name="T102" fmla="*/ 757 w 1134"/>
              <a:gd name="T103" fmla="*/ 107 h 202"/>
              <a:gd name="T104" fmla="*/ 688 w 1134"/>
              <a:gd name="T105" fmla="*/ 134 h 202"/>
              <a:gd name="T106" fmla="*/ 757 w 1134"/>
              <a:gd name="T107" fmla="*/ 160 h 202"/>
              <a:gd name="T108" fmla="*/ 932 w 1134"/>
              <a:gd name="T109" fmla="*/ 134 h 202"/>
              <a:gd name="T110" fmla="*/ 835 w 1134"/>
              <a:gd name="T111" fmla="*/ 143 h 202"/>
              <a:gd name="T112" fmla="*/ 906 w 1134"/>
              <a:gd name="T113" fmla="*/ 159 h 202"/>
              <a:gd name="T114" fmla="*/ 872 w 1134"/>
              <a:gd name="T115" fmla="*/ 202 h 202"/>
              <a:gd name="T116" fmla="*/ 871 w 1134"/>
              <a:gd name="T117" fmla="*/ 67 h 202"/>
              <a:gd name="T118" fmla="*/ 900 w 1134"/>
              <a:gd name="T119" fmla="*/ 120 h 202"/>
              <a:gd name="T120" fmla="*/ 836 w 1134"/>
              <a:gd name="T121" fmla="*/ 12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34" h="202">
                <a:moveTo>
                  <a:pt x="505" y="69"/>
                </a:moveTo>
                <a:cubicBezTo>
                  <a:pt x="502" y="99"/>
                  <a:pt x="502" y="99"/>
                  <a:pt x="502" y="99"/>
                </a:cubicBezTo>
                <a:cubicBezTo>
                  <a:pt x="496" y="97"/>
                  <a:pt x="491" y="96"/>
                  <a:pt x="486" y="96"/>
                </a:cubicBezTo>
                <a:cubicBezTo>
                  <a:pt x="474" y="96"/>
                  <a:pt x="464" y="101"/>
                  <a:pt x="456" y="111"/>
                </a:cubicBezTo>
                <a:cubicBezTo>
                  <a:pt x="456" y="199"/>
                  <a:pt x="456" y="199"/>
                  <a:pt x="456" y="199"/>
                </a:cubicBezTo>
                <a:cubicBezTo>
                  <a:pt x="425" y="199"/>
                  <a:pt x="425" y="199"/>
                  <a:pt x="425" y="199"/>
                </a:cubicBezTo>
                <a:cubicBezTo>
                  <a:pt x="425" y="70"/>
                  <a:pt x="425" y="70"/>
                  <a:pt x="425" y="70"/>
                </a:cubicBezTo>
                <a:cubicBezTo>
                  <a:pt x="446" y="70"/>
                  <a:pt x="446" y="70"/>
                  <a:pt x="446" y="70"/>
                </a:cubicBezTo>
                <a:cubicBezTo>
                  <a:pt x="454" y="84"/>
                  <a:pt x="454" y="84"/>
                  <a:pt x="454" y="84"/>
                </a:cubicBezTo>
                <a:cubicBezTo>
                  <a:pt x="462" y="74"/>
                  <a:pt x="473" y="67"/>
                  <a:pt x="489" y="67"/>
                </a:cubicBezTo>
                <a:cubicBezTo>
                  <a:pt x="494" y="67"/>
                  <a:pt x="500" y="67"/>
                  <a:pt x="505" y="69"/>
                </a:cubicBezTo>
                <a:close/>
                <a:moveTo>
                  <a:pt x="977" y="84"/>
                </a:moveTo>
                <a:cubicBezTo>
                  <a:pt x="970" y="70"/>
                  <a:pt x="970" y="70"/>
                  <a:pt x="970" y="70"/>
                </a:cubicBezTo>
                <a:cubicBezTo>
                  <a:pt x="948" y="70"/>
                  <a:pt x="948" y="70"/>
                  <a:pt x="948" y="70"/>
                </a:cubicBezTo>
                <a:cubicBezTo>
                  <a:pt x="948" y="199"/>
                  <a:pt x="948" y="199"/>
                  <a:pt x="948" y="199"/>
                </a:cubicBezTo>
                <a:cubicBezTo>
                  <a:pt x="979" y="199"/>
                  <a:pt x="979" y="199"/>
                  <a:pt x="979" y="199"/>
                </a:cubicBezTo>
                <a:cubicBezTo>
                  <a:pt x="979" y="111"/>
                  <a:pt x="979" y="111"/>
                  <a:pt x="979" y="111"/>
                </a:cubicBezTo>
                <a:cubicBezTo>
                  <a:pt x="987" y="101"/>
                  <a:pt x="997" y="96"/>
                  <a:pt x="1009" y="96"/>
                </a:cubicBezTo>
                <a:cubicBezTo>
                  <a:pt x="1014" y="96"/>
                  <a:pt x="1019" y="97"/>
                  <a:pt x="1025" y="99"/>
                </a:cubicBezTo>
                <a:cubicBezTo>
                  <a:pt x="1028" y="69"/>
                  <a:pt x="1028" y="69"/>
                  <a:pt x="1028" y="69"/>
                </a:cubicBezTo>
                <a:cubicBezTo>
                  <a:pt x="1023" y="67"/>
                  <a:pt x="1017" y="67"/>
                  <a:pt x="1012" y="67"/>
                </a:cubicBezTo>
                <a:cubicBezTo>
                  <a:pt x="996" y="67"/>
                  <a:pt x="985" y="74"/>
                  <a:pt x="977" y="84"/>
                </a:cubicBezTo>
                <a:close/>
                <a:moveTo>
                  <a:pt x="352" y="67"/>
                </a:moveTo>
                <a:cubicBezTo>
                  <a:pt x="338" y="67"/>
                  <a:pt x="324" y="73"/>
                  <a:pt x="313" y="82"/>
                </a:cubicBezTo>
                <a:cubicBezTo>
                  <a:pt x="313" y="0"/>
                  <a:pt x="313" y="0"/>
                  <a:pt x="313" y="0"/>
                </a:cubicBezTo>
                <a:cubicBezTo>
                  <a:pt x="282" y="7"/>
                  <a:pt x="282" y="7"/>
                  <a:pt x="282" y="7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313" y="199"/>
                  <a:pt x="313" y="199"/>
                  <a:pt x="313" y="199"/>
                </a:cubicBezTo>
                <a:cubicBezTo>
                  <a:pt x="313" y="113"/>
                  <a:pt x="313" y="113"/>
                  <a:pt x="313" y="113"/>
                </a:cubicBezTo>
                <a:cubicBezTo>
                  <a:pt x="321" y="104"/>
                  <a:pt x="332" y="96"/>
                  <a:pt x="344" y="96"/>
                </a:cubicBezTo>
                <a:cubicBezTo>
                  <a:pt x="363" y="96"/>
                  <a:pt x="374" y="108"/>
                  <a:pt x="374" y="136"/>
                </a:cubicBezTo>
                <a:cubicBezTo>
                  <a:pt x="374" y="161"/>
                  <a:pt x="374" y="199"/>
                  <a:pt x="374" y="199"/>
                </a:cubicBezTo>
                <a:cubicBezTo>
                  <a:pt x="405" y="199"/>
                  <a:pt x="405" y="199"/>
                  <a:pt x="405" y="199"/>
                </a:cubicBezTo>
                <a:cubicBezTo>
                  <a:pt x="405" y="135"/>
                  <a:pt x="405" y="135"/>
                  <a:pt x="405" y="135"/>
                </a:cubicBezTo>
                <a:cubicBezTo>
                  <a:pt x="405" y="96"/>
                  <a:pt x="388" y="67"/>
                  <a:pt x="352" y="67"/>
                </a:cubicBezTo>
                <a:close/>
                <a:moveTo>
                  <a:pt x="216" y="173"/>
                </a:moveTo>
                <a:cubicBezTo>
                  <a:pt x="197" y="173"/>
                  <a:pt x="180" y="157"/>
                  <a:pt x="180" y="134"/>
                </a:cubicBezTo>
                <a:cubicBezTo>
                  <a:pt x="180" y="112"/>
                  <a:pt x="196" y="96"/>
                  <a:pt x="216" y="96"/>
                </a:cubicBezTo>
                <a:cubicBezTo>
                  <a:pt x="227" y="96"/>
                  <a:pt x="238" y="102"/>
                  <a:pt x="246" y="113"/>
                </a:cubicBezTo>
                <a:cubicBezTo>
                  <a:pt x="269" y="93"/>
                  <a:pt x="269" y="93"/>
                  <a:pt x="269" y="93"/>
                </a:cubicBezTo>
                <a:cubicBezTo>
                  <a:pt x="257" y="78"/>
                  <a:pt x="240" y="67"/>
                  <a:pt x="216" y="67"/>
                </a:cubicBezTo>
                <a:cubicBezTo>
                  <a:pt x="177" y="67"/>
                  <a:pt x="148" y="97"/>
                  <a:pt x="148" y="134"/>
                </a:cubicBezTo>
                <a:cubicBezTo>
                  <a:pt x="148" y="174"/>
                  <a:pt x="179" y="202"/>
                  <a:pt x="216" y="202"/>
                </a:cubicBezTo>
                <a:cubicBezTo>
                  <a:pt x="238" y="202"/>
                  <a:pt x="258" y="192"/>
                  <a:pt x="271" y="177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39" y="168"/>
                  <a:pt x="230" y="173"/>
                  <a:pt x="216" y="173"/>
                </a:cubicBezTo>
                <a:close/>
                <a:moveTo>
                  <a:pt x="84" y="88"/>
                </a:moveTo>
                <a:cubicBezTo>
                  <a:pt x="81" y="87"/>
                  <a:pt x="73" y="85"/>
                  <a:pt x="67" y="83"/>
                </a:cubicBezTo>
                <a:cubicBezTo>
                  <a:pt x="49" y="79"/>
                  <a:pt x="37" y="73"/>
                  <a:pt x="37" y="61"/>
                </a:cubicBezTo>
                <a:cubicBezTo>
                  <a:pt x="37" y="49"/>
                  <a:pt x="49" y="38"/>
                  <a:pt x="67" y="38"/>
                </a:cubicBezTo>
                <a:cubicBezTo>
                  <a:pt x="83" y="38"/>
                  <a:pt x="95" y="46"/>
                  <a:pt x="106" y="60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17" y="23"/>
                  <a:pt x="100" y="7"/>
                  <a:pt x="67" y="7"/>
                </a:cubicBezTo>
                <a:cubicBezTo>
                  <a:pt x="32" y="7"/>
                  <a:pt x="3" y="31"/>
                  <a:pt x="3" y="63"/>
                </a:cubicBezTo>
                <a:cubicBezTo>
                  <a:pt x="3" y="88"/>
                  <a:pt x="19" y="106"/>
                  <a:pt x="53" y="114"/>
                </a:cubicBezTo>
                <a:cubicBezTo>
                  <a:pt x="58" y="115"/>
                  <a:pt x="65" y="117"/>
                  <a:pt x="71" y="119"/>
                </a:cubicBezTo>
                <a:cubicBezTo>
                  <a:pt x="91" y="124"/>
                  <a:pt x="100" y="134"/>
                  <a:pt x="100" y="145"/>
                </a:cubicBezTo>
                <a:cubicBezTo>
                  <a:pt x="100" y="160"/>
                  <a:pt x="85" y="171"/>
                  <a:pt x="69" y="171"/>
                </a:cubicBezTo>
                <a:cubicBezTo>
                  <a:pt x="55" y="171"/>
                  <a:pt x="38" y="166"/>
                  <a:pt x="27" y="143"/>
                </a:cubicBezTo>
                <a:cubicBezTo>
                  <a:pt x="0" y="160"/>
                  <a:pt x="0" y="160"/>
                  <a:pt x="0" y="160"/>
                </a:cubicBezTo>
                <a:cubicBezTo>
                  <a:pt x="9" y="181"/>
                  <a:pt x="34" y="202"/>
                  <a:pt x="68" y="202"/>
                </a:cubicBezTo>
                <a:cubicBezTo>
                  <a:pt x="107" y="202"/>
                  <a:pt x="135" y="176"/>
                  <a:pt x="135" y="145"/>
                </a:cubicBezTo>
                <a:cubicBezTo>
                  <a:pt x="135" y="116"/>
                  <a:pt x="117" y="96"/>
                  <a:pt x="84" y="88"/>
                </a:cubicBezTo>
                <a:close/>
                <a:moveTo>
                  <a:pt x="1092" y="121"/>
                </a:moveTo>
                <a:cubicBezTo>
                  <a:pt x="1075" y="117"/>
                  <a:pt x="1064" y="113"/>
                  <a:pt x="1064" y="105"/>
                </a:cubicBezTo>
                <a:cubicBezTo>
                  <a:pt x="1064" y="97"/>
                  <a:pt x="1072" y="93"/>
                  <a:pt x="1084" y="93"/>
                </a:cubicBezTo>
                <a:cubicBezTo>
                  <a:pt x="1094" y="93"/>
                  <a:pt x="1106" y="99"/>
                  <a:pt x="1111" y="108"/>
                </a:cubicBezTo>
                <a:cubicBezTo>
                  <a:pt x="1131" y="90"/>
                  <a:pt x="1131" y="90"/>
                  <a:pt x="1131" y="90"/>
                </a:cubicBezTo>
                <a:cubicBezTo>
                  <a:pt x="1123" y="79"/>
                  <a:pt x="1107" y="67"/>
                  <a:pt x="1084" y="67"/>
                </a:cubicBezTo>
                <a:cubicBezTo>
                  <a:pt x="1060" y="67"/>
                  <a:pt x="1035" y="82"/>
                  <a:pt x="1035" y="106"/>
                </a:cubicBezTo>
                <a:cubicBezTo>
                  <a:pt x="1035" y="128"/>
                  <a:pt x="1053" y="139"/>
                  <a:pt x="1084" y="147"/>
                </a:cubicBezTo>
                <a:cubicBezTo>
                  <a:pt x="1096" y="150"/>
                  <a:pt x="1105" y="154"/>
                  <a:pt x="1105" y="162"/>
                </a:cubicBezTo>
                <a:cubicBezTo>
                  <a:pt x="1105" y="170"/>
                  <a:pt x="1098" y="176"/>
                  <a:pt x="1086" y="176"/>
                </a:cubicBezTo>
                <a:cubicBezTo>
                  <a:pt x="1071" y="176"/>
                  <a:pt x="1059" y="170"/>
                  <a:pt x="1050" y="157"/>
                </a:cubicBezTo>
                <a:cubicBezTo>
                  <a:pt x="1030" y="175"/>
                  <a:pt x="1030" y="175"/>
                  <a:pt x="1030" y="175"/>
                </a:cubicBezTo>
                <a:cubicBezTo>
                  <a:pt x="1041" y="192"/>
                  <a:pt x="1063" y="202"/>
                  <a:pt x="1087" y="202"/>
                </a:cubicBezTo>
                <a:cubicBezTo>
                  <a:pt x="1114" y="202"/>
                  <a:pt x="1134" y="184"/>
                  <a:pt x="1134" y="161"/>
                </a:cubicBezTo>
                <a:cubicBezTo>
                  <a:pt x="1134" y="138"/>
                  <a:pt x="1114" y="126"/>
                  <a:pt x="1092" y="121"/>
                </a:cubicBezTo>
                <a:close/>
                <a:moveTo>
                  <a:pt x="504" y="135"/>
                </a:moveTo>
                <a:cubicBezTo>
                  <a:pt x="504" y="170"/>
                  <a:pt x="531" y="199"/>
                  <a:pt x="568" y="202"/>
                </a:cubicBezTo>
                <a:cubicBezTo>
                  <a:pt x="568" y="173"/>
                  <a:pt x="568" y="173"/>
                  <a:pt x="568" y="173"/>
                </a:cubicBezTo>
                <a:cubicBezTo>
                  <a:pt x="549" y="170"/>
                  <a:pt x="536" y="154"/>
                  <a:pt x="536" y="135"/>
                </a:cubicBezTo>
                <a:cubicBezTo>
                  <a:pt x="536" y="114"/>
                  <a:pt x="549" y="99"/>
                  <a:pt x="568" y="96"/>
                </a:cubicBezTo>
                <a:cubicBezTo>
                  <a:pt x="568" y="67"/>
                  <a:pt x="568" y="67"/>
                  <a:pt x="568" y="67"/>
                </a:cubicBezTo>
                <a:cubicBezTo>
                  <a:pt x="531" y="70"/>
                  <a:pt x="504" y="99"/>
                  <a:pt x="504" y="135"/>
                </a:cubicBezTo>
                <a:close/>
                <a:moveTo>
                  <a:pt x="580" y="67"/>
                </a:moveTo>
                <a:cubicBezTo>
                  <a:pt x="580" y="96"/>
                  <a:pt x="580" y="96"/>
                  <a:pt x="580" y="96"/>
                </a:cubicBezTo>
                <a:cubicBezTo>
                  <a:pt x="599" y="99"/>
                  <a:pt x="612" y="114"/>
                  <a:pt x="612" y="135"/>
                </a:cubicBezTo>
                <a:cubicBezTo>
                  <a:pt x="612" y="154"/>
                  <a:pt x="599" y="170"/>
                  <a:pt x="580" y="173"/>
                </a:cubicBezTo>
                <a:cubicBezTo>
                  <a:pt x="580" y="202"/>
                  <a:pt x="580" y="202"/>
                  <a:pt x="580" y="202"/>
                </a:cubicBezTo>
                <a:cubicBezTo>
                  <a:pt x="617" y="199"/>
                  <a:pt x="644" y="170"/>
                  <a:pt x="644" y="135"/>
                </a:cubicBezTo>
                <a:cubicBezTo>
                  <a:pt x="644" y="99"/>
                  <a:pt x="617" y="70"/>
                  <a:pt x="580" y="67"/>
                </a:cubicBezTo>
                <a:close/>
                <a:moveTo>
                  <a:pt x="788" y="166"/>
                </a:moveTo>
                <a:cubicBezTo>
                  <a:pt x="795" y="199"/>
                  <a:pt x="795" y="199"/>
                  <a:pt x="795" y="199"/>
                </a:cubicBezTo>
                <a:cubicBezTo>
                  <a:pt x="767" y="199"/>
                  <a:pt x="767" y="199"/>
                  <a:pt x="767" y="199"/>
                </a:cubicBezTo>
                <a:cubicBezTo>
                  <a:pt x="761" y="187"/>
                  <a:pt x="761" y="187"/>
                  <a:pt x="761" y="187"/>
                </a:cubicBezTo>
                <a:cubicBezTo>
                  <a:pt x="751" y="195"/>
                  <a:pt x="737" y="202"/>
                  <a:pt x="721" y="202"/>
                </a:cubicBezTo>
                <a:cubicBezTo>
                  <a:pt x="684" y="202"/>
                  <a:pt x="657" y="172"/>
                  <a:pt x="657" y="134"/>
                </a:cubicBezTo>
                <a:cubicBezTo>
                  <a:pt x="657" y="95"/>
                  <a:pt x="687" y="67"/>
                  <a:pt x="723" y="67"/>
                </a:cubicBezTo>
                <a:cubicBezTo>
                  <a:pt x="736" y="67"/>
                  <a:pt x="748" y="71"/>
                  <a:pt x="757" y="79"/>
                </a:cubicBezTo>
                <a:cubicBezTo>
                  <a:pt x="757" y="7"/>
                  <a:pt x="757" y="7"/>
                  <a:pt x="757" y="7"/>
                </a:cubicBezTo>
                <a:cubicBezTo>
                  <a:pt x="788" y="0"/>
                  <a:pt x="788" y="0"/>
                  <a:pt x="788" y="0"/>
                </a:cubicBezTo>
                <a:lnTo>
                  <a:pt x="788" y="166"/>
                </a:lnTo>
                <a:close/>
                <a:moveTo>
                  <a:pt x="757" y="107"/>
                </a:moveTo>
                <a:cubicBezTo>
                  <a:pt x="749" y="100"/>
                  <a:pt x="739" y="95"/>
                  <a:pt x="726" y="95"/>
                </a:cubicBezTo>
                <a:cubicBezTo>
                  <a:pt x="705" y="95"/>
                  <a:pt x="688" y="112"/>
                  <a:pt x="688" y="134"/>
                </a:cubicBezTo>
                <a:cubicBezTo>
                  <a:pt x="688" y="159"/>
                  <a:pt x="706" y="174"/>
                  <a:pt x="725" y="174"/>
                </a:cubicBezTo>
                <a:cubicBezTo>
                  <a:pt x="738" y="174"/>
                  <a:pt x="749" y="169"/>
                  <a:pt x="757" y="160"/>
                </a:cubicBezTo>
                <a:lnTo>
                  <a:pt x="757" y="107"/>
                </a:lnTo>
                <a:close/>
                <a:moveTo>
                  <a:pt x="932" y="134"/>
                </a:moveTo>
                <a:cubicBezTo>
                  <a:pt x="932" y="138"/>
                  <a:pt x="932" y="143"/>
                  <a:pt x="932" y="143"/>
                </a:cubicBezTo>
                <a:cubicBezTo>
                  <a:pt x="835" y="143"/>
                  <a:pt x="835" y="143"/>
                  <a:pt x="835" y="143"/>
                </a:cubicBezTo>
                <a:cubicBezTo>
                  <a:pt x="838" y="162"/>
                  <a:pt x="853" y="175"/>
                  <a:pt x="872" y="175"/>
                </a:cubicBezTo>
                <a:cubicBezTo>
                  <a:pt x="886" y="175"/>
                  <a:pt x="897" y="169"/>
                  <a:pt x="906" y="159"/>
                </a:cubicBezTo>
                <a:cubicBezTo>
                  <a:pt x="927" y="177"/>
                  <a:pt x="927" y="177"/>
                  <a:pt x="927" y="177"/>
                </a:cubicBezTo>
                <a:cubicBezTo>
                  <a:pt x="914" y="192"/>
                  <a:pt x="895" y="202"/>
                  <a:pt x="872" y="202"/>
                </a:cubicBezTo>
                <a:cubicBezTo>
                  <a:pt x="835" y="202"/>
                  <a:pt x="805" y="174"/>
                  <a:pt x="805" y="134"/>
                </a:cubicBezTo>
                <a:cubicBezTo>
                  <a:pt x="805" y="96"/>
                  <a:pt x="833" y="67"/>
                  <a:pt x="871" y="67"/>
                </a:cubicBezTo>
                <a:cubicBezTo>
                  <a:pt x="907" y="67"/>
                  <a:pt x="932" y="97"/>
                  <a:pt x="932" y="134"/>
                </a:cubicBezTo>
                <a:close/>
                <a:moveTo>
                  <a:pt x="900" y="120"/>
                </a:moveTo>
                <a:cubicBezTo>
                  <a:pt x="898" y="107"/>
                  <a:pt x="887" y="94"/>
                  <a:pt x="869" y="94"/>
                </a:cubicBezTo>
                <a:cubicBezTo>
                  <a:pt x="853" y="94"/>
                  <a:pt x="840" y="106"/>
                  <a:pt x="836" y="120"/>
                </a:cubicBezTo>
                <a:lnTo>
                  <a:pt x="900" y="1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5895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0" r:id="rId1"/>
    <p:sldLayoutId id="2147483950" r:id="rId2"/>
    <p:sldLayoutId id="2147483954" r:id="rId3"/>
    <p:sldLayoutId id="2147483955" r:id="rId4"/>
    <p:sldLayoutId id="2147483958" r:id="rId5"/>
    <p:sldLayoutId id="2147483959" r:id="rId6"/>
    <p:sldLayoutId id="2147483960" r:id="rId7"/>
    <p:sldLayoutId id="2147484013" r:id="rId8"/>
    <p:sldLayoutId id="2147483961" r:id="rId9"/>
    <p:sldLayoutId id="2147484014" r:id="rId10"/>
    <p:sldLayoutId id="2147483962" r:id="rId11"/>
    <p:sldLayoutId id="2147483963" r:id="rId12"/>
    <p:sldLayoutId id="2147483965" r:id="rId13"/>
    <p:sldLayoutId id="2147483964" r:id="rId14"/>
    <p:sldLayoutId id="2147484006" r:id="rId15"/>
    <p:sldLayoutId id="2147483968" r:id="rId16"/>
    <p:sldLayoutId id="2147483969" r:id="rId17"/>
    <p:sldLayoutId id="2147484008" r:id="rId18"/>
    <p:sldLayoutId id="2147483971" r:id="rId19"/>
    <p:sldLayoutId id="2147483974" r:id="rId20"/>
    <p:sldLayoutId id="2147483975" r:id="rId21"/>
    <p:sldLayoutId id="2147483977" r:id="rId22"/>
    <p:sldLayoutId id="2147483978" r:id="rId23"/>
    <p:sldLayoutId id="2147483979" r:id="rId24"/>
    <p:sldLayoutId id="2147483980" r:id="rId25"/>
    <p:sldLayoutId id="2147484004" r:id="rId26"/>
    <p:sldLayoutId id="2147483999" r:id="rId27"/>
    <p:sldLayoutId id="2147484001" r:id="rId28"/>
    <p:sldLayoutId id="2147484003" r:id="rId29"/>
    <p:sldLayoutId id="2147484002" r:id="rId30"/>
    <p:sldLayoutId id="2147484015" r:id="rId31"/>
    <p:sldLayoutId id="2147483981" r:id="rId32"/>
    <p:sldLayoutId id="2147483982" r:id="rId33"/>
    <p:sldLayoutId id="2147483983" r:id="rId3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baseline="0">
          <a:solidFill>
            <a:schemeClr val="accent1"/>
          </a:solidFill>
          <a:latin typeface="+mj-lt"/>
          <a:ea typeface="+mj-ea"/>
          <a:cs typeface="Schroders Circular TT Normal" panose="020B0504020101020102" pitchFamily="34" charset="0"/>
        </a:defRPr>
      </a:lvl1pPr>
    </p:titleStyle>
    <p:bodyStyle>
      <a:lvl1pPr marL="230400" indent="-2304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Noto Sans" panose="020B0502040504020204" pitchFamily="34" charset="0"/>
        <a:buChar char="–"/>
        <a:defRPr sz="1600" kern="1200" baseline="0">
          <a:solidFill>
            <a:schemeClr val="tx1"/>
          </a:solidFill>
          <a:latin typeface="Noto Sans" panose="020B0502040504020204" pitchFamily="34" charset="0"/>
          <a:ea typeface="+mn-ea"/>
          <a:cs typeface="+mn-cs"/>
        </a:defRPr>
      </a:lvl1pPr>
      <a:lvl2pPr marL="460800" indent="-2304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Noto Sans" panose="020B0502040504020204" pitchFamily="34" charset="0"/>
        <a:buChar char="–"/>
        <a:defRPr sz="1600" kern="1200" baseline="0">
          <a:solidFill>
            <a:schemeClr val="tx1"/>
          </a:solidFill>
          <a:latin typeface="Noto Sans" panose="020B0502040504020204" pitchFamily="34" charset="0"/>
          <a:ea typeface="+mn-ea"/>
          <a:cs typeface="+mn-cs"/>
        </a:defRPr>
      </a:lvl2pPr>
      <a:lvl3pPr marL="691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Noto Sans" panose="020B0502040504020204" pitchFamily="34" charset="0"/>
        <a:buChar char="–"/>
        <a:defRPr sz="1400" kern="1200" baseline="0">
          <a:solidFill>
            <a:schemeClr val="tx1"/>
          </a:solidFill>
          <a:latin typeface="Noto Sans" panose="020B0502040504020204" pitchFamily="34" charset="0"/>
          <a:ea typeface="+mn-ea"/>
          <a:cs typeface="+mn-cs"/>
        </a:defRPr>
      </a:lvl3pPr>
      <a:lvl4pPr marL="921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Noto Sans" panose="020B0502040504020204" pitchFamily="34" charset="0"/>
        <a:buChar char="–"/>
        <a:defRPr sz="1400" kern="1200" baseline="0">
          <a:solidFill>
            <a:schemeClr val="tx1"/>
          </a:solidFill>
          <a:latin typeface="Noto Sans" panose="020B0502040504020204" pitchFamily="34" charset="0"/>
          <a:ea typeface="+mn-ea"/>
          <a:cs typeface="+mn-cs"/>
        </a:defRPr>
      </a:lvl4pPr>
      <a:lvl5pPr marL="1152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Noto Sans" panose="020B0502040504020204" pitchFamily="34" charset="0"/>
        <a:buChar char="–"/>
        <a:defRPr sz="1400" kern="1200" baseline="0">
          <a:solidFill>
            <a:schemeClr val="tx1"/>
          </a:solidFill>
          <a:latin typeface="Noto Sans" panose="020B050204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4E014D-B685-4A1B-8ED8-95B16259AA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3352" y="5805264"/>
            <a:ext cx="10799225" cy="585583"/>
          </a:xfrm>
        </p:spPr>
        <p:txBody>
          <a:bodyPr/>
          <a:lstStyle/>
          <a:p>
            <a:r>
              <a:rPr lang="en-GB" sz="6000" dirty="0" err="1"/>
              <a:t>AxeBot</a:t>
            </a:r>
            <a:endParaRPr lang="en-GB" sz="60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783EFDFA-F157-4E2E-B29B-70585857FFA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82" t="2339" r="12725" b="3952"/>
          <a:stretch/>
        </p:blipFill>
        <p:spPr/>
      </p:pic>
    </p:spTree>
    <p:extLst>
      <p:ext uri="{BB962C8B-B14F-4D97-AF65-F5344CB8AC3E}">
        <p14:creationId xmlns:p14="http://schemas.microsoft.com/office/powerpoint/2010/main" val="230622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5202906A-977F-49FA-ABA2-0B940347B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16E28B-51FC-4964-B4E0-9BA4731DD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6FB67A8C-5223-4723-8002-79084EF6B76A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D465B72F-71EF-443F-9B69-DBD3D6AB5589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468" y="1196752"/>
            <a:ext cx="6658884" cy="49685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36737" b="33120"/>
          <a:stretch/>
        </p:blipFill>
        <p:spPr>
          <a:xfrm rot="20695610">
            <a:off x="504846" y="3165747"/>
            <a:ext cx="11430000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95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workflow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t>2</a:t>
            </a:fld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55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715" y="2852936"/>
            <a:ext cx="10276570" cy="151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14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D6CB7-FA57-4E1E-AD16-67EED6DF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1525FA-D024-483F-B22B-D63E88E53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C66A32-FEC0-4525-B74B-AF94F2C17FF0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F611A1-96E6-4FD7-8392-A8EF9817C81A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AB631A6-60AD-4D4C-BC6C-66BF00EA832D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1C643FD8-9470-4CE9-8E43-2697FB736FF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370.777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933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BDE3898-84E0-477D-BD3B-CB56CA29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43188F-6CC9-46CF-9DE3-10C07627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t>4</a:t>
            </a:fld>
            <a:endParaRPr lang="de-DE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87A97B2-EC92-4524-BC34-3D67EB01C350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2EAB93-A282-436D-ACD0-5F62B7DA2B70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166439F-719B-4B55-A43E-3644088C91C6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1EE7C9E3-FE33-4774-9252-169EC8C483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32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3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t>5</a:t>
            </a:fld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55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Image result for Trader bloomberg screen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520" y="327232"/>
            <a:ext cx="9070959" cy="6048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27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17BBB2-1B53-45B0-BD46-79DCBFD6E1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0E152C-9607-4E05-8144-48E429D930DB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EE5966C-D462-4641-8519-F985BA2EB38B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B9538D-C477-4C7D-B7A4-207669EAB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Alexa Demo</a:t>
            </a:r>
          </a:p>
        </p:txBody>
      </p:sp>
      <p:pic>
        <p:nvPicPr>
          <p:cNvPr id="12" name="Screen Recording 11">
            <a:hlinkClick r:id="" action="ppaction://media"/>
            <a:extLst>
              <a:ext uri="{FF2B5EF4-FFF2-40B4-BE49-F238E27FC236}">
                <a16:creationId xmlns:a16="http://schemas.microsoft.com/office/drawing/2014/main" id="{94591249-D7AB-4B97-BC4F-02497E3815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46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9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D849970D-E0AD-40BD-AEE3-AB1A55BFC00A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60" b="28960"/>
          <a:stretch>
            <a:fillRect/>
          </a:stretch>
        </p:blipFill>
        <p:spPr>
          <a:xfrm>
            <a:off x="-600" y="0"/>
            <a:ext cx="12192000" cy="3420000"/>
          </a:xfrm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4B40F1D-CD26-4D9D-A1A3-F0EB5797C8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Automated a painful workflow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D333A6C-CA71-4DD3-B295-F48D297565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Trader can now focus on more value add tasks, whilst at the same time they can get more information than before.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892C9EA7-11C8-46F2-8F78-C632D86322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Better understand the market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13CEE4E-7D9E-4496-8E34-631836BF4A5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 dirty="0"/>
              <a:t>Instead of calling 2/3, you can contact all counterparties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ED835C9-C97B-49D5-A126-5E9A49921E2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GB" dirty="0"/>
              <a:t>Alexa Integration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C02CD52-EDC6-49B8-8D63-E3A6BA6540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GB" dirty="0"/>
              <a:t>Can activate the bot without using text.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19A02A-D6B4-40DB-B064-DE4D9C18B613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F3F41238-0542-4631-9686-1C4F09BE66F2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217C360A-2D8A-4E25-9B17-2ED21AFF4661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63C863-12E6-4D35-84CA-C1B757A710BE}"/>
              </a:ext>
            </a:extLst>
          </p:cNvPr>
          <p:cNvSpPr/>
          <p:nvPr/>
        </p:nvSpPr>
        <p:spPr>
          <a:xfrm>
            <a:off x="-600" y="0"/>
            <a:ext cx="12192000" cy="3420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B30A2FE6-C35E-41C3-A3CE-3C36999FC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407" y="2704337"/>
            <a:ext cx="4361408" cy="576808"/>
          </a:xfrm>
        </p:spPr>
        <p:txBody>
          <a:bodyPr/>
          <a:lstStyle/>
          <a:p>
            <a:r>
              <a:rPr lang="en-GB" sz="4400" dirty="0"/>
              <a:t>Conclusion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3442" y="3699968"/>
            <a:ext cx="936104" cy="7290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424" y="3700829"/>
            <a:ext cx="801222" cy="7648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r="8549"/>
          <a:stretch/>
        </p:blipFill>
        <p:spPr>
          <a:xfrm>
            <a:off x="767407" y="3573016"/>
            <a:ext cx="941783" cy="89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854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  <p:bldP spid="21" grpId="0" build="p"/>
      <p:bldP spid="22" grpId="0" build="p"/>
      <p:bldP spid="23" grpId="0" build="p"/>
      <p:bldP spid="24" grpId="0" build="p"/>
      <p:bldP spid="2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4221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chroders colors">
      <a:dk1>
        <a:sysClr val="windowText" lastClr="000000"/>
      </a:dk1>
      <a:lt1>
        <a:sysClr val="window" lastClr="FFFFFF"/>
      </a:lt1>
      <a:dk2>
        <a:srgbClr val="00796D"/>
      </a:dk2>
      <a:lt2>
        <a:srgbClr val="E7E6E6"/>
      </a:lt2>
      <a:accent1>
        <a:srgbClr val="002A5E"/>
      </a:accent1>
      <a:accent2>
        <a:srgbClr val="0074B7"/>
      </a:accent2>
      <a:accent3>
        <a:srgbClr val="14E6F0"/>
      </a:accent3>
      <a:accent4>
        <a:srgbClr val="EA5204"/>
      </a:accent4>
      <a:accent5>
        <a:srgbClr val="B71962"/>
      </a:accent5>
      <a:accent6>
        <a:srgbClr val="4F3398"/>
      </a:accent6>
      <a:hlink>
        <a:srgbClr val="0074B7"/>
      </a:hlink>
      <a:folHlink>
        <a:srgbClr val="B71962"/>
      </a:folHlink>
    </a:clrScheme>
    <a:fontScheme name="Schroders">
      <a:majorFont>
        <a:latin typeface="Schroders Circular TT Normal"/>
        <a:ea typeface=""/>
        <a:cs typeface=""/>
      </a:majorFont>
      <a:minorFont>
        <a:latin typeface="Noto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Custom Color 1">
      <a:srgbClr val="DF536A"/>
    </a:custClr>
    <a:custClr name="Custom Color 2">
      <a:srgbClr val="FF90A1"/>
    </a:custClr>
    <a:custClr name="Custom Color 3">
      <a:srgbClr val="63C532"/>
    </a:custClr>
    <a:custClr name="Custom Color 4">
      <a:srgbClr val="BAE659"/>
    </a:custClr>
    <a:custClr name="Custom Color 5">
      <a:srgbClr val="7D3787"/>
    </a:custClr>
    <a:custClr name="Custom Color 6">
      <a:srgbClr val="A446BA"/>
    </a:custClr>
    <a:custClr name="Custom Color 7">
      <a:srgbClr val="F8A908"/>
    </a:custClr>
    <a:custClr name="Custom Color 8">
      <a:srgbClr val="FFDC53"/>
    </a:custClr>
    <a:custClr name="Custom Color 9">
      <a:srgbClr val="434967"/>
    </a:custClr>
    <a:custClr name="Custom Color 10">
      <a:srgbClr val="E00716"/>
    </a:custClr>
    <a:custClr name="Custom Color 11">
      <a:srgbClr val="15152B"/>
    </a:custClr>
  </a:custClrLst>
  <a:extLst>
    <a:ext uri="{05A4C25C-085E-4340-85A3-A5531E510DB2}">
      <thm15:themeFamily xmlns:thm15="http://schemas.microsoft.com/office/thememl/2012/main" name="Office Theme" id="{9C7910E2-2C57-41B2-BA78-074EB79A2267}" vid="{ACC1C5CD-4516-4C96-84EC-39C8AE1356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10879</TotalTime>
  <Words>65</Words>
  <Application>Microsoft Office PowerPoint</Application>
  <PresentationFormat>Widescreen</PresentationFormat>
  <Paragraphs>18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Noto Sans</vt:lpstr>
      <vt:lpstr>Noto Sans (Body)</vt:lpstr>
      <vt:lpstr>Schroders Circular TT Normal</vt:lpstr>
      <vt:lpstr>Schroders Circular TT Normal (Headings)</vt:lpstr>
      <vt:lpstr>Office Theme</vt:lpstr>
      <vt:lpstr>AxeBot</vt:lpstr>
      <vt:lpstr>PowerPoint Presentation</vt:lpstr>
      <vt:lpstr>Current workflow</vt:lpstr>
      <vt:lpstr>PowerPoint Presentation</vt:lpstr>
      <vt:lpstr>Demo</vt:lpstr>
      <vt:lpstr>PowerPoint Presentation</vt:lpstr>
      <vt:lpstr>Alexa Demo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Imitor Graphica Ltd.</dc:creator>
  <cp:lastModifiedBy>krishan jethwa</cp:lastModifiedBy>
  <cp:revision>1000</cp:revision>
  <dcterms:created xsi:type="dcterms:W3CDTF">2017-06-23T11:39:34Z</dcterms:created>
  <dcterms:modified xsi:type="dcterms:W3CDTF">2019-09-13T07:35:46Z</dcterms:modified>
</cp:coreProperties>
</file>